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0E5D16-8BC5-44C1-AB46-60CD40ACAB05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8ADCAE-7E44-440C-B046-E45712505C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6777318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Expressing Impossibility and Disbelief about the Past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Couldn’t have/can’t have + past participle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6019800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Harriet Cohen</a:t>
            </a:r>
          </a:p>
          <a:p>
            <a:r>
              <a:rPr lang="en-US" dirty="0" smtClean="0"/>
              <a:t>Copyright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454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you agree with the information next to each picture? </a:t>
            </a:r>
          </a:p>
          <a:p>
            <a:endParaRPr lang="en-US" sz="2400" dirty="0" smtClean="0"/>
          </a:p>
          <a:p>
            <a:r>
              <a:rPr lang="en-US" sz="2400" dirty="0" smtClean="0"/>
              <a:t>If not, explain why not by using </a:t>
            </a:r>
            <a:r>
              <a:rPr lang="en-US" sz="2400" b="1" u="sng" dirty="0" smtClean="0">
                <a:solidFill>
                  <a:srgbClr val="0070C0"/>
                </a:solidFill>
              </a:rPr>
              <a:t>couldn’t have/can’t have </a:t>
            </a:r>
          </a:p>
          <a:p>
            <a:r>
              <a:rPr lang="en-US" sz="2400" b="1" u="sng" dirty="0" smtClean="0">
                <a:solidFill>
                  <a:srgbClr val="0070C0"/>
                </a:solidFill>
              </a:rPr>
              <a:t>+ past participle</a:t>
            </a:r>
            <a:r>
              <a:rPr lang="en-US" sz="2400" dirty="0" smtClean="0"/>
              <a:t> and the word ‘because’.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39671"/>
            <a:ext cx="128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3758" y="3678484"/>
            <a:ext cx="567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Joe bought this authentic, new 1 ct. diamond ring, set in platinum, for only $300.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68520" y="5570754"/>
            <a:ext cx="53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1825  Bill's great </a:t>
            </a:r>
            <a:r>
              <a:rPr lang="en-US" sz="2400" dirty="0" err="1" smtClean="0"/>
              <a:t>great</a:t>
            </a:r>
            <a:r>
              <a:rPr lang="en-US" sz="2400" dirty="0" smtClean="0"/>
              <a:t> grandfather bought his first new car for only $100.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150853"/>
            <a:ext cx="2076450" cy="155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7163" y="2209800"/>
            <a:ext cx="6120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Ex. “I saw your husband in Las Vegas last weekend.”</a:t>
            </a:r>
          </a:p>
          <a:p>
            <a:endParaRPr lang="en-US" sz="2000" dirty="0"/>
          </a:p>
          <a:p>
            <a:r>
              <a:rPr lang="en-US" sz="2000" dirty="0" smtClean="0"/>
              <a:t>“You </a:t>
            </a:r>
            <a:r>
              <a:rPr lang="en-US" sz="2000" b="1" dirty="0" smtClean="0">
                <a:solidFill>
                  <a:srgbClr val="0070C0"/>
                </a:solidFill>
              </a:rPr>
              <a:t>couldn’t have seen </a:t>
            </a:r>
            <a:r>
              <a:rPr lang="en-US" sz="2000" dirty="0" smtClean="0"/>
              <a:t>my husband </a:t>
            </a:r>
            <a:r>
              <a:rPr lang="en-US" sz="2000" b="1" dirty="0" smtClean="0">
                <a:solidFill>
                  <a:srgbClr val="0070C0"/>
                </a:solidFill>
              </a:rPr>
              <a:t>because</a:t>
            </a:r>
            <a:r>
              <a:rPr lang="en-US" sz="2000" dirty="0" smtClean="0"/>
              <a:t> he was with me all weekend!”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8" y="2475399"/>
            <a:ext cx="1895363" cy="12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770" y="872318"/>
            <a:ext cx="521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traveler broke his leg in two places while he was skiing in Saudi Arabia. Poor guy!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4373" y="285502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 heard that Albert Einstein just invented a new theory about black holes. It’s amazing!”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895599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4770" y="4724400"/>
            <a:ext cx="5131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Last week  Sharon took her family to see the “Mona Lisa” by Da Vinci at the Los Angeles County Museum of Art. Incredible smile!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4572000"/>
            <a:ext cx="1508125" cy="21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79" y="2006847"/>
            <a:ext cx="890981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Now make up 4 unbelievable statements about the past</a:t>
            </a:r>
          </a:p>
          <a:p>
            <a:r>
              <a:rPr lang="en-US" sz="2800" dirty="0" smtClean="0"/>
              <a:t>with your partner.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ex. “I went to China last weekend.”</a:t>
            </a:r>
          </a:p>
          <a:p>
            <a:endParaRPr lang="en-US" sz="2800" dirty="0"/>
          </a:p>
          <a:p>
            <a:r>
              <a:rPr lang="en-US" sz="2800" dirty="0" smtClean="0"/>
              <a:t>Then share the statements with your classmates.</a:t>
            </a:r>
          </a:p>
          <a:p>
            <a:endParaRPr lang="en-US" sz="2800" dirty="0"/>
          </a:p>
          <a:p>
            <a:r>
              <a:rPr lang="en-US" sz="2800" dirty="0" smtClean="0"/>
              <a:t>Your classmates will then react with statements of </a:t>
            </a:r>
          </a:p>
          <a:p>
            <a:r>
              <a:rPr lang="en-US" sz="2800" dirty="0" smtClean="0"/>
              <a:t>disbelief and impossibility!</a:t>
            </a:r>
          </a:p>
          <a:p>
            <a:r>
              <a:rPr lang="en-US" sz="2800" dirty="0" smtClean="0"/>
              <a:t>  ex. “You couldn’t have gone to China last weekend.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It takes about 18 hours in each direction!”</a:t>
            </a:r>
            <a:endParaRPr lang="en-US" sz="2800" dirty="0"/>
          </a:p>
          <a:p>
            <a:r>
              <a:rPr lang="en-US" sz="2800" dirty="0" smtClean="0"/>
              <a:t>Have fun!</a:t>
            </a: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657"/>
            <a:ext cx="2142146" cy="14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600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4869"/>
            <a:ext cx="1866900" cy="12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</TotalTime>
  <Words>193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Urban</vt:lpstr>
      <vt:lpstr>Expressing Impossibility and Disbelief about the Past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Impossibility and Disbelief about the Past</dc:title>
  <dc:creator>yoni707</dc:creator>
  <cp:lastModifiedBy>Alice</cp:lastModifiedBy>
  <cp:revision>12</cp:revision>
  <dcterms:created xsi:type="dcterms:W3CDTF">2013-04-18T00:31:22Z</dcterms:created>
  <dcterms:modified xsi:type="dcterms:W3CDTF">2013-07-03T20:08:51Z</dcterms:modified>
</cp:coreProperties>
</file>