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5050"/>
    <a:srgbClr val="0066CC"/>
    <a:srgbClr val="33CCFF"/>
    <a:srgbClr val="99FFCC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44EFC-3F0B-4DAA-9F77-52DEDDC618A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32355-25A3-4838-AF99-2C4DDC864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2355-25A3-4838-AF99-2C4DDC8645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iagonal Stripe 12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1676400"/>
            <a:ext cx="7315200" cy="1362075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3148013"/>
            <a:ext cx="7315200" cy="1119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Wingdings" pitchFamily="2" charset="2"/>
              <a:buNone/>
              <a:defRPr sz="1800" kern="1200">
                <a:ln>
                  <a:noFill/>
                </a:ln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4468905" y="304800"/>
            <a:ext cx="3975847" cy="56388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1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D9E4923C-1547-40F5-9B4D-2F42EB930B3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423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422859B-28FD-4C34-8B88-14C667A671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250" normalizeH="0" baseline="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20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8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971800"/>
            <a:ext cx="42672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a choice!</a:t>
            </a:r>
          </a:p>
          <a:p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7508" y="5715000"/>
            <a:ext cx="18723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by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 Ryan 2012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99"/>
                </a:solidFill>
              </a:rPr>
              <a:t>1.</a:t>
            </a:r>
            <a:r>
              <a:rPr lang="en-US" dirty="0" smtClean="0"/>
              <a:t>  Future with </a:t>
            </a:r>
            <a:r>
              <a:rPr lang="en-US" dirty="0" smtClean="0">
                <a:solidFill>
                  <a:srgbClr val="CCFF99"/>
                </a:solidFill>
              </a:rPr>
              <a:t>WILL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1"/>
            <a:ext cx="76962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b="1" i="1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study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my test this weekend!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737609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95600"/>
            <a:ext cx="39624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FFCC"/>
                </a:solidFill>
              </a:rPr>
              <a:t>2.  </a:t>
            </a:r>
            <a:r>
              <a:rPr lang="en-US" dirty="0" smtClean="0"/>
              <a:t>Future with </a:t>
            </a:r>
            <a:r>
              <a:rPr lang="en-US" i="1" dirty="0" smtClean="0">
                <a:solidFill>
                  <a:srgbClr val="99FFCC"/>
                </a:solidFill>
              </a:rPr>
              <a:t>be going to</a:t>
            </a:r>
            <a:endParaRPr lang="en-US" dirty="0">
              <a:solidFill>
                <a:srgbClr val="99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15200" cy="4419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b="1" i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going to study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my test this weekend.</a:t>
            </a: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80356569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124200"/>
            <a:ext cx="32004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33CCFF"/>
                </a:solidFill>
              </a:rPr>
              <a:t>3.</a:t>
            </a:r>
            <a:r>
              <a:rPr lang="en-US" b="1" dirty="0" smtClean="0"/>
              <a:t>  Future with </a:t>
            </a:r>
            <a:br>
              <a:rPr lang="en-US" b="1" dirty="0" smtClean="0"/>
            </a:br>
            <a:r>
              <a:rPr lang="en-US" b="1" dirty="0" smtClean="0"/>
              <a:t>     the </a:t>
            </a:r>
            <a:r>
              <a:rPr lang="en-US" b="1" dirty="0" smtClean="0">
                <a:solidFill>
                  <a:srgbClr val="33CCFF"/>
                </a:solidFill>
              </a:rPr>
              <a:t>FUTURE CONTINUOUS</a:t>
            </a:r>
            <a:endParaRPr lang="en-US" b="1" dirty="0">
              <a:solidFill>
                <a:srgbClr val="33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8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studying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my test this weekend.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88759864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14600"/>
            <a:ext cx="2162175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Future with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i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Continuous *</a:t>
            </a:r>
            <a:endParaRPr lang="en-US" b="1" i="1" dirty="0">
              <a:solidFill>
                <a:srgbClr val="FF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I </a:t>
            </a:r>
            <a:r>
              <a:rPr lang="en-US" sz="2800" b="1" i="1" dirty="0" smtClean="0">
                <a:solidFill>
                  <a:srgbClr val="FF9966"/>
                </a:solidFill>
              </a:rPr>
              <a:t>am studying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 for my test </a:t>
            </a:r>
            <a:r>
              <a:rPr lang="en-US" sz="2800" b="1" u="sng" dirty="0" smtClean="0">
                <a:solidFill>
                  <a:schemeClr val="tx1">
                    <a:lumMod val="95000"/>
                  </a:schemeClr>
                </a:solidFill>
              </a:rPr>
              <a:t>this weekend.</a:t>
            </a:r>
          </a:p>
          <a:p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Picture 4" descr="103922890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4800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Future with </a:t>
            </a:r>
            <a:r>
              <a:rPr lang="en-US" b="1" i="1" dirty="0" smtClean="0">
                <a:solidFill>
                  <a:srgbClr val="FF6600"/>
                </a:solidFill>
              </a:rPr>
              <a:t>Simple Present</a:t>
            </a:r>
            <a:r>
              <a:rPr lang="en-US" b="1" dirty="0" smtClean="0">
                <a:solidFill>
                  <a:srgbClr val="FF5050"/>
                </a:solidFill>
              </a:rPr>
              <a:t>*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315200" cy="4572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test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Monday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Don’t forget!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emale Ss w 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286000"/>
            <a:ext cx="2971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I’ll</a:t>
            </a:r>
            <a:r>
              <a:rPr lang="en-US" b="1" i="1" dirty="0" smtClean="0">
                <a:solidFill>
                  <a:srgbClr val="92D050"/>
                </a:solidFill>
              </a:rPr>
              <a:t> be hanging out</a:t>
            </a:r>
            <a:r>
              <a:rPr lang="en-US" b="1" dirty="0" smtClean="0">
                <a:solidFill>
                  <a:srgbClr val="92D050"/>
                </a:solidFill>
              </a:rPr>
              <a:t> this weekend!</a:t>
            </a:r>
            <a:endParaRPr lang="en-US" b="1" dirty="0">
              <a:solidFill>
                <a:srgbClr val="92D050"/>
              </a:solidFill>
            </a:endParaRPr>
          </a:p>
        </p:txBody>
      </p:sp>
      <p:pic>
        <p:nvPicPr>
          <p:cNvPr id="4" name="Content Placeholder 3" descr="96251200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1828800"/>
            <a:ext cx="5410200" cy="3133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42</TotalTime>
  <Words>97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Slate</vt:lpstr>
      <vt:lpstr>Future Tenses</vt:lpstr>
      <vt:lpstr>1.  Future with WILL     </vt:lpstr>
      <vt:lpstr>2.  Future with be going to</vt:lpstr>
      <vt:lpstr>3.  Future with       the FUTURE CONTINUOUS</vt:lpstr>
      <vt:lpstr>4.  Future with       Present Continuous *</vt:lpstr>
      <vt:lpstr>5.  Future with Simple Present*</vt:lpstr>
      <vt:lpstr>I’ll be hanging out this weekend!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Tenses</dc:title>
  <dc:creator>Dell User</dc:creator>
  <cp:lastModifiedBy>Instructor</cp:lastModifiedBy>
  <cp:revision>10</cp:revision>
  <dcterms:created xsi:type="dcterms:W3CDTF">2012-03-01T03:55:20Z</dcterms:created>
  <dcterms:modified xsi:type="dcterms:W3CDTF">2013-08-28T21:13:41Z</dcterms:modified>
</cp:coreProperties>
</file>