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omments/comment2.xml" ContentType="application/vnd.openxmlformats-officedocument.presentationml.comments+xml"/>
  <Override PartName="/ppt/notesSlides/notesSlide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68" r:id="rId3"/>
    <p:sldId id="266" r:id="rId4"/>
    <p:sldId id="258" r:id="rId5"/>
    <p:sldId id="264" r:id="rId6"/>
    <p:sldId id="262" r:id="rId7"/>
    <p:sldId id="265" r:id="rId8"/>
    <p:sldId id="257" r:id="rId9"/>
    <p:sldId id="259" r:id="rId10"/>
    <p:sldId id="278" r:id="rId11"/>
    <p:sldId id="261" r:id="rId12"/>
    <p:sldId id="260" r:id="rId13"/>
    <p:sldId id="263" r:id="rId14"/>
    <p:sldId id="267" r:id="rId15"/>
    <p:sldId id="270" r:id="rId16"/>
    <p:sldId id="275" r:id="rId17"/>
    <p:sldId id="271" r:id="rId18"/>
    <p:sldId id="272" r:id="rId19"/>
    <p:sldId id="269" r:id="rId20"/>
    <p:sldId id="276" r:id="rId21"/>
    <p:sldId id="273" r:id="rId22"/>
    <p:sldId id="274" r:id="rId23"/>
    <p:sldId id="277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arin" initials="A" lastIdx="6" clrIdx="0">
    <p:extLst>
      <p:ext uri="{19B8F6BF-5375-455C-9EA6-DF929625EA0E}">
        <p15:presenceInfo xmlns:p15="http://schemas.microsoft.com/office/powerpoint/2012/main" userId="Aarin" providerId="None"/>
      </p:ext>
    </p:extLst>
  </p:cmAuthor>
  <p:cmAuthor id="2" name="Ophelia" initials="O" lastIdx="20" clrIdx="1">
    <p:extLst>
      <p:ext uri="{19B8F6BF-5375-455C-9EA6-DF929625EA0E}">
        <p15:presenceInfo xmlns:p15="http://schemas.microsoft.com/office/powerpoint/2012/main" userId="Ophel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8" autoAdjust="0"/>
    <p:restoredTop sz="94647" autoAdjust="0"/>
  </p:normalViewPr>
  <p:slideViewPr>
    <p:cSldViewPr snapToGrid="0" snapToObjects="1">
      <p:cViewPr varScale="1">
        <p:scale>
          <a:sx n="106" d="100"/>
          <a:sy n="106" d="100"/>
        </p:scale>
        <p:origin x="135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8-25T15:23:48.726" idx="6">
    <p:pos x="10" y="10"/>
    <p:text>add ophelia's face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8-25T15:17:13.637" idx="2">
    <p:pos x="10" y="10"/>
    <p:text>VOCCAB should be its own page</p:text>
    <p:extLst>
      <p:ext uri="{C676402C-5697-4E1C-873F-D02D1690AC5C}">
        <p15:threadingInfo xmlns:p15="http://schemas.microsoft.com/office/powerpoint/2012/main" timeZoneBias="4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5-08-25T15:19:29.029" idx="4">
    <p:pos x="10" y="10"/>
    <p:text/>
    <p:extLst>
      <p:ext uri="{C676402C-5697-4E1C-873F-D02D1690AC5C}">
        <p15:threadingInfo xmlns:p15="http://schemas.microsoft.com/office/powerpoint/2012/main" timeZoneBias="420"/>
      </p:ext>
    </p:extLst>
  </p:cm>
  <p:cm authorId="1" dt="2015-08-25T15:19:50.204" idx="5">
    <p:pos x="106" y="106"/>
    <p:text>Insert MARF, insert 6070, insert CC form</p:text>
    <p:extLst>
      <p:ext uri="{C676402C-5697-4E1C-873F-D02D1690AC5C}">
        <p15:threadingInfo xmlns:p15="http://schemas.microsoft.com/office/powerpoint/2012/main" timeZoneBias="42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158277-2C80-442F-B87B-362AD2A0EBB9}" type="doc">
      <dgm:prSet loTypeId="urn:microsoft.com/office/officeart/2005/8/layout/hList7" loCatId="picture" qsTypeId="urn:microsoft.com/office/officeart/2005/8/quickstyle/simple1" qsCatId="simple" csTypeId="urn:microsoft.com/office/officeart/2005/8/colors/accent0_1" csCatId="mainScheme" phldr="1"/>
      <dgm:spPr/>
    </dgm:pt>
    <dgm:pt modelId="{8C2F2BA0-838A-43BC-A774-27854A0BD99B}">
      <dgm:prSet phldrT="[Text]"/>
      <dgm:spPr/>
      <dgm:t>
        <a:bodyPr/>
        <a:lstStyle/>
        <a:p>
          <a:r>
            <a:rPr lang="en-US" dirty="0" smtClean="0"/>
            <a:t>1. DPSS/GAIN</a:t>
          </a:r>
          <a:r>
            <a:rPr lang="hy-AM" dirty="0" smtClean="0"/>
            <a:t> – Վելֆեր- Գեյն</a:t>
          </a:r>
          <a:endParaRPr lang="en-US" dirty="0"/>
        </a:p>
      </dgm:t>
    </dgm:pt>
    <dgm:pt modelId="{60C3BCA0-5487-4C9E-829C-ADE9462135AF}" type="parTrans" cxnId="{9249AA29-14E1-48C2-861E-175F93404D99}">
      <dgm:prSet/>
      <dgm:spPr/>
      <dgm:t>
        <a:bodyPr/>
        <a:lstStyle/>
        <a:p>
          <a:endParaRPr lang="en-US"/>
        </a:p>
      </dgm:t>
    </dgm:pt>
    <dgm:pt modelId="{446C5EC7-D053-498C-B280-AE27945D45A3}" type="sibTrans" cxnId="{9249AA29-14E1-48C2-861E-175F93404D99}">
      <dgm:prSet/>
      <dgm:spPr/>
      <dgm:t>
        <a:bodyPr/>
        <a:lstStyle/>
        <a:p>
          <a:endParaRPr lang="en-US"/>
        </a:p>
      </dgm:t>
    </dgm:pt>
    <dgm:pt modelId="{E28EF4EE-F6A4-4B82-8C9E-EA07C72B4B16}">
      <dgm:prSet phldrT="[Text]"/>
      <dgm:spPr/>
      <dgm:t>
        <a:bodyPr/>
        <a:lstStyle/>
        <a:p>
          <a:r>
            <a:rPr lang="en-US" dirty="0" smtClean="0"/>
            <a:t>2. GCC</a:t>
          </a:r>
          <a:r>
            <a:rPr lang="hy-AM" dirty="0" smtClean="0"/>
            <a:t> – Գլենդել Քոլեջ</a:t>
          </a:r>
          <a:endParaRPr lang="en-US" dirty="0"/>
        </a:p>
      </dgm:t>
    </dgm:pt>
    <dgm:pt modelId="{D862B2C4-4A41-4D92-975A-6C4B8A4CFA64}" type="parTrans" cxnId="{6A94156B-B3F7-4243-92AB-EB951C15DE8E}">
      <dgm:prSet/>
      <dgm:spPr/>
      <dgm:t>
        <a:bodyPr/>
        <a:lstStyle/>
        <a:p>
          <a:endParaRPr lang="en-US"/>
        </a:p>
      </dgm:t>
    </dgm:pt>
    <dgm:pt modelId="{D23EA74B-9E26-4C17-A7E1-A0511E1504E1}" type="sibTrans" cxnId="{6A94156B-B3F7-4243-92AB-EB951C15DE8E}">
      <dgm:prSet/>
      <dgm:spPr/>
      <dgm:t>
        <a:bodyPr/>
        <a:lstStyle/>
        <a:p>
          <a:endParaRPr lang="en-US"/>
        </a:p>
      </dgm:t>
    </dgm:pt>
    <dgm:pt modelId="{EEC79CD6-74E9-43D6-B2A8-29D69536DCB9}">
      <dgm:prSet phldrT="[Text]"/>
      <dgm:spPr/>
      <dgm:t>
        <a:bodyPr/>
        <a:lstStyle/>
        <a:p>
          <a:r>
            <a:rPr lang="en-US" dirty="0" smtClean="0"/>
            <a:t>3. Your Goal</a:t>
          </a:r>
          <a:r>
            <a:rPr lang="hy-AM" dirty="0" smtClean="0"/>
            <a:t> - </a:t>
          </a:r>
          <a:r>
            <a:rPr lang="hy-AM" b="0" dirty="0" smtClean="0"/>
            <a:t>Ձեր նպատակը</a:t>
          </a:r>
          <a:endParaRPr lang="en-US" dirty="0"/>
        </a:p>
      </dgm:t>
    </dgm:pt>
    <dgm:pt modelId="{5086765F-8FDF-4640-A8C7-E17602A4FE21}" type="parTrans" cxnId="{1B2781EA-5DFA-4A38-B54C-BE6F43759290}">
      <dgm:prSet/>
      <dgm:spPr/>
      <dgm:t>
        <a:bodyPr/>
        <a:lstStyle/>
        <a:p>
          <a:endParaRPr lang="en-US"/>
        </a:p>
      </dgm:t>
    </dgm:pt>
    <dgm:pt modelId="{C28F570E-BE21-41B0-8577-78A8EBA6396A}" type="sibTrans" cxnId="{1B2781EA-5DFA-4A38-B54C-BE6F43759290}">
      <dgm:prSet/>
      <dgm:spPr/>
      <dgm:t>
        <a:bodyPr/>
        <a:lstStyle/>
        <a:p>
          <a:endParaRPr lang="en-US"/>
        </a:p>
      </dgm:t>
    </dgm:pt>
    <dgm:pt modelId="{66C93B44-74C5-4D5D-BD39-876F02259E96}" type="pres">
      <dgm:prSet presAssocID="{0F158277-2C80-442F-B87B-362AD2A0EBB9}" presName="Name0" presStyleCnt="0">
        <dgm:presLayoutVars>
          <dgm:dir/>
          <dgm:resizeHandles val="exact"/>
        </dgm:presLayoutVars>
      </dgm:prSet>
      <dgm:spPr/>
    </dgm:pt>
    <dgm:pt modelId="{50625787-DAC4-46CF-A715-32A329B947B2}" type="pres">
      <dgm:prSet presAssocID="{0F158277-2C80-442F-B87B-362AD2A0EBB9}" presName="fgShape" presStyleLbl="fgShp" presStyleIdx="0" presStyleCnt="1"/>
      <dgm:spPr/>
    </dgm:pt>
    <dgm:pt modelId="{D7CAC88F-993E-471F-AEDE-50C5FECEC8E3}" type="pres">
      <dgm:prSet presAssocID="{0F158277-2C80-442F-B87B-362AD2A0EBB9}" presName="linComp" presStyleCnt="0"/>
      <dgm:spPr/>
    </dgm:pt>
    <dgm:pt modelId="{474C9420-B523-4433-B7C8-04C9B7F02025}" type="pres">
      <dgm:prSet presAssocID="{8C2F2BA0-838A-43BC-A774-27854A0BD99B}" presName="compNode" presStyleCnt="0"/>
      <dgm:spPr/>
    </dgm:pt>
    <dgm:pt modelId="{E8D3DF2E-6D8C-4DA5-B836-52E073327252}" type="pres">
      <dgm:prSet presAssocID="{8C2F2BA0-838A-43BC-A774-27854A0BD99B}" presName="bkgdShape" presStyleLbl="node1" presStyleIdx="0" presStyleCnt="3"/>
      <dgm:spPr/>
      <dgm:t>
        <a:bodyPr/>
        <a:lstStyle/>
        <a:p>
          <a:endParaRPr lang="en-US"/>
        </a:p>
      </dgm:t>
    </dgm:pt>
    <dgm:pt modelId="{BFF5CAF3-AEFB-4ABA-98FB-7389C47BAC94}" type="pres">
      <dgm:prSet presAssocID="{8C2F2BA0-838A-43BC-A774-27854A0BD99B}" presName="nodeTx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3D02A5-BA5B-43CF-BD30-9EB24154FB68}" type="pres">
      <dgm:prSet presAssocID="{8C2F2BA0-838A-43BC-A774-27854A0BD99B}" presName="invisiNode" presStyleLbl="node1" presStyleIdx="0" presStyleCnt="3"/>
      <dgm:spPr/>
    </dgm:pt>
    <dgm:pt modelId="{678908B4-83F4-4583-AFF0-20A1C7C6BBAB}" type="pres">
      <dgm:prSet presAssocID="{8C2F2BA0-838A-43BC-A774-27854A0BD99B}" presName="imagNode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B3D91002-90C2-46A4-9844-021D990E00CB}" type="pres">
      <dgm:prSet presAssocID="{446C5EC7-D053-498C-B280-AE27945D45A3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69C216E-410F-4E4B-A671-3EC5219E873E}" type="pres">
      <dgm:prSet presAssocID="{E28EF4EE-F6A4-4B82-8C9E-EA07C72B4B16}" presName="compNode" presStyleCnt="0"/>
      <dgm:spPr/>
    </dgm:pt>
    <dgm:pt modelId="{F4E6260D-5E9E-4824-B7B7-FBA567DB2E74}" type="pres">
      <dgm:prSet presAssocID="{E28EF4EE-F6A4-4B82-8C9E-EA07C72B4B16}" presName="bkgdShape" presStyleLbl="node1" presStyleIdx="1" presStyleCnt="3"/>
      <dgm:spPr/>
      <dgm:t>
        <a:bodyPr/>
        <a:lstStyle/>
        <a:p>
          <a:endParaRPr lang="en-US"/>
        </a:p>
      </dgm:t>
    </dgm:pt>
    <dgm:pt modelId="{FF4A77BD-BED9-458C-B9C8-6B7B23C6B43E}" type="pres">
      <dgm:prSet presAssocID="{E28EF4EE-F6A4-4B82-8C9E-EA07C72B4B16}" presName="nodeT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919FBC0-ACA1-4069-A03F-99BAB7B7FDB6}" type="pres">
      <dgm:prSet presAssocID="{E28EF4EE-F6A4-4B82-8C9E-EA07C72B4B16}" presName="invisiNode" presStyleLbl="node1" presStyleIdx="1" presStyleCnt="3"/>
      <dgm:spPr/>
    </dgm:pt>
    <dgm:pt modelId="{3627E1E3-8F97-4FD4-A3D7-8DB448A9B71E}" type="pres">
      <dgm:prSet presAssocID="{E28EF4EE-F6A4-4B82-8C9E-EA07C72B4B16}" presName="imagNode" presStyleLbl="fgImgPlace1" presStyleIdx="1" presStyleCnt="3"/>
      <dgm:spPr>
        <a:blipFill rotWithShape="1">
          <a:blip xmlns:r="http://schemas.openxmlformats.org/officeDocument/2006/relationships"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</dgm:spPr>
    </dgm:pt>
    <dgm:pt modelId="{CF7C2B11-8919-4A48-9A0A-50C95FFD3531}" type="pres">
      <dgm:prSet presAssocID="{D23EA74B-9E26-4C17-A7E1-A0511E1504E1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3119131-A6D6-444E-BA16-D101C601F3E8}" type="pres">
      <dgm:prSet presAssocID="{EEC79CD6-74E9-43D6-B2A8-29D69536DCB9}" presName="compNode" presStyleCnt="0"/>
      <dgm:spPr/>
    </dgm:pt>
    <dgm:pt modelId="{83EE4172-C40F-44A4-9B0E-F2DB332AF6C4}" type="pres">
      <dgm:prSet presAssocID="{EEC79CD6-74E9-43D6-B2A8-29D69536DCB9}" presName="bkgdShape" presStyleLbl="node1" presStyleIdx="2" presStyleCnt="3"/>
      <dgm:spPr/>
      <dgm:t>
        <a:bodyPr/>
        <a:lstStyle/>
        <a:p>
          <a:endParaRPr lang="en-US"/>
        </a:p>
      </dgm:t>
    </dgm:pt>
    <dgm:pt modelId="{4DBFA6BD-3553-4E20-9CF0-41B8A43C9DDC}" type="pres">
      <dgm:prSet presAssocID="{EEC79CD6-74E9-43D6-B2A8-29D69536DCB9}" presName="nodeT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C9176B-531D-459D-8EC2-303563EE46AA}" type="pres">
      <dgm:prSet presAssocID="{EEC79CD6-74E9-43D6-B2A8-29D69536DCB9}" presName="invisiNode" presStyleLbl="node1" presStyleIdx="2" presStyleCnt="3"/>
      <dgm:spPr/>
    </dgm:pt>
    <dgm:pt modelId="{4E97512E-4C37-4FFD-A588-6B000CC50FBA}" type="pres">
      <dgm:prSet presAssocID="{EEC79CD6-74E9-43D6-B2A8-29D69536DCB9}" presName="imagNode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1B2781EA-5DFA-4A38-B54C-BE6F43759290}" srcId="{0F158277-2C80-442F-B87B-362AD2A0EBB9}" destId="{EEC79CD6-74E9-43D6-B2A8-29D69536DCB9}" srcOrd="2" destOrd="0" parTransId="{5086765F-8FDF-4640-A8C7-E17602A4FE21}" sibTransId="{C28F570E-BE21-41B0-8577-78A8EBA6396A}"/>
    <dgm:cxn modelId="{563EECE3-F2CE-413C-BBA5-8CC495BD3277}" type="presOf" srcId="{0F158277-2C80-442F-B87B-362AD2A0EBB9}" destId="{66C93B44-74C5-4D5D-BD39-876F02259E96}" srcOrd="0" destOrd="0" presId="urn:microsoft.com/office/officeart/2005/8/layout/hList7"/>
    <dgm:cxn modelId="{1D7B90CC-D195-44E8-BB9B-5B2A31BE3CE9}" type="presOf" srcId="{EEC79CD6-74E9-43D6-B2A8-29D69536DCB9}" destId="{4DBFA6BD-3553-4E20-9CF0-41B8A43C9DDC}" srcOrd="1" destOrd="0" presId="urn:microsoft.com/office/officeart/2005/8/layout/hList7"/>
    <dgm:cxn modelId="{F540126F-3075-4CAB-931D-5662EEDF778B}" type="presOf" srcId="{E28EF4EE-F6A4-4B82-8C9E-EA07C72B4B16}" destId="{F4E6260D-5E9E-4824-B7B7-FBA567DB2E74}" srcOrd="0" destOrd="0" presId="urn:microsoft.com/office/officeart/2005/8/layout/hList7"/>
    <dgm:cxn modelId="{7567CACB-6373-40E1-BF07-D4A6F6707DC2}" type="presOf" srcId="{446C5EC7-D053-498C-B280-AE27945D45A3}" destId="{B3D91002-90C2-46A4-9844-021D990E00CB}" srcOrd="0" destOrd="0" presId="urn:microsoft.com/office/officeart/2005/8/layout/hList7"/>
    <dgm:cxn modelId="{3E9EBC52-BAC6-44A7-AD98-3137B4EB7B07}" type="presOf" srcId="{E28EF4EE-F6A4-4B82-8C9E-EA07C72B4B16}" destId="{FF4A77BD-BED9-458C-B9C8-6B7B23C6B43E}" srcOrd="1" destOrd="0" presId="urn:microsoft.com/office/officeart/2005/8/layout/hList7"/>
    <dgm:cxn modelId="{64EA1283-3B7A-473C-9694-5999A6BD2C09}" type="presOf" srcId="{8C2F2BA0-838A-43BC-A774-27854A0BD99B}" destId="{BFF5CAF3-AEFB-4ABA-98FB-7389C47BAC94}" srcOrd="1" destOrd="0" presId="urn:microsoft.com/office/officeart/2005/8/layout/hList7"/>
    <dgm:cxn modelId="{B94B0FC4-EEE1-4DBD-8D21-59FC68E0D34A}" type="presOf" srcId="{EEC79CD6-74E9-43D6-B2A8-29D69536DCB9}" destId="{83EE4172-C40F-44A4-9B0E-F2DB332AF6C4}" srcOrd="0" destOrd="0" presId="urn:microsoft.com/office/officeart/2005/8/layout/hList7"/>
    <dgm:cxn modelId="{6A94156B-B3F7-4243-92AB-EB951C15DE8E}" srcId="{0F158277-2C80-442F-B87B-362AD2A0EBB9}" destId="{E28EF4EE-F6A4-4B82-8C9E-EA07C72B4B16}" srcOrd="1" destOrd="0" parTransId="{D862B2C4-4A41-4D92-975A-6C4B8A4CFA64}" sibTransId="{D23EA74B-9E26-4C17-A7E1-A0511E1504E1}"/>
    <dgm:cxn modelId="{920B994F-7587-426E-86EA-67FC9CBA9113}" type="presOf" srcId="{D23EA74B-9E26-4C17-A7E1-A0511E1504E1}" destId="{CF7C2B11-8919-4A48-9A0A-50C95FFD3531}" srcOrd="0" destOrd="0" presId="urn:microsoft.com/office/officeart/2005/8/layout/hList7"/>
    <dgm:cxn modelId="{9249AA29-14E1-48C2-861E-175F93404D99}" srcId="{0F158277-2C80-442F-B87B-362AD2A0EBB9}" destId="{8C2F2BA0-838A-43BC-A774-27854A0BD99B}" srcOrd="0" destOrd="0" parTransId="{60C3BCA0-5487-4C9E-829C-ADE9462135AF}" sibTransId="{446C5EC7-D053-498C-B280-AE27945D45A3}"/>
    <dgm:cxn modelId="{DFEA638D-7C33-429B-BE0F-0B48C69CBA7C}" type="presOf" srcId="{8C2F2BA0-838A-43BC-A774-27854A0BD99B}" destId="{E8D3DF2E-6D8C-4DA5-B836-52E073327252}" srcOrd="0" destOrd="0" presId="urn:microsoft.com/office/officeart/2005/8/layout/hList7"/>
    <dgm:cxn modelId="{565FCB8C-E690-4484-AC69-F111E15AFFCC}" type="presParOf" srcId="{66C93B44-74C5-4D5D-BD39-876F02259E96}" destId="{50625787-DAC4-46CF-A715-32A329B947B2}" srcOrd="0" destOrd="0" presId="urn:microsoft.com/office/officeart/2005/8/layout/hList7"/>
    <dgm:cxn modelId="{E8E3BC1B-0431-40E4-AB46-162122FF21E7}" type="presParOf" srcId="{66C93B44-74C5-4D5D-BD39-876F02259E96}" destId="{D7CAC88F-993E-471F-AEDE-50C5FECEC8E3}" srcOrd="1" destOrd="0" presId="urn:microsoft.com/office/officeart/2005/8/layout/hList7"/>
    <dgm:cxn modelId="{EC2C1E9F-1382-459D-B213-96FCA055B631}" type="presParOf" srcId="{D7CAC88F-993E-471F-AEDE-50C5FECEC8E3}" destId="{474C9420-B523-4433-B7C8-04C9B7F02025}" srcOrd="0" destOrd="0" presId="urn:microsoft.com/office/officeart/2005/8/layout/hList7"/>
    <dgm:cxn modelId="{51EE0826-5857-40BE-90D6-8255E1F71349}" type="presParOf" srcId="{474C9420-B523-4433-B7C8-04C9B7F02025}" destId="{E8D3DF2E-6D8C-4DA5-B836-52E073327252}" srcOrd="0" destOrd="0" presId="urn:microsoft.com/office/officeart/2005/8/layout/hList7"/>
    <dgm:cxn modelId="{FE86C0C8-0856-4C2D-A47B-58C3EFBB77B7}" type="presParOf" srcId="{474C9420-B523-4433-B7C8-04C9B7F02025}" destId="{BFF5CAF3-AEFB-4ABA-98FB-7389C47BAC94}" srcOrd="1" destOrd="0" presId="urn:microsoft.com/office/officeart/2005/8/layout/hList7"/>
    <dgm:cxn modelId="{F49ED7DB-AB88-479F-A039-9A8BC410C5D7}" type="presParOf" srcId="{474C9420-B523-4433-B7C8-04C9B7F02025}" destId="{2F3D02A5-BA5B-43CF-BD30-9EB24154FB68}" srcOrd="2" destOrd="0" presId="urn:microsoft.com/office/officeart/2005/8/layout/hList7"/>
    <dgm:cxn modelId="{82B301B7-55E8-480D-8F1E-801F74D48B6B}" type="presParOf" srcId="{474C9420-B523-4433-B7C8-04C9B7F02025}" destId="{678908B4-83F4-4583-AFF0-20A1C7C6BBAB}" srcOrd="3" destOrd="0" presId="urn:microsoft.com/office/officeart/2005/8/layout/hList7"/>
    <dgm:cxn modelId="{2AD2F700-4838-49A2-814E-C45492C48DF9}" type="presParOf" srcId="{D7CAC88F-993E-471F-AEDE-50C5FECEC8E3}" destId="{B3D91002-90C2-46A4-9844-021D990E00CB}" srcOrd="1" destOrd="0" presId="urn:microsoft.com/office/officeart/2005/8/layout/hList7"/>
    <dgm:cxn modelId="{3EDEE7C3-28D0-4A4F-980E-BEE3537F8EEF}" type="presParOf" srcId="{D7CAC88F-993E-471F-AEDE-50C5FECEC8E3}" destId="{669C216E-410F-4E4B-A671-3EC5219E873E}" srcOrd="2" destOrd="0" presId="urn:microsoft.com/office/officeart/2005/8/layout/hList7"/>
    <dgm:cxn modelId="{95769284-6175-442D-967D-21DAD550276F}" type="presParOf" srcId="{669C216E-410F-4E4B-A671-3EC5219E873E}" destId="{F4E6260D-5E9E-4824-B7B7-FBA567DB2E74}" srcOrd="0" destOrd="0" presId="urn:microsoft.com/office/officeart/2005/8/layout/hList7"/>
    <dgm:cxn modelId="{640E91C0-FBE2-42A9-A956-4FF4275F34C4}" type="presParOf" srcId="{669C216E-410F-4E4B-A671-3EC5219E873E}" destId="{FF4A77BD-BED9-458C-B9C8-6B7B23C6B43E}" srcOrd="1" destOrd="0" presId="urn:microsoft.com/office/officeart/2005/8/layout/hList7"/>
    <dgm:cxn modelId="{40D7E277-B6CB-432A-8BB9-14D9568E1777}" type="presParOf" srcId="{669C216E-410F-4E4B-A671-3EC5219E873E}" destId="{4919FBC0-ACA1-4069-A03F-99BAB7B7FDB6}" srcOrd="2" destOrd="0" presId="urn:microsoft.com/office/officeart/2005/8/layout/hList7"/>
    <dgm:cxn modelId="{00C48EF5-2C24-4E00-9890-44478319FC53}" type="presParOf" srcId="{669C216E-410F-4E4B-A671-3EC5219E873E}" destId="{3627E1E3-8F97-4FD4-A3D7-8DB448A9B71E}" srcOrd="3" destOrd="0" presId="urn:microsoft.com/office/officeart/2005/8/layout/hList7"/>
    <dgm:cxn modelId="{774AC9EB-3F3C-4601-94FD-C01CF0DFF045}" type="presParOf" srcId="{D7CAC88F-993E-471F-AEDE-50C5FECEC8E3}" destId="{CF7C2B11-8919-4A48-9A0A-50C95FFD3531}" srcOrd="3" destOrd="0" presId="urn:microsoft.com/office/officeart/2005/8/layout/hList7"/>
    <dgm:cxn modelId="{107D62A8-446F-4851-93B6-D436D1DE550B}" type="presParOf" srcId="{D7CAC88F-993E-471F-AEDE-50C5FECEC8E3}" destId="{73119131-A6D6-444E-BA16-D101C601F3E8}" srcOrd="4" destOrd="0" presId="urn:microsoft.com/office/officeart/2005/8/layout/hList7"/>
    <dgm:cxn modelId="{7E679847-53A8-486D-9396-14F769EF047D}" type="presParOf" srcId="{73119131-A6D6-444E-BA16-D101C601F3E8}" destId="{83EE4172-C40F-44A4-9B0E-F2DB332AF6C4}" srcOrd="0" destOrd="0" presId="urn:microsoft.com/office/officeart/2005/8/layout/hList7"/>
    <dgm:cxn modelId="{F52C9894-5E9A-4A00-9907-B822B821B4E6}" type="presParOf" srcId="{73119131-A6D6-444E-BA16-D101C601F3E8}" destId="{4DBFA6BD-3553-4E20-9CF0-41B8A43C9DDC}" srcOrd="1" destOrd="0" presId="urn:microsoft.com/office/officeart/2005/8/layout/hList7"/>
    <dgm:cxn modelId="{4192E72D-1CCE-4D37-B4DD-70AFAE7518A9}" type="presParOf" srcId="{73119131-A6D6-444E-BA16-D101C601F3E8}" destId="{67C9176B-531D-459D-8EC2-303563EE46AA}" srcOrd="2" destOrd="0" presId="urn:microsoft.com/office/officeart/2005/8/layout/hList7"/>
    <dgm:cxn modelId="{0DF91EF1-21E6-484D-BE11-C8B8BF2738FC}" type="presParOf" srcId="{73119131-A6D6-444E-BA16-D101C601F3E8}" destId="{4E97512E-4C37-4FFD-A588-6B000CC50FB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125EC48-C3B4-4401-B766-59966217021D}" type="doc">
      <dgm:prSet loTypeId="urn:microsoft.com/office/officeart/2005/8/layout/venn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46F4144-C1B9-430F-9EEC-FC88DB8522EC}">
      <dgm:prSet phldrT="[Text]" custT="1"/>
      <dgm:spPr/>
      <dgm:t>
        <a:bodyPr/>
        <a:lstStyle/>
        <a:p>
          <a:r>
            <a:rPr lang="en-US" sz="1600" dirty="0" smtClean="0"/>
            <a:t>It is important to attend class and always sign in (if you are in noncredit).</a:t>
          </a:r>
          <a:endParaRPr lang="hy-AM" sz="1600" dirty="0" smtClean="0"/>
        </a:p>
      </dgm:t>
    </dgm:pt>
    <dgm:pt modelId="{514D0E79-11B9-4CEF-9FFB-2C3DCD48CAFE}" type="parTrans" cxnId="{032064C0-0227-4B12-8BB7-F57CD48C7469}">
      <dgm:prSet/>
      <dgm:spPr/>
      <dgm:t>
        <a:bodyPr/>
        <a:lstStyle/>
        <a:p>
          <a:endParaRPr lang="en-US"/>
        </a:p>
      </dgm:t>
    </dgm:pt>
    <dgm:pt modelId="{60AA6800-5908-48FD-BE1B-9E3631B18783}" type="sibTrans" cxnId="{032064C0-0227-4B12-8BB7-F57CD48C7469}">
      <dgm:prSet/>
      <dgm:spPr/>
      <dgm:t>
        <a:bodyPr/>
        <a:lstStyle/>
        <a:p>
          <a:endParaRPr lang="en-US"/>
        </a:p>
      </dgm:t>
    </dgm:pt>
    <dgm:pt modelId="{A8F01307-228A-47C8-8604-C8813A60F7A0}">
      <dgm:prSet phldrT="[Text]"/>
      <dgm:spPr/>
      <dgm:t>
        <a:bodyPr/>
        <a:lstStyle/>
        <a:p>
          <a:r>
            <a:rPr lang="en-US" dirty="0" smtClean="0"/>
            <a:t>Most students need a long semester and a short semester for each ESL level.</a:t>
          </a:r>
          <a:endParaRPr lang="en-US" dirty="0"/>
        </a:p>
      </dgm:t>
    </dgm:pt>
    <dgm:pt modelId="{AB24EF63-F9C4-45BA-881A-06AD57BBF827}" type="parTrans" cxnId="{4627A558-FF56-4BF4-80D7-023FC5A81D01}">
      <dgm:prSet/>
      <dgm:spPr/>
      <dgm:t>
        <a:bodyPr/>
        <a:lstStyle/>
        <a:p>
          <a:endParaRPr lang="en-US"/>
        </a:p>
      </dgm:t>
    </dgm:pt>
    <dgm:pt modelId="{713CD6E6-F985-4FAF-A7EA-F7CFA3162349}" type="sibTrans" cxnId="{4627A558-FF56-4BF4-80D7-023FC5A81D01}">
      <dgm:prSet/>
      <dgm:spPr/>
      <dgm:t>
        <a:bodyPr/>
        <a:lstStyle/>
        <a:p>
          <a:endParaRPr lang="en-US"/>
        </a:p>
      </dgm:t>
    </dgm:pt>
    <dgm:pt modelId="{FFF59181-0B2A-4EF6-B034-0C9A4C8B673E}">
      <dgm:prSet phldrT="[Text]"/>
      <dgm:spPr/>
      <dgm:t>
        <a:bodyPr/>
        <a:lstStyle/>
        <a:p>
          <a:r>
            <a:rPr lang="en-US" dirty="0" smtClean="0"/>
            <a:t>You may not take only ESL Lab.</a:t>
          </a:r>
          <a:endParaRPr lang="en-US" dirty="0"/>
        </a:p>
      </dgm:t>
    </dgm:pt>
    <dgm:pt modelId="{87D2C302-D5B3-4C7E-931C-56E42AC82FAE}" type="parTrans" cxnId="{8690F7ED-FCDB-4A06-8D2C-73690956F239}">
      <dgm:prSet/>
      <dgm:spPr/>
      <dgm:t>
        <a:bodyPr/>
        <a:lstStyle/>
        <a:p>
          <a:endParaRPr lang="en-US"/>
        </a:p>
      </dgm:t>
    </dgm:pt>
    <dgm:pt modelId="{BC72BD85-06EA-4A04-B022-C3ACC6905AD4}" type="sibTrans" cxnId="{8690F7ED-FCDB-4A06-8D2C-73690956F239}">
      <dgm:prSet/>
      <dgm:spPr/>
      <dgm:t>
        <a:bodyPr/>
        <a:lstStyle/>
        <a:p>
          <a:endParaRPr lang="en-US"/>
        </a:p>
      </dgm:t>
    </dgm:pt>
    <dgm:pt modelId="{3770919C-8303-4AB6-A17F-64E80405F1C2}">
      <dgm:prSet phldrT="[Text]"/>
      <dgm:spPr/>
      <dgm:t>
        <a:bodyPr/>
        <a:lstStyle/>
        <a:p>
          <a:r>
            <a:rPr lang="en-US" dirty="0" smtClean="0"/>
            <a:t>Talk with me before you start to take vocational classes in English.  </a:t>
          </a:r>
          <a:endParaRPr lang="en-US" dirty="0"/>
        </a:p>
      </dgm:t>
    </dgm:pt>
    <dgm:pt modelId="{B8216A22-5FC8-4014-A3D0-84654D2B549E}" type="parTrans" cxnId="{7A40CB3F-0D66-4B97-ADC3-D8A240700222}">
      <dgm:prSet/>
      <dgm:spPr/>
      <dgm:t>
        <a:bodyPr/>
        <a:lstStyle/>
        <a:p>
          <a:endParaRPr lang="en-US"/>
        </a:p>
      </dgm:t>
    </dgm:pt>
    <dgm:pt modelId="{5CFD90B6-EDC1-4817-B184-B1CF9DD748BA}" type="sibTrans" cxnId="{7A40CB3F-0D66-4B97-ADC3-D8A240700222}">
      <dgm:prSet/>
      <dgm:spPr/>
      <dgm:t>
        <a:bodyPr/>
        <a:lstStyle/>
        <a:p>
          <a:endParaRPr lang="en-US"/>
        </a:p>
      </dgm:t>
    </dgm:pt>
    <dgm:pt modelId="{99462E73-7546-4D55-8F27-116BD2C17D27}" type="pres">
      <dgm:prSet presAssocID="{9125EC48-C3B4-4401-B766-59966217021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E3F700F-90E8-4809-904A-E62EF651DD0D}" type="pres">
      <dgm:prSet presAssocID="{C46F4144-C1B9-430F-9EEC-FC88DB8522EC}" presName="Name5" presStyleLbl="vennNode1" presStyleIdx="0" presStyleCnt="4" custLinFactNeighborX="-3064" custLinFactNeighborY="-339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444C55-E7E5-4411-80F1-FE382F94B93E}" type="pres">
      <dgm:prSet presAssocID="{60AA6800-5908-48FD-BE1B-9E3631B18783}" presName="space" presStyleCnt="0"/>
      <dgm:spPr/>
    </dgm:pt>
    <dgm:pt modelId="{0A491B6A-8296-40EC-BC5D-C6690EC1AF7E}" type="pres">
      <dgm:prSet presAssocID="{A8F01307-228A-47C8-8604-C8813A60F7A0}" presName="Name5" presStyleLbl="vennNode1" presStyleIdx="1" presStyleCnt="4" custLinFactNeighborX="1783" custLinFactNeighborY="-339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6AE8BA-BB9F-49FA-A154-DFEBF10F8C60}" type="pres">
      <dgm:prSet presAssocID="{713CD6E6-F985-4FAF-A7EA-F7CFA3162349}" presName="space" presStyleCnt="0"/>
      <dgm:spPr/>
    </dgm:pt>
    <dgm:pt modelId="{B4CB6FA1-83A3-4EC0-8F39-A6B1081A208C}" type="pres">
      <dgm:prSet presAssocID="{FFF59181-0B2A-4EF6-B034-0C9A4C8B673E}" presName="Name5" presStyleLbl="vennNode1" presStyleIdx="2" presStyleCnt="4" custLinFactNeighborX="-8916" custLinFactNeighborY="-3390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72E37-6B01-4A09-9360-A4C79FBA0FBC}" type="pres">
      <dgm:prSet presAssocID="{BC72BD85-06EA-4A04-B022-C3ACC6905AD4}" presName="space" presStyleCnt="0"/>
      <dgm:spPr/>
    </dgm:pt>
    <dgm:pt modelId="{F253B2EA-B7B2-4ECE-A1F3-37E970ED405D}" type="pres">
      <dgm:prSet presAssocID="{3770919C-8303-4AB6-A17F-64E80405F1C2}" presName="Name5" presStyleLbl="vennNode1" presStyleIdx="3" presStyleCnt="4" custLinFactNeighborX="499" custLinFactNeighborY="-3368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0E38C06-0F74-481E-8BBB-0453A02AB915}" type="presOf" srcId="{FFF59181-0B2A-4EF6-B034-0C9A4C8B673E}" destId="{B4CB6FA1-83A3-4EC0-8F39-A6B1081A208C}" srcOrd="0" destOrd="0" presId="urn:microsoft.com/office/officeart/2005/8/layout/venn3"/>
    <dgm:cxn modelId="{032064C0-0227-4B12-8BB7-F57CD48C7469}" srcId="{9125EC48-C3B4-4401-B766-59966217021D}" destId="{C46F4144-C1B9-430F-9EEC-FC88DB8522EC}" srcOrd="0" destOrd="0" parTransId="{514D0E79-11B9-4CEF-9FFB-2C3DCD48CAFE}" sibTransId="{60AA6800-5908-48FD-BE1B-9E3631B18783}"/>
    <dgm:cxn modelId="{8690F7ED-FCDB-4A06-8D2C-73690956F239}" srcId="{9125EC48-C3B4-4401-B766-59966217021D}" destId="{FFF59181-0B2A-4EF6-B034-0C9A4C8B673E}" srcOrd="2" destOrd="0" parTransId="{87D2C302-D5B3-4C7E-931C-56E42AC82FAE}" sibTransId="{BC72BD85-06EA-4A04-B022-C3ACC6905AD4}"/>
    <dgm:cxn modelId="{1A88DC74-04D1-40D7-9ED9-D7DD6BD27C85}" type="presOf" srcId="{9125EC48-C3B4-4401-B766-59966217021D}" destId="{99462E73-7546-4D55-8F27-116BD2C17D27}" srcOrd="0" destOrd="0" presId="urn:microsoft.com/office/officeart/2005/8/layout/venn3"/>
    <dgm:cxn modelId="{54939C2E-E121-4D2D-AA18-162F9E68D4A8}" type="presOf" srcId="{A8F01307-228A-47C8-8604-C8813A60F7A0}" destId="{0A491B6A-8296-40EC-BC5D-C6690EC1AF7E}" srcOrd="0" destOrd="0" presId="urn:microsoft.com/office/officeart/2005/8/layout/venn3"/>
    <dgm:cxn modelId="{4627A558-FF56-4BF4-80D7-023FC5A81D01}" srcId="{9125EC48-C3B4-4401-B766-59966217021D}" destId="{A8F01307-228A-47C8-8604-C8813A60F7A0}" srcOrd="1" destOrd="0" parTransId="{AB24EF63-F9C4-45BA-881A-06AD57BBF827}" sibTransId="{713CD6E6-F985-4FAF-A7EA-F7CFA3162349}"/>
    <dgm:cxn modelId="{7A40CB3F-0D66-4B97-ADC3-D8A240700222}" srcId="{9125EC48-C3B4-4401-B766-59966217021D}" destId="{3770919C-8303-4AB6-A17F-64E80405F1C2}" srcOrd="3" destOrd="0" parTransId="{B8216A22-5FC8-4014-A3D0-84654D2B549E}" sibTransId="{5CFD90B6-EDC1-4817-B184-B1CF9DD748BA}"/>
    <dgm:cxn modelId="{66E59CA3-D8E9-4972-8882-548A55FF2346}" type="presOf" srcId="{C46F4144-C1B9-430F-9EEC-FC88DB8522EC}" destId="{EE3F700F-90E8-4809-904A-E62EF651DD0D}" srcOrd="0" destOrd="0" presId="urn:microsoft.com/office/officeart/2005/8/layout/venn3"/>
    <dgm:cxn modelId="{A4246EF2-56A9-4BA5-8837-5EB932ABE719}" type="presOf" srcId="{3770919C-8303-4AB6-A17F-64E80405F1C2}" destId="{F253B2EA-B7B2-4ECE-A1F3-37E970ED405D}" srcOrd="0" destOrd="0" presId="urn:microsoft.com/office/officeart/2005/8/layout/venn3"/>
    <dgm:cxn modelId="{8363A901-D2CA-47B5-87AC-E3D049915AE5}" type="presParOf" srcId="{99462E73-7546-4D55-8F27-116BD2C17D27}" destId="{EE3F700F-90E8-4809-904A-E62EF651DD0D}" srcOrd="0" destOrd="0" presId="urn:microsoft.com/office/officeart/2005/8/layout/venn3"/>
    <dgm:cxn modelId="{4558691F-FAE6-4195-B216-33D50B3A4E54}" type="presParOf" srcId="{99462E73-7546-4D55-8F27-116BD2C17D27}" destId="{02444C55-E7E5-4411-80F1-FE382F94B93E}" srcOrd="1" destOrd="0" presId="urn:microsoft.com/office/officeart/2005/8/layout/venn3"/>
    <dgm:cxn modelId="{31EABFBE-702F-4AB3-A204-5FA740A15E1C}" type="presParOf" srcId="{99462E73-7546-4D55-8F27-116BD2C17D27}" destId="{0A491B6A-8296-40EC-BC5D-C6690EC1AF7E}" srcOrd="2" destOrd="0" presId="urn:microsoft.com/office/officeart/2005/8/layout/venn3"/>
    <dgm:cxn modelId="{57E1F432-53AA-4CF4-8A12-08CC6D0A421D}" type="presParOf" srcId="{99462E73-7546-4D55-8F27-116BD2C17D27}" destId="{876AE8BA-BB9F-49FA-A154-DFEBF10F8C60}" srcOrd="3" destOrd="0" presId="urn:microsoft.com/office/officeart/2005/8/layout/venn3"/>
    <dgm:cxn modelId="{92E769DB-A292-444A-B292-BFD15B9F4E30}" type="presParOf" srcId="{99462E73-7546-4D55-8F27-116BD2C17D27}" destId="{B4CB6FA1-83A3-4EC0-8F39-A6B1081A208C}" srcOrd="4" destOrd="0" presId="urn:microsoft.com/office/officeart/2005/8/layout/venn3"/>
    <dgm:cxn modelId="{EE6B4525-1C66-41DE-A81E-C7A40B3A79CF}" type="presParOf" srcId="{99462E73-7546-4D55-8F27-116BD2C17D27}" destId="{30172E37-6B01-4A09-9360-A4C79FBA0FBC}" srcOrd="5" destOrd="0" presId="urn:microsoft.com/office/officeart/2005/8/layout/venn3"/>
    <dgm:cxn modelId="{E18D2DF0-85BD-4073-AE2C-98611137AB5D}" type="presParOf" srcId="{99462E73-7546-4D55-8F27-116BD2C17D27}" destId="{F253B2EA-B7B2-4ECE-A1F3-37E970ED405D}" srcOrd="6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ED2C5D1-D4CC-47A9-BB22-386833369385}" type="doc">
      <dgm:prSet loTypeId="urn:microsoft.com/office/officeart/2005/8/layout/radial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FE688DB-0599-41AE-9529-5946F86EA473}">
      <dgm:prSet phldrT="[Text]"/>
      <dgm:spPr/>
      <dgm:t>
        <a:bodyPr/>
        <a:lstStyle/>
        <a:p>
          <a:r>
            <a:rPr lang="en-US" dirty="0" smtClean="0"/>
            <a:t>Credit</a:t>
          </a:r>
          <a:endParaRPr lang="en-US" dirty="0"/>
        </a:p>
      </dgm:t>
    </dgm:pt>
    <dgm:pt modelId="{264B863D-A0A8-4E81-8768-435FB09DB730}" type="parTrans" cxnId="{603D2736-8209-46C8-B5B8-0CB3D9418BD2}">
      <dgm:prSet/>
      <dgm:spPr/>
      <dgm:t>
        <a:bodyPr/>
        <a:lstStyle/>
        <a:p>
          <a:endParaRPr lang="en-US"/>
        </a:p>
      </dgm:t>
    </dgm:pt>
    <dgm:pt modelId="{C8A77E10-EE2D-48BA-A6FE-1C7EEAFF0B9E}" type="sibTrans" cxnId="{603D2736-8209-46C8-B5B8-0CB3D9418BD2}">
      <dgm:prSet/>
      <dgm:spPr/>
      <dgm:t>
        <a:bodyPr/>
        <a:lstStyle/>
        <a:p>
          <a:endParaRPr lang="en-US"/>
        </a:p>
      </dgm:t>
    </dgm:pt>
    <dgm:pt modelId="{D858FF6E-4EB2-4847-928B-E4965B8642D2}">
      <dgm:prSet phldrT="[Text]"/>
      <dgm:spPr/>
      <dgm:t>
        <a:bodyPr/>
        <a:lstStyle/>
        <a:p>
          <a:r>
            <a:rPr lang="en-US" dirty="0" smtClean="0"/>
            <a:t>EOPS</a:t>
          </a:r>
          <a:endParaRPr lang="en-US" dirty="0"/>
        </a:p>
      </dgm:t>
    </dgm:pt>
    <dgm:pt modelId="{CC717D8F-0353-459F-9849-D8E489BF7DC9}" type="parTrans" cxnId="{D3A5374A-C6C4-4BCB-8AB5-D9EEB4175D31}">
      <dgm:prSet/>
      <dgm:spPr/>
      <dgm:t>
        <a:bodyPr/>
        <a:lstStyle/>
        <a:p>
          <a:endParaRPr lang="en-US"/>
        </a:p>
      </dgm:t>
    </dgm:pt>
    <dgm:pt modelId="{F8F7F23B-EE6C-4317-B8C1-D890D17362BA}" type="sibTrans" cxnId="{D3A5374A-C6C4-4BCB-8AB5-D9EEB4175D31}">
      <dgm:prSet/>
      <dgm:spPr/>
      <dgm:t>
        <a:bodyPr/>
        <a:lstStyle/>
        <a:p>
          <a:endParaRPr lang="en-US"/>
        </a:p>
      </dgm:t>
    </dgm:pt>
    <dgm:pt modelId="{1848FBF3-D9AB-4CB8-9734-333655581272}">
      <dgm:prSet phldrT="[Text]"/>
      <dgm:spPr/>
      <dgm:t>
        <a:bodyPr/>
        <a:lstStyle/>
        <a:p>
          <a:r>
            <a:rPr lang="en-US" dirty="0" smtClean="0"/>
            <a:t>Career Center</a:t>
          </a:r>
          <a:endParaRPr lang="en-US" dirty="0"/>
        </a:p>
      </dgm:t>
    </dgm:pt>
    <dgm:pt modelId="{FEB679D8-F295-4A1D-897D-9F6947B8BAD1}" type="parTrans" cxnId="{C517B6F8-815F-4108-82A1-0D4449D83933}">
      <dgm:prSet/>
      <dgm:spPr/>
      <dgm:t>
        <a:bodyPr/>
        <a:lstStyle/>
        <a:p>
          <a:endParaRPr lang="en-US"/>
        </a:p>
      </dgm:t>
    </dgm:pt>
    <dgm:pt modelId="{60B0528C-3CFF-4DF1-8BE1-D6E6DEFC0E2C}" type="sibTrans" cxnId="{C517B6F8-815F-4108-82A1-0D4449D83933}">
      <dgm:prSet/>
      <dgm:spPr/>
      <dgm:t>
        <a:bodyPr/>
        <a:lstStyle/>
        <a:p>
          <a:endParaRPr lang="en-US"/>
        </a:p>
      </dgm:t>
    </dgm:pt>
    <dgm:pt modelId="{6A2CF300-6D46-4F85-98D6-2A5FBABAEDFE}">
      <dgm:prSet phldrT="[Text]"/>
      <dgm:spPr/>
      <dgm:t>
        <a:bodyPr/>
        <a:lstStyle/>
        <a:p>
          <a:r>
            <a:rPr lang="en-US" dirty="0" smtClean="0"/>
            <a:t>CARE</a:t>
          </a:r>
          <a:endParaRPr lang="en-US" dirty="0"/>
        </a:p>
      </dgm:t>
    </dgm:pt>
    <dgm:pt modelId="{C209EA8B-79D9-4C58-A06C-085E625B2BCB}" type="parTrans" cxnId="{BE54B215-1EBC-4799-86E9-4A553230C63D}">
      <dgm:prSet/>
      <dgm:spPr/>
      <dgm:t>
        <a:bodyPr/>
        <a:lstStyle/>
        <a:p>
          <a:endParaRPr lang="en-US"/>
        </a:p>
      </dgm:t>
    </dgm:pt>
    <dgm:pt modelId="{420BD15D-949A-452A-9603-A6728E5B8D4D}" type="sibTrans" cxnId="{BE54B215-1EBC-4799-86E9-4A553230C63D}">
      <dgm:prSet/>
      <dgm:spPr/>
      <dgm:t>
        <a:bodyPr/>
        <a:lstStyle/>
        <a:p>
          <a:endParaRPr lang="en-US"/>
        </a:p>
      </dgm:t>
    </dgm:pt>
    <dgm:pt modelId="{C9F95D84-2567-4771-9631-4FFCAB12A1B4}">
      <dgm:prSet phldrT="[Text]"/>
      <dgm:spPr/>
      <dgm:t>
        <a:bodyPr/>
        <a:lstStyle/>
        <a:p>
          <a:r>
            <a:rPr lang="en-US" dirty="0" smtClean="0"/>
            <a:t>Transfer Center</a:t>
          </a:r>
          <a:endParaRPr lang="en-US" dirty="0"/>
        </a:p>
      </dgm:t>
    </dgm:pt>
    <dgm:pt modelId="{F35E57B1-6313-420B-973A-730FDAE07BCB}" type="parTrans" cxnId="{446841C8-8AC6-40B1-B7A2-7030647520E8}">
      <dgm:prSet/>
      <dgm:spPr/>
      <dgm:t>
        <a:bodyPr/>
        <a:lstStyle/>
        <a:p>
          <a:endParaRPr lang="en-US"/>
        </a:p>
      </dgm:t>
    </dgm:pt>
    <dgm:pt modelId="{06A2E7EB-6C47-4BFB-9D08-614EDDEC6E9B}" type="sibTrans" cxnId="{446841C8-8AC6-40B1-B7A2-7030647520E8}">
      <dgm:prSet/>
      <dgm:spPr/>
      <dgm:t>
        <a:bodyPr/>
        <a:lstStyle/>
        <a:p>
          <a:endParaRPr lang="en-US"/>
        </a:p>
      </dgm:t>
    </dgm:pt>
    <dgm:pt modelId="{D4A085F8-608E-4E5E-87CE-5A3DDF90CEE6}">
      <dgm:prSet phldrT="[Text]"/>
      <dgm:spPr/>
      <dgm:t>
        <a:bodyPr/>
        <a:lstStyle/>
        <a:p>
          <a:r>
            <a:rPr lang="en-US" dirty="0" smtClean="0"/>
            <a:t>Library</a:t>
          </a:r>
          <a:endParaRPr lang="en-US" dirty="0"/>
        </a:p>
      </dgm:t>
    </dgm:pt>
    <dgm:pt modelId="{6515180E-5787-4DA9-B794-D84FEDB00874}" type="parTrans" cxnId="{F37C6B30-29FB-469B-BA23-9C8007CBBAF6}">
      <dgm:prSet/>
      <dgm:spPr/>
      <dgm:t>
        <a:bodyPr/>
        <a:lstStyle/>
        <a:p>
          <a:endParaRPr lang="en-US"/>
        </a:p>
      </dgm:t>
    </dgm:pt>
    <dgm:pt modelId="{F5905F7F-A92D-4F01-9475-8E8A2A273A75}" type="sibTrans" cxnId="{F37C6B30-29FB-469B-BA23-9C8007CBBAF6}">
      <dgm:prSet/>
      <dgm:spPr/>
      <dgm:t>
        <a:bodyPr/>
        <a:lstStyle/>
        <a:p>
          <a:endParaRPr lang="en-US"/>
        </a:p>
      </dgm:t>
    </dgm:pt>
    <dgm:pt modelId="{C562AC46-5575-4C34-A10A-A1328B9DD8A4}">
      <dgm:prSet phldrT="[Text]"/>
      <dgm:spPr/>
      <dgm:t>
        <a:bodyPr/>
        <a:lstStyle/>
        <a:p>
          <a:r>
            <a:rPr lang="en-US" dirty="0" smtClean="0"/>
            <a:t>Disabled Students</a:t>
          </a:r>
          <a:endParaRPr lang="en-US" dirty="0"/>
        </a:p>
      </dgm:t>
    </dgm:pt>
    <dgm:pt modelId="{341FE3B2-513A-4449-BAD2-FF02A4562616}" type="parTrans" cxnId="{C1020378-CE09-4A97-84FA-26C013F5D644}">
      <dgm:prSet/>
      <dgm:spPr/>
      <dgm:t>
        <a:bodyPr/>
        <a:lstStyle/>
        <a:p>
          <a:endParaRPr lang="en-US"/>
        </a:p>
      </dgm:t>
    </dgm:pt>
    <dgm:pt modelId="{006496D4-528A-42DD-BDB6-03803995CFBE}" type="sibTrans" cxnId="{C1020378-CE09-4A97-84FA-26C013F5D644}">
      <dgm:prSet/>
      <dgm:spPr/>
      <dgm:t>
        <a:bodyPr/>
        <a:lstStyle/>
        <a:p>
          <a:endParaRPr lang="en-US"/>
        </a:p>
      </dgm:t>
    </dgm:pt>
    <dgm:pt modelId="{21A9228B-2AD3-46F8-9749-10838897FD7C}">
      <dgm:prSet phldrT="[Text]"/>
      <dgm:spPr/>
      <dgm:t>
        <a:bodyPr/>
        <a:lstStyle/>
        <a:p>
          <a:r>
            <a:rPr lang="en-US" dirty="0" smtClean="0"/>
            <a:t>Financial Aid</a:t>
          </a:r>
          <a:endParaRPr lang="en-US" dirty="0"/>
        </a:p>
      </dgm:t>
    </dgm:pt>
    <dgm:pt modelId="{E9817729-61D5-4EC5-8CD9-2DBFBFC48A93}" type="parTrans" cxnId="{61152C70-8FC9-48BE-8194-80C3F294F999}">
      <dgm:prSet/>
      <dgm:spPr/>
      <dgm:t>
        <a:bodyPr/>
        <a:lstStyle/>
        <a:p>
          <a:endParaRPr lang="en-US"/>
        </a:p>
      </dgm:t>
    </dgm:pt>
    <dgm:pt modelId="{47C81B95-2324-4939-9257-4783571AD0CB}" type="sibTrans" cxnId="{61152C70-8FC9-48BE-8194-80C3F294F999}">
      <dgm:prSet/>
      <dgm:spPr/>
      <dgm:t>
        <a:bodyPr/>
        <a:lstStyle/>
        <a:p>
          <a:endParaRPr lang="en-US"/>
        </a:p>
      </dgm:t>
    </dgm:pt>
    <dgm:pt modelId="{2C76921A-A330-4230-B379-E052C182DE6C}">
      <dgm:prSet phldrT="[Text]"/>
      <dgm:spPr/>
      <dgm:t>
        <a:bodyPr/>
        <a:lstStyle/>
        <a:p>
          <a:r>
            <a:rPr lang="en-US" dirty="0" smtClean="0"/>
            <a:t>Tutoring</a:t>
          </a:r>
          <a:endParaRPr lang="en-US" dirty="0"/>
        </a:p>
      </dgm:t>
    </dgm:pt>
    <dgm:pt modelId="{D96705BF-611B-482F-B3D9-8DA5A9EFFFE3}" type="parTrans" cxnId="{95126B07-64FC-43F0-A11F-E60C7D7E3DD2}">
      <dgm:prSet/>
      <dgm:spPr/>
      <dgm:t>
        <a:bodyPr/>
        <a:lstStyle/>
        <a:p>
          <a:endParaRPr lang="en-US"/>
        </a:p>
      </dgm:t>
    </dgm:pt>
    <dgm:pt modelId="{0AA63F73-81FF-42B5-9F30-107BE4657BA3}" type="sibTrans" cxnId="{95126B07-64FC-43F0-A11F-E60C7D7E3DD2}">
      <dgm:prSet/>
      <dgm:spPr/>
      <dgm:t>
        <a:bodyPr/>
        <a:lstStyle/>
        <a:p>
          <a:endParaRPr lang="en-US"/>
        </a:p>
      </dgm:t>
    </dgm:pt>
    <dgm:pt modelId="{6C49DECC-C302-4D09-81A9-8B25F2CD6EC0}">
      <dgm:prSet phldrT="[Text]"/>
      <dgm:spPr/>
      <dgm:t>
        <a:bodyPr/>
        <a:lstStyle/>
        <a:p>
          <a:r>
            <a:rPr lang="en-US" dirty="0" smtClean="0"/>
            <a:t>Health Center</a:t>
          </a:r>
          <a:endParaRPr lang="en-US" dirty="0"/>
        </a:p>
      </dgm:t>
    </dgm:pt>
    <dgm:pt modelId="{61C438FF-35F8-4023-9A62-9E00E100355E}" type="parTrans" cxnId="{5ABF95A3-C2DB-41AA-A17C-FA13774DC8D1}">
      <dgm:prSet/>
      <dgm:spPr/>
      <dgm:t>
        <a:bodyPr/>
        <a:lstStyle/>
        <a:p>
          <a:endParaRPr lang="en-US"/>
        </a:p>
      </dgm:t>
    </dgm:pt>
    <dgm:pt modelId="{7656770E-02E0-461C-8C77-91FDBB2F0BBD}" type="sibTrans" cxnId="{5ABF95A3-C2DB-41AA-A17C-FA13774DC8D1}">
      <dgm:prSet/>
      <dgm:spPr/>
      <dgm:t>
        <a:bodyPr/>
        <a:lstStyle/>
        <a:p>
          <a:endParaRPr lang="en-US"/>
        </a:p>
      </dgm:t>
    </dgm:pt>
    <dgm:pt modelId="{EAF99B1C-B20E-4244-89DD-CEF6FAA378DB}">
      <dgm:prSet phldrT="[Text]"/>
      <dgm:spPr/>
      <dgm:t>
        <a:bodyPr/>
        <a:lstStyle/>
        <a:p>
          <a:r>
            <a:rPr lang="en-US" dirty="0" smtClean="0"/>
            <a:t>Mental Health</a:t>
          </a:r>
          <a:endParaRPr lang="en-US" dirty="0"/>
        </a:p>
      </dgm:t>
    </dgm:pt>
    <dgm:pt modelId="{7D509C5B-017C-457A-944F-C407A5C5F757}" type="parTrans" cxnId="{E499708B-738B-4587-8771-264FD7992383}">
      <dgm:prSet/>
      <dgm:spPr/>
      <dgm:t>
        <a:bodyPr/>
        <a:lstStyle/>
        <a:p>
          <a:endParaRPr lang="en-US"/>
        </a:p>
      </dgm:t>
    </dgm:pt>
    <dgm:pt modelId="{7D07C00F-A71D-4EB3-906F-1F616F811CC0}" type="sibTrans" cxnId="{E499708B-738B-4587-8771-264FD7992383}">
      <dgm:prSet/>
      <dgm:spPr/>
      <dgm:t>
        <a:bodyPr/>
        <a:lstStyle/>
        <a:p>
          <a:endParaRPr lang="en-US"/>
        </a:p>
      </dgm:t>
    </dgm:pt>
    <dgm:pt modelId="{6C2ADA51-3CD0-4D6B-820C-75E61B839027}" type="pres">
      <dgm:prSet presAssocID="{0ED2C5D1-D4CC-47A9-BB22-38683336938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A273B6-88DA-4BC3-AB8F-7725FFDBA236}" type="pres">
      <dgm:prSet presAssocID="{0ED2C5D1-D4CC-47A9-BB22-386833369385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5C785837-1D62-46F5-90A4-7ACCBE498FA7}" type="pres">
      <dgm:prSet presAssocID="{EFE688DB-0599-41AE-9529-5946F86EA473}" presName="centerShape" presStyleLbl="vennNode1" presStyleIdx="0" presStyleCnt="11"/>
      <dgm:spPr/>
      <dgm:t>
        <a:bodyPr/>
        <a:lstStyle/>
        <a:p>
          <a:endParaRPr lang="en-US"/>
        </a:p>
      </dgm:t>
    </dgm:pt>
    <dgm:pt modelId="{3D205288-2AD5-45D1-89CC-11F0F48C699F}" type="pres">
      <dgm:prSet presAssocID="{D858FF6E-4EB2-4847-928B-E4965B8642D2}" presName="node" presStyleLbl="vennNode1" presStyleIdx="1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34B992-7CF7-455D-AFFE-29214463A770}" type="pres">
      <dgm:prSet presAssocID="{6A2CF300-6D46-4F85-98D6-2A5FBABAEDFE}" presName="node" presStyleLbl="vennNode1" presStyleIdx="2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3E92BC-0BE9-47AD-B051-B41A5ECB06A0}" type="pres">
      <dgm:prSet presAssocID="{1848FBF3-D9AB-4CB8-9734-333655581272}" presName="node" presStyleLbl="vennNode1" presStyleIdx="3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EC1BCD-2D86-43A8-8DDA-6E406E6FEEA0}" type="pres">
      <dgm:prSet presAssocID="{C9F95D84-2567-4771-9631-4FFCAB12A1B4}" presName="node" presStyleLbl="vennNode1" presStyleIdx="4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9F7826-FE62-4950-A6DC-0BCE4C9B5D94}" type="pres">
      <dgm:prSet presAssocID="{D4A085F8-608E-4E5E-87CE-5A3DDF90CEE6}" presName="node" presStyleLbl="vennNode1" presStyleIdx="5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7AEB1A-7BE5-42C0-AE56-0D56591B0D24}" type="pres">
      <dgm:prSet presAssocID="{C562AC46-5575-4C34-A10A-A1328B9DD8A4}" presName="node" presStyleLbl="vennNode1" presStyleIdx="6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01B304-B5A9-4B65-B91C-A7193126010F}" type="pres">
      <dgm:prSet presAssocID="{21A9228B-2AD3-46F8-9749-10838897FD7C}" presName="node" presStyleLbl="vennNode1" presStyleIdx="7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04D4C1-07CC-4087-B544-BEA2D336CF5D}" type="pres">
      <dgm:prSet presAssocID="{2C76921A-A330-4230-B379-E052C182DE6C}" presName="node" presStyleLbl="vennNode1" presStyleIdx="8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4B7930-EF99-48A9-AA86-22E45EF074CB}" type="pres">
      <dgm:prSet presAssocID="{6C49DECC-C302-4D09-81A9-8B25F2CD6EC0}" presName="node" presStyleLbl="vennNode1" presStyleIdx="9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07A0DB-CA17-4940-813D-E30940F0B83B}" type="pres">
      <dgm:prSet presAssocID="{EAF99B1C-B20E-4244-89DD-CEF6FAA378DB}" presName="node" presStyleLbl="vennNode1" presStyleIdx="10" presStyleCnt="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451450-5656-44F7-BF04-68B13235FE6D}" type="presOf" srcId="{EFE688DB-0599-41AE-9529-5946F86EA473}" destId="{5C785837-1D62-46F5-90A4-7ACCBE498FA7}" srcOrd="0" destOrd="0" presId="urn:microsoft.com/office/officeart/2005/8/layout/radial3"/>
    <dgm:cxn modelId="{288E6703-53EF-452C-9FAB-B02337AF1CFB}" type="presOf" srcId="{6A2CF300-6D46-4F85-98D6-2A5FBABAEDFE}" destId="{E534B992-7CF7-455D-AFFE-29214463A770}" srcOrd="0" destOrd="0" presId="urn:microsoft.com/office/officeart/2005/8/layout/radial3"/>
    <dgm:cxn modelId="{5381DAF4-15CE-4B6D-AA69-D92FEE4FC795}" type="presOf" srcId="{C9F95D84-2567-4771-9631-4FFCAB12A1B4}" destId="{AEEC1BCD-2D86-43A8-8DDA-6E406E6FEEA0}" srcOrd="0" destOrd="0" presId="urn:microsoft.com/office/officeart/2005/8/layout/radial3"/>
    <dgm:cxn modelId="{1A7DDCC4-F367-4994-A6F0-53F180FE7A0F}" type="presOf" srcId="{D4A085F8-608E-4E5E-87CE-5A3DDF90CEE6}" destId="{7F9F7826-FE62-4950-A6DC-0BCE4C9B5D94}" srcOrd="0" destOrd="0" presId="urn:microsoft.com/office/officeart/2005/8/layout/radial3"/>
    <dgm:cxn modelId="{95126B07-64FC-43F0-A11F-E60C7D7E3DD2}" srcId="{EFE688DB-0599-41AE-9529-5946F86EA473}" destId="{2C76921A-A330-4230-B379-E052C182DE6C}" srcOrd="7" destOrd="0" parTransId="{D96705BF-611B-482F-B3D9-8DA5A9EFFFE3}" sibTransId="{0AA63F73-81FF-42B5-9F30-107BE4657BA3}"/>
    <dgm:cxn modelId="{D3A5374A-C6C4-4BCB-8AB5-D9EEB4175D31}" srcId="{EFE688DB-0599-41AE-9529-5946F86EA473}" destId="{D858FF6E-4EB2-4847-928B-E4965B8642D2}" srcOrd="0" destOrd="0" parTransId="{CC717D8F-0353-459F-9849-D8E489BF7DC9}" sibTransId="{F8F7F23B-EE6C-4317-B8C1-D890D17362BA}"/>
    <dgm:cxn modelId="{603D2736-8209-46C8-B5B8-0CB3D9418BD2}" srcId="{0ED2C5D1-D4CC-47A9-BB22-386833369385}" destId="{EFE688DB-0599-41AE-9529-5946F86EA473}" srcOrd="0" destOrd="0" parTransId="{264B863D-A0A8-4E81-8768-435FB09DB730}" sibTransId="{C8A77E10-EE2D-48BA-A6FE-1C7EEAFF0B9E}"/>
    <dgm:cxn modelId="{61152C70-8FC9-48BE-8194-80C3F294F999}" srcId="{EFE688DB-0599-41AE-9529-5946F86EA473}" destId="{21A9228B-2AD3-46F8-9749-10838897FD7C}" srcOrd="6" destOrd="0" parTransId="{E9817729-61D5-4EC5-8CD9-2DBFBFC48A93}" sibTransId="{47C81B95-2324-4939-9257-4783571AD0CB}"/>
    <dgm:cxn modelId="{F37C6B30-29FB-469B-BA23-9C8007CBBAF6}" srcId="{EFE688DB-0599-41AE-9529-5946F86EA473}" destId="{D4A085F8-608E-4E5E-87CE-5A3DDF90CEE6}" srcOrd="4" destOrd="0" parTransId="{6515180E-5787-4DA9-B794-D84FEDB00874}" sibTransId="{F5905F7F-A92D-4F01-9475-8E8A2A273A75}"/>
    <dgm:cxn modelId="{4BA709E5-6F50-4F4D-93DA-39D92340D02D}" type="presOf" srcId="{21A9228B-2AD3-46F8-9749-10838897FD7C}" destId="{F801B304-B5A9-4B65-B91C-A7193126010F}" srcOrd="0" destOrd="0" presId="urn:microsoft.com/office/officeart/2005/8/layout/radial3"/>
    <dgm:cxn modelId="{FD43E603-BFD9-4367-993E-DC7E5FF8F6D4}" type="presOf" srcId="{0ED2C5D1-D4CC-47A9-BB22-386833369385}" destId="{6C2ADA51-3CD0-4D6B-820C-75E61B839027}" srcOrd="0" destOrd="0" presId="urn:microsoft.com/office/officeart/2005/8/layout/radial3"/>
    <dgm:cxn modelId="{4EE5FC40-6251-4397-AA6C-904779347825}" type="presOf" srcId="{EAF99B1C-B20E-4244-89DD-CEF6FAA378DB}" destId="{5A07A0DB-CA17-4940-813D-E30940F0B83B}" srcOrd="0" destOrd="0" presId="urn:microsoft.com/office/officeart/2005/8/layout/radial3"/>
    <dgm:cxn modelId="{C3311FA1-EE15-42F0-9B1B-A9B22DC0DBF1}" type="presOf" srcId="{D858FF6E-4EB2-4847-928B-E4965B8642D2}" destId="{3D205288-2AD5-45D1-89CC-11F0F48C699F}" srcOrd="0" destOrd="0" presId="urn:microsoft.com/office/officeart/2005/8/layout/radial3"/>
    <dgm:cxn modelId="{446841C8-8AC6-40B1-B7A2-7030647520E8}" srcId="{EFE688DB-0599-41AE-9529-5946F86EA473}" destId="{C9F95D84-2567-4771-9631-4FFCAB12A1B4}" srcOrd="3" destOrd="0" parTransId="{F35E57B1-6313-420B-973A-730FDAE07BCB}" sibTransId="{06A2E7EB-6C47-4BFB-9D08-614EDDEC6E9B}"/>
    <dgm:cxn modelId="{BE54B215-1EBC-4799-86E9-4A553230C63D}" srcId="{EFE688DB-0599-41AE-9529-5946F86EA473}" destId="{6A2CF300-6D46-4F85-98D6-2A5FBABAEDFE}" srcOrd="1" destOrd="0" parTransId="{C209EA8B-79D9-4C58-A06C-085E625B2BCB}" sibTransId="{420BD15D-949A-452A-9603-A6728E5B8D4D}"/>
    <dgm:cxn modelId="{58A97375-3FA7-47F3-825B-C57D31741954}" type="presOf" srcId="{6C49DECC-C302-4D09-81A9-8B25F2CD6EC0}" destId="{FF4B7930-EF99-48A9-AA86-22E45EF074CB}" srcOrd="0" destOrd="0" presId="urn:microsoft.com/office/officeart/2005/8/layout/radial3"/>
    <dgm:cxn modelId="{C517B6F8-815F-4108-82A1-0D4449D83933}" srcId="{EFE688DB-0599-41AE-9529-5946F86EA473}" destId="{1848FBF3-D9AB-4CB8-9734-333655581272}" srcOrd="2" destOrd="0" parTransId="{FEB679D8-F295-4A1D-897D-9F6947B8BAD1}" sibTransId="{60B0528C-3CFF-4DF1-8BE1-D6E6DEFC0E2C}"/>
    <dgm:cxn modelId="{E499708B-738B-4587-8771-264FD7992383}" srcId="{EFE688DB-0599-41AE-9529-5946F86EA473}" destId="{EAF99B1C-B20E-4244-89DD-CEF6FAA378DB}" srcOrd="9" destOrd="0" parTransId="{7D509C5B-017C-457A-944F-C407A5C5F757}" sibTransId="{7D07C00F-A71D-4EB3-906F-1F616F811CC0}"/>
    <dgm:cxn modelId="{E0964BAF-AB43-44C5-BFDA-158B90EF15A5}" type="presOf" srcId="{2C76921A-A330-4230-B379-E052C182DE6C}" destId="{D004D4C1-07CC-4087-B544-BEA2D336CF5D}" srcOrd="0" destOrd="0" presId="urn:microsoft.com/office/officeart/2005/8/layout/radial3"/>
    <dgm:cxn modelId="{5ABF95A3-C2DB-41AA-A17C-FA13774DC8D1}" srcId="{EFE688DB-0599-41AE-9529-5946F86EA473}" destId="{6C49DECC-C302-4D09-81A9-8B25F2CD6EC0}" srcOrd="8" destOrd="0" parTransId="{61C438FF-35F8-4023-9A62-9E00E100355E}" sibTransId="{7656770E-02E0-461C-8C77-91FDBB2F0BBD}"/>
    <dgm:cxn modelId="{C1020378-CE09-4A97-84FA-26C013F5D644}" srcId="{EFE688DB-0599-41AE-9529-5946F86EA473}" destId="{C562AC46-5575-4C34-A10A-A1328B9DD8A4}" srcOrd="5" destOrd="0" parTransId="{341FE3B2-513A-4449-BAD2-FF02A4562616}" sibTransId="{006496D4-528A-42DD-BDB6-03803995CFBE}"/>
    <dgm:cxn modelId="{008982B6-3756-4DC5-8B12-10832A18AECC}" type="presOf" srcId="{C562AC46-5575-4C34-A10A-A1328B9DD8A4}" destId="{A27AEB1A-7BE5-42C0-AE56-0D56591B0D24}" srcOrd="0" destOrd="0" presId="urn:microsoft.com/office/officeart/2005/8/layout/radial3"/>
    <dgm:cxn modelId="{67B85351-E6CE-445A-99EA-5A6AD939F343}" type="presOf" srcId="{1848FBF3-D9AB-4CB8-9734-333655581272}" destId="{4D3E92BC-0BE9-47AD-B051-B41A5ECB06A0}" srcOrd="0" destOrd="0" presId="urn:microsoft.com/office/officeart/2005/8/layout/radial3"/>
    <dgm:cxn modelId="{1937AA25-147C-4315-9844-05A6F60042F1}" type="presParOf" srcId="{6C2ADA51-3CD0-4D6B-820C-75E61B839027}" destId="{D6A273B6-88DA-4BC3-AB8F-7725FFDBA236}" srcOrd="0" destOrd="0" presId="urn:microsoft.com/office/officeart/2005/8/layout/radial3"/>
    <dgm:cxn modelId="{45FBF3D3-A600-4485-813F-8590C258720D}" type="presParOf" srcId="{D6A273B6-88DA-4BC3-AB8F-7725FFDBA236}" destId="{5C785837-1D62-46F5-90A4-7ACCBE498FA7}" srcOrd="0" destOrd="0" presId="urn:microsoft.com/office/officeart/2005/8/layout/radial3"/>
    <dgm:cxn modelId="{F3983E8A-5065-4384-A5E2-35A30ED3397B}" type="presParOf" srcId="{D6A273B6-88DA-4BC3-AB8F-7725FFDBA236}" destId="{3D205288-2AD5-45D1-89CC-11F0F48C699F}" srcOrd="1" destOrd="0" presId="urn:microsoft.com/office/officeart/2005/8/layout/radial3"/>
    <dgm:cxn modelId="{CC5273F8-61D8-4CD2-B354-CBB4A35719EE}" type="presParOf" srcId="{D6A273B6-88DA-4BC3-AB8F-7725FFDBA236}" destId="{E534B992-7CF7-455D-AFFE-29214463A770}" srcOrd="2" destOrd="0" presId="urn:microsoft.com/office/officeart/2005/8/layout/radial3"/>
    <dgm:cxn modelId="{C08633B6-B641-4747-986A-D845B97ABCC5}" type="presParOf" srcId="{D6A273B6-88DA-4BC3-AB8F-7725FFDBA236}" destId="{4D3E92BC-0BE9-47AD-B051-B41A5ECB06A0}" srcOrd="3" destOrd="0" presId="urn:microsoft.com/office/officeart/2005/8/layout/radial3"/>
    <dgm:cxn modelId="{F917B833-4A58-4CA6-A0ED-A0B62E370F33}" type="presParOf" srcId="{D6A273B6-88DA-4BC3-AB8F-7725FFDBA236}" destId="{AEEC1BCD-2D86-43A8-8DDA-6E406E6FEEA0}" srcOrd="4" destOrd="0" presId="urn:microsoft.com/office/officeart/2005/8/layout/radial3"/>
    <dgm:cxn modelId="{CD7963B0-2149-4847-9B12-C1D0F5CB526D}" type="presParOf" srcId="{D6A273B6-88DA-4BC3-AB8F-7725FFDBA236}" destId="{7F9F7826-FE62-4950-A6DC-0BCE4C9B5D94}" srcOrd="5" destOrd="0" presId="urn:microsoft.com/office/officeart/2005/8/layout/radial3"/>
    <dgm:cxn modelId="{CE77EEBB-9640-4416-BE97-2BB8C51C8034}" type="presParOf" srcId="{D6A273B6-88DA-4BC3-AB8F-7725FFDBA236}" destId="{A27AEB1A-7BE5-42C0-AE56-0D56591B0D24}" srcOrd="6" destOrd="0" presId="urn:microsoft.com/office/officeart/2005/8/layout/radial3"/>
    <dgm:cxn modelId="{D0A94FC4-47D0-4A9F-A67A-B396952AD8CF}" type="presParOf" srcId="{D6A273B6-88DA-4BC3-AB8F-7725FFDBA236}" destId="{F801B304-B5A9-4B65-B91C-A7193126010F}" srcOrd="7" destOrd="0" presId="urn:microsoft.com/office/officeart/2005/8/layout/radial3"/>
    <dgm:cxn modelId="{5F98C69D-D5BB-4BE7-B040-31BD0F40BA2C}" type="presParOf" srcId="{D6A273B6-88DA-4BC3-AB8F-7725FFDBA236}" destId="{D004D4C1-07CC-4087-B544-BEA2D336CF5D}" srcOrd="8" destOrd="0" presId="urn:microsoft.com/office/officeart/2005/8/layout/radial3"/>
    <dgm:cxn modelId="{C963F11D-3C0B-431D-A84E-D8A9ED9D07CE}" type="presParOf" srcId="{D6A273B6-88DA-4BC3-AB8F-7725FFDBA236}" destId="{FF4B7930-EF99-48A9-AA86-22E45EF074CB}" srcOrd="9" destOrd="0" presId="urn:microsoft.com/office/officeart/2005/8/layout/radial3"/>
    <dgm:cxn modelId="{B655AF32-7469-4CD1-BB80-2E79DFC1387A}" type="presParOf" srcId="{D6A273B6-88DA-4BC3-AB8F-7725FFDBA236}" destId="{5A07A0DB-CA17-4940-813D-E30940F0B83B}" srcOrd="1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ED2C5D1-D4CC-47A9-BB22-386833369385}" type="doc">
      <dgm:prSet loTypeId="urn:microsoft.com/office/officeart/2005/8/layout/radial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FE688DB-0599-41AE-9529-5946F86EA473}">
      <dgm:prSet phldrT="[Text]"/>
      <dgm:spPr/>
      <dgm:t>
        <a:bodyPr/>
        <a:lstStyle/>
        <a:p>
          <a:r>
            <a:rPr lang="en-US" dirty="0" smtClean="0"/>
            <a:t>Noncredit</a:t>
          </a:r>
          <a:endParaRPr lang="en-US" dirty="0"/>
        </a:p>
      </dgm:t>
    </dgm:pt>
    <dgm:pt modelId="{264B863D-A0A8-4E81-8768-435FB09DB730}" type="parTrans" cxnId="{603D2736-8209-46C8-B5B8-0CB3D9418BD2}">
      <dgm:prSet/>
      <dgm:spPr/>
      <dgm:t>
        <a:bodyPr/>
        <a:lstStyle/>
        <a:p>
          <a:endParaRPr lang="en-US"/>
        </a:p>
      </dgm:t>
    </dgm:pt>
    <dgm:pt modelId="{C8A77E10-EE2D-48BA-A6FE-1C7EEAFF0B9E}" type="sibTrans" cxnId="{603D2736-8209-46C8-B5B8-0CB3D9418BD2}">
      <dgm:prSet/>
      <dgm:spPr/>
      <dgm:t>
        <a:bodyPr/>
        <a:lstStyle/>
        <a:p>
          <a:endParaRPr lang="en-US"/>
        </a:p>
      </dgm:t>
    </dgm:pt>
    <dgm:pt modelId="{D858FF6E-4EB2-4847-928B-E4965B8642D2}">
      <dgm:prSet phldrT="[Text]"/>
      <dgm:spPr/>
      <dgm:t>
        <a:bodyPr/>
        <a:lstStyle/>
        <a:p>
          <a:r>
            <a:rPr lang="en-US" dirty="0" smtClean="0"/>
            <a:t>ESL Testing</a:t>
          </a:r>
          <a:endParaRPr lang="en-US" dirty="0"/>
        </a:p>
      </dgm:t>
    </dgm:pt>
    <dgm:pt modelId="{CC717D8F-0353-459F-9849-D8E489BF7DC9}" type="parTrans" cxnId="{D3A5374A-C6C4-4BCB-8AB5-D9EEB4175D31}">
      <dgm:prSet/>
      <dgm:spPr/>
      <dgm:t>
        <a:bodyPr/>
        <a:lstStyle/>
        <a:p>
          <a:endParaRPr lang="en-US"/>
        </a:p>
      </dgm:t>
    </dgm:pt>
    <dgm:pt modelId="{F8F7F23B-EE6C-4317-B8C1-D890D17362BA}" type="sibTrans" cxnId="{D3A5374A-C6C4-4BCB-8AB5-D9EEB4175D31}">
      <dgm:prSet/>
      <dgm:spPr/>
      <dgm:t>
        <a:bodyPr/>
        <a:lstStyle/>
        <a:p>
          <a:endParaRPr lang="en-US"/>
        </a:p>
      </dgm:t>
    </dgm:pt>
    <dgm:pt modelId="{35CF8B76-30DD-4244-87DE-56AB5DAF34DB}">
      <dgm:prSet phldrT="[Text]"/>
      <dgm:spPr/>
      <dgm:t>
        <a:bodyPr/>
        <a:lstStyle/>
        <a:p>
          <a:r>
            <a:rPr lang="en-US" dirty="0" smtClean="0"/>
            <a:t>GED and Hi-Set</a:t>
          </a:r>
          <a:endParaRPr lang="en-US" dirty="0"/>
        </a:p>
      </dgm:t>
    </dgm:pt>
    <dgm:pt modelId="{1F2CC825-5380-4D24-999A-EAED76211418}" type="parTrans" cxnId="{41AEFC67-5EF4-4A2B-A655-1744CA5C5F6A}">
      <dgm:prSet/>
      <dgm:spPr/>
      <dgm:t>
        <a:bodyPr/>
        <a:lstStyle/>
        <a:p>
          <a:endParaRPr lang="en-US"/>
        </a:p>
      </dgm:t>
    </dgm:pt>
    <dgm:pt modelId="{CB7466E2-8E04-48D0-B389-E225D68B2F74}" type="sibTrans" cxnId="{41AEFC67-5EF4-4A2B-A655-1744CA5C5F6A}">
      <dgm:prSet/>
      <dgm:spPr/>
      <dgm:t>
        <a:bodyPr/>
        <a:lstStyle/>
        <a:p>
          <a:endParaRPr lang="en-US"/>
        </a:p>
      </dgm:t>
    </dgm:pt>
    <dgm:pt modelId="{BCDEA17E-08F3-412F-B8AE-476A5E5E37B0}">
      <dgm:prSet phldrT="[Text]"/>
      <dgm:spPr/>
      <dgm:t>
        <a:bodyPr/>
        <a:lstStyle/>
        <a:p>
          <a:r>
            <a:rPr lang="en-US" dirty="0" smtClean="0"/>
            <a:t>Parent Support Center</a:t>
          </a:r>
          <a:endParaRPr lang="en-US" dirty="0"/>
        </a:p>
      </dgm:t>
    </dgm:pt>
    <dgm:pt modelId="{51F1EB28-940F-4ABA-A968-7312E5DC1990}" type="parTrans" cxnId="{6B82C525-9E97-405F-A662-19749B881486}">
      <dgm:prSet/>
      <dgm:spPr/>
      <dgm:t>
        <a:bodyPr/>
        <a:lstStyle/>
        <a:p>
          <a:endParaRPr lang="en-US"/>
        </a:p>
      </dgm:t>
    </dgm:pt>
    <dgm:pt modelId="{0E951848-9816-4B7A-979A-937B14EB87CE}" type="sibTrans" cxnId="{6B82C525-9E97-405F-A662-19749B881486}">
      <dgm:prSet/>
      <dgm:spPr/>
      <dgm:t>
        <a:bodyPr/>
        <a:lstStyle/>
        <a:p>
          <a:endParaRPr lang="en-US"/>
        </a:p>
      </dgm:t>
    </dgm:pt>
    <dgm:pt modelId="{8240AA3F-DDF8-4DDB-9B26-6821B7177CB7}">
      <dgm:prSet phldrT="[Text]"/>
      <dgm:spPr/>
      <dgm:t>
        <a:bodyPr/>
        <a:lstStyle/>
        <a:p>
          <a:r>
            <a:rPr lang="en-US" dirty="0" smtClean="0"/>
            <a:t>Academic Counseling</a:t>
          </a:r>
          <a:endParaRPr lang="en-US" dirty="0"/>
        </a:p>
      </dgm:t>
    </dgm:pt>
    <dgm:pt modelId="{BE211D07-2B5E-4913-B71E-0AA706D523C1}" type="parTrans" cxnId="{81473DF2-DBC0-4999-9AC5-286A8618CE1E}">
      <dgm:prSet/>
      <dgm:spPr/>
      <dgm:t>
        <a:bodyPr/>
        <a:lstStyle/>
        <a:p>
          <a:endParaRPr lang="en-US"/>
        </a:p>
      </dgm:t>
    </dgm:pt>
    <dgm:pt modelId="{790DADAA-9AAD-42E7-A703-0BAA4CB6134B}" type="sibTrans" cxnId="{81473DF2-DBC0-4999-9AC5-286A8618CE1E}">
      <dgm:prSet/>
      <dgm:spPr/>
      <dgm:t>
        <a:bodyPr/>
        <a:lstStyle/>
        <a:p>
          <a:endParaRPr lang="en-US"/>
        </a:p>
      </dgm:t>
    </dgm:pt>
    <dgm:pt modelId="{F8B18AEA-84DF-4646-8401-FC2293D7B3B3}">
      <dgm:prSet phldrT="[Text]"/>
      <dgm:spPr/>
      <dgm:t>
        <a:bodyPr/>
        <a:lstStyle/>
        <a:p>
          <a:r>
            <a:rPr lang="en-US" dirty="0" smtClean="0"/>
            <a:t>Community Room</a:t>
          </a:r>
          <a:endParaRPr lang="en-US" dirty="0"/>
        </a:p>
      </dgm:t>
    </dgm:pt>
    <dgm:pt modelId="{7992AF0D-65F7-4AFD-B23B-C31E1DC4D8F4}" type="parTrans" cxnId="{2E64E63F-1817-4D86-94EB-5E770924FE44}">
      <dgm:prSet/>
      <dgm:spPr/>
      <dgm:t>
        <a:bodyPr/>
        <a:lstStyle/>
        <a:p>
          <a:endParaRPr lang="en-US"/>
        </a:p>
      </dgm:t>
    </dgm:pt>
    <dgm:pt modelId="{174C132F-CC37-424A-88C4-C6959DE70DE0}" type="sibTrans" cxnId="{2E64E63F-1817-4D86-94EB-5E770924FE44}">
      <dgm:prSet/>
      <dgm:spPr/>
      <dgm:t>
        <a:bodyPr/>
        <a:lstStyle/>
        <a:p>
          <a:endParaRPr lang="en-US"/>
        </a:p>
      </dgm:t>
    </dgm:pt>
    <dgm:pt modelId="{39FAB479-3E68-42DC-ADB0-04DFB5E94289}">
      <dgm:prSet phldrT="[Text]"/>
      <dgm:spPr/>
      <dgm:t>
        <a:bodyPr/>
        <a:lstStyle/>
        <a:p>
          <a:r>
            <a:rPr lang="en-US" dirty="0" smtClean="0"/>
            <a:t>Mental Health Counseling</a:t>
          </a:r>
          <a:endParaRPr lang="en-US" dirty="0"/>
        </a:p>
      </dgm:t>
    </dgm:pt>
    <dgm:pt modelId="{0FDF546D-66BB-403B-ACC2-A6FE9A2F009D}" type="parTrans" cxnId="{DD2E7C91-1F69-41FE-979D-F2071D6C4986}">
      <dgm:prSet/>
      <dgm:spPr/>
      <dgm:t>
        <a:bodyPr/>
        <a:lstStyle/>
        <a:p>
          <a:endParaRPr lang="en-US"/>
        </a:p>
      </dgm:t>
    </dgm:pt>
    <dgm:pt modelId="{DFFA7BF8-91DB-48F2-BF83-7D03BDC77490}" type="sibTrans" cxnId="{DD2E7C91-1F69-41FE-979D-F2071D6C4986}">
      <dgm:prSet/>
      <dgm:spPr/>
      <dgm:t>
        <a:bodyPr/>
        <a:lstStyle/>
        <a:p>
          <a:endParaRPr lang="en-US"/>
        </a:p>
      </dgm:t>
    </dgm:pt>
    <dgm:pt modelId="{43C57A44-C3AD-410C-B6BF-207AD49D5643}">
      <dgm:prSet phldrT="[Text]"/>
      <dgm:spPr/>
      <dgm:t>
        <a:bodyPr/>
        <a:lstStyle/>
        <a:p>
          <a:r>
            <a:rPr lang="en-US" dirty="0" smtClean="0"/>
            <a:t>Library</a:t>
          </a:r>
          <a:endParaRPr lang="en-US" dirty="0"/>
        </a:p>
      </dgm:t>
    </dgm:pt>
    <dgm:pt modelId="{8E9EC831-4905-4013-84BE-A1F1D6AF425A}" type="parTrans" cxnId="{C7DB1D14-C88F-46C6-BA8B-818A62CBED28}">
      <dgm:prSet/>
      <dgm:spPr/>
      <dgm:t>
        <a:bodyPr/>
        <a:lstStyle/>
        <a:p>
          <a:endParaRPr lang="en-US"/>
        </a:p>
      </dgm:t>
    </dgm:pt>
    <dgm:pt modelId="{0333E1EC-00DF-43D1-814C-84478EA9BA1C}" type="sibTrans" cxnId="{C7DB1D14-C88F-46C6-BA8B-818A62CBED28}">
      <dgm:prSet/>
      <dgm:spPr/>
      <dgm:t>
        <a:bodyPr/>
        <a:lstStyle/>
        <a:p>
          <a:endParaRPr lang="en-US"/>
        </a:p>
      </dgm:t>
    </dgm:pt>
    <dgm:pt modelId="{5D687017-9206-425C-91CC-766C78A46AFB}">
      <dgm:prSet phldrT="[Text]"/>
      <dgm:spPr/>
      <dgm:t>
        <a:bodyPr/>
        <a:lstStyle/>
        <a:p>
          <a:r>
            <a:rPr lang="en-US" dirty="0" smtClean="0"/>
            <a:t>Bookstore</a:t>
          </a:r>
          <a:endParaRPr lang="en-US" dirty="0"/>
        </a:p>
      </dgm:t>
    </dgm:pt>
    <dgm:pt modelId="{754E368C-C582-4A08-A7FC-EFAF17BF5473}" type="parTrans" cxnId="{1561FDBA-964A-4C99-9173-BBDA407C9803}">
      <dgm:prSet/>
      <dgm:spPr/>
      <dgm:t>
        <a:bodyPr/>
        <a:lstStyle/>
        <a:p>
          <a:endParaRPr lang="en-US"/>
        </a:p>
      </dgm:t>
    </dgm:pt>
    <dgm:pt modelId="{2FCAF302-3446-4718-8FBC-A81F82B65920}" type="sibTrans" cxnId="{1561FDBA-964A-4C99-9173-BBDA407C9803}">
      <dgm:prSet/>
      <dgm:spPr/>
      <dgm:t>
        <a:bodyPr/>
        <a:lstStyle/>
        <a:p>
          <a:endParaRPr lang="en-US"/>
        </a:p>
      </dgm:t>
    </dgm:pt>
    <dgm:pt modelId="{6C2ADA51-3CD0-4D6B-820C-75E61B839027}" type="pres">
      <dgm:prSet presAssocID="{0ED2C5D1-D4CC-47A9-BB22-38683336938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6A273B6-88DA-4BC3-AB8F-7725FFDBA236}" type="pres">
      <dgm:prSet presAssocID="{0ED2C5D1-D4CC-47A9-BB22-386833369385}" presName="radial" presStyleCnt="0">
        <dgm:presLayoutVars>
          <dgm:animLvl val="ctr"/>
        </dgm:presLayoutVars>
      </dgm:prSet>
      <dgm:spPr/>
      <dgm:t>
        <a:bodyPr/>
        <a:lstStyle/>
        <a:p>
          <a:endParaRPr lang="en-US"/>
        </a:p>
      </dgm:t>
    </dgm:pt>
    <dgm:pt modelId="{5C785837-1D62-46F5-90A4-7ACCBE498FA7}" type="pres">
      <dgm:prSet presAssocID="{EFE688DB-0599-41AE-9529-5946F86EA473}" presName="centerShape" presStyleLbl="vennNode1" presStyleIdx="0" presStyleCnt="9"/>
      <dgm:spPr/>
      <dgm:t>
        <a:bodyPr/>
        <a:lstStyle/>
        <a:p>
          <a:endParaRPr lang="en-US"/>
        </a:p>
      </dgm:t>
    </dgm:pt>
    <dgm:pt modelId="{3D205288-2AD5-45D1-89CC-11F0F48C699F}" type="pres">
      <dgm:prSet presAssocID="{D858FF6E-4EB2-4847-928B-E4965B8642D2}" presName="node" presStyleLbl="venn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D743B-2D23-47AE-BD4C-F95599417ABE}" type="pres">
      <dgm:prSet presAssocID="{35CF8B76-30DD-4244-87DE-56AB5DAF34DB}" presName="node" presStyleLbl="venn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DCA0E4-8DCE-43A7-B9DB-A5533DCC685C}" type="pres">
      <dgm:prSet presAssocID="{BCDEA17E-08F3-412F-B8AE-476A5E5E37B0}" presName="node" presStyleLbl="venn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E819A80-ADAE-45C3-8C16-22B28E775037}" type="pres">
      <dgm:prSet presAssocID="{8240AA3F-DDF8-4DDB-9B26-6821B7177CB7}" presName="node" presStyleLbl="venn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1AEA36-EDCC-439F-84EA-E29775031231}" type="pres">
      <dgm:prSet presAssocID="{F8B18AEA-84DF-4646-8401-FC2293D7B3B3}" presName="node" presStyleLbl="venn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694546-6B4B-4A4A-88EA-BDD91FCA61BF}" type="pres">
      <dgm:prSet presAssocID="{39FAB479-3E68-42DC-ADB0-04DFB5E94289}" presName="node" presStyleLbl="venn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6D8339-8488-4CAB-B904-FD9319A95017}" type="pres">
      <dgm:prSet presAssocID="{43C57A44-C3AD-410C-B6BF-207AD49D5643}" presName="node" presStyleLbl="venn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657C1B-3281-49E5-AEC9-28D82234011D}" type="pres">
      <dgm:prSet presAssocID="{5D687017-9206-425C-91CC-766C78A46AFB}" presName="node" presStyleLbl="venn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1CCBE7D-AB1D-4BB9-8053-661684374C2E}" type="presOf" srcId="{43C57A44-C3AD-410C-B6BF-207AD49D5643}" destId="{566D8339-8488-4CAB-B904-FD9319A95017}" srcOrd="0" destOrd="0" presId="urn:microsoft.com/office/officeart/2005/8/layout/radial3"/>
    <dgm:cxn modelId="{2C4487E4-F49F-4D16-B83C-A51E29C46321}" type="presOf" srcId="{BCDEA17E-08F3-412F-B8AE-476A5E5E37B0}" destId="{F1DCA0E4-8DCE-43A7-B9DB-A5533DCC685C}" srcOrd="0" destOrd="0" presId="urn:microsoft.com/office/officeart/2005/8/layout/radial3"/>
    <dgm:cxn modelId="{3D5BB79B-0B46-4497-9514-0B8E7B6EADC2}" type="presOf" srcId="{35CF8B76-30DD-4244-87DE-56AB5DAF34DB}" destId="{0F6D743B-2D23-47AE-BD4C-F95599417ABE}" srcOrd="0" destOrd="0" presId="urn:microsoft.com/office/officeart/2005/8/layout/radial3"/>
    <dgm:cxn modelId="{5BCE070E-A02F-4D68-961F-241BF138C8AC}" type="presOf" srcId="{8240AA3F-DDF8-4DDB-9B26-6821B7177CB7}" destId="{EE819A80-ADAE-45C3-8C16-22B28E775037}" srcOrd="0" destOrd="0" presId="urn:microsoft.com/office/officeart/2005/8/layout/radial3"/>
    <dgm:cxn modelId="{2EF497DD-951C-4D6B-99E2-84EA57FD8D86}" type="presOf" srcId="{EFE688DB-0599-41AE-9529-5946F86EA473}" destId="{5C785837-1D62-46F5-90A4-7ACCBE498FA7}" srcOrd="0" destOrd="0" presId="urn:microsoft.com/office/officeart/2005/8/layout/radial3"/>
    <dgm:cxn modelId="{603D2736-8209-46C8-B5B8-0CB3D9418BD2}" srcId="{0ED2C5D1-D4CC-47A9-BB22-386833369385}" destId="{EFE688DB-0599-41AE-9529-5946F86EA473}" srcOrd="0" destOrd="0" parTransId="{264B863D-A0A8-4E81-8768-435FB09DB730}" sibTransId="{C8A77E10-EE2D-48BA-A6FE-1C7EEAFF0B9E}"/>
    <dgm:cxn modelId="{D3A5374A-C6C4-4BCB-8AB5-D9EEB4175D31}" srcId="{EFE688DB-0599-41AE-9529-5946F86EA473}" destId="{D858FF6E-4EB2-4847-928B-E4965B8642D2}" srcOrd="0" destOrd="0" parTransId="{CC717D8F-0353-459F-9849-D8E489BF7DC9}" sibTransId="{F8F7F23B-EE6C-4317-B8C1-D890D17362BA}"/>
    <dgm:cxn modelId="{D5CFA336-4577-4C72-9063-4A88C07D79BA}" type="presOf" srcId="{0ED2C5D1-D4CC-47A9-BB22-386833369385}" destId="{6C2ADA51-3CD0-4D6B-820C-75E61B839027}" srcOrd="0" destOrd="0" presId="urn:microsoft.com/office/officeart/2005/8/layout/radial3"/>
    <dgm:cxn modelId="{81473DF2-DBC0-4999-9AC5-286A8618CE1E}" srcId="{EFE688DB-0599-41AE-9529-5946F86EA473}" destId="{8240AA3F-DDF8-4DDB-9B26-6821B7177CB7}" srcOrd="3" destOrd="0" parTransId="{BE211D07-2B5E-4913-B71E-0AA706D523C1}" sibTransId="{790DADAA-9AAD-42E7-A703-0BAA4CB6134B}"/>
    <dgm:cxn modelId="{C7DB1D14-C88F-46C6-BA8B-818A62CBED28}" srcId="{EFE688DB-0599-41AE-9529-5946F86EA473}" destId="{43C57A44-C3AD-410C-B6BF-207AD49D5643}" srcOrd="6" destOrd="0" parTransId="{8E9EC831-4905-4013-84BE-A1F1D6AF425A}" sibTransId="{0333E1EC-00DF-43D1-814C-84478EA9BA1C}"/>
    <dgm:cxn modelId="{2E64E63F-1817-4D86-94EB-5E770924FE44}" srcId="{EFE688DB-0599-41AE-9529-5946F86EA473}" destId="{F8B18AEA-84DF-4646-8401-FC2293D7B3B3}" srcOrd="4" destOrd="0" parTransId="{7992AF0D-65F7-4AFD-B23B-C31E1DC4D8F4}" sibTransId="{174C132F-CC37-424A-88C4-C6959DE70DE0}"/>
    <dgm:cxn modelId="{4F194258-2538-4FD0-869D-A4A2D291F2D4}" type="presOf" srcId="{5D687017-9206-425C-91CC-766C78A46AFB}" destId="{C6657C1B-3281-49E5-AEC9-28D82234011D}" srcOrd="0" destOrd="0" presId="urn:microsoft.com/office/officeart/2005/8/layout/radial3"/>
    <dgm:cxn modelId="{1561FDBA-964A-4C99-9173-BBDA407C9803}" srcId="{EFE688DB-0599-41AE-9529-5946F86EA473}" destId="{5D687017-9206-425C-91CC-766C78A46AFB}" srcOrd="7" destOrd="0" parTransId="{754E368C-C582-4A08-A7FC-EFAF17BF5473}" sibTransId="{2FCAF302-3446-4718-8FBC-A81F82B65920}"/>
    <dgm:cxn modelId="{D2F9C31D-95CB-486C-BDE1-7A35B5F46D00}" type="presOf" srcId="{F8B18AEA-84DF-4646-8401-FC2293D7B3B3}" destId="{3E1AEA36-EDCC-439F-84EA-E29775031231}" srcOrd="0" destOrd="0" presId="urn:microsoft.com/office/officeart/2005/8/layout/radial3"/>
    <dgm:cxn modelId="{DD2E7C91-1F69-41FE-979D-F2071D6C4986}" srcId="{EFE688DB-0599-41AE-9529-5946F86EA473}" destId="{39FAB479-3E68-42DC-ADB0-04DFB5E94289}" srcOrd="5" destOrd="0" parTransId="{0FDF546D-66BB-403B-ACC2-A6FE9A2F009D}" sibTransId="{DFFA7BF8-91DB-48F2-BF83-7D03BDC77490}"/>
    <dgm:cxn modelId="{41AEFC67-5EF4-4A2B-A655-1744CA5C5F6A}" srcId="{EFE688DB-0599-41AE-9529-5946F86EA473}" destId="{35CF8B76-30DD-4244-87DE-56AB5DAF34DB}" srcOrd="1" destOrd="0" parTransId="{1F2CC825-5380-4D24-999A-EAED76211418}" sibTransId="{CB7466E2-8E04-48D0-B389-E225D68B2F74}"/>
    <dgm:cxn modelId="{6B82C525-9E97-405F-A662-19749B881486}" srcId="{EFE688DB-0599-41AE-9529-5946F86EA473}" destId="{BCDEA17E-08F3-412F-B8AE-476A5E5E37B0}" srcOrd="2" destOrd="0" parTransId="{51F1EB28-940F-4ABA-A968-7312E5DC1990}" sibTransId="{0E951848-9816-4B7A-979A-937B14EB87CE}"/>
    <dgm:cxn modelId="{DE305B56-F201-43C5-8239-A971A5D16698}" type="presOf" srcId="{39FAB479-3E68-42DC-ADB0-04DFB5E94289}" destId="{10694546-6B4B-4A4A-88EA-BDD91FCA61BF}" srcOrd="0" destOrd="0" presId="urn:microsoft.com/office/officeart/2005/8/layout/radial3"/>
    <dgm:cxn modelId="{7602BD16-1F07-4578-8340-643BDCD593FE}" type="presOf" srcId="{D858FF6E-4EB2-4847-928B-E4965B8642D2}" destId="{3D205288-2AD5-45D1-89CC-11F0F48C699F}" srcOrd="0" destOrd="0" presId="urn:microsoft.com/office/officeart/2005/8/layout/radial3"/>
    <dgm:cxn modelId="{F3D7FA3B-6EBD-4C3E-A740-5540F96FCCF0}" type="presParOf" srcId="{6C2ADA51-3CD0-4D6B-820C-75E61B839027}" destId="{D6A273B6-88DA-4BC3-AB8F-7725FFDBA236}" srcOrd="0" destOrd="0" presId="urn:microsoft.com/office/officeart/2005/8/layout/radial3"/>
    <dgm:cxn modelId="{D25D4F39-E4E3-4984-98BA-DF0483988419}" type="presParOf" srcId="{D6A273B6-88DA-4BC3-AB8F-7725FFDBA236}" destId="{5C785837-1D62-46F5-90A4-7ACCBE498FA7}" srcOrd="0" destOrd="0" presId="urn:microsoft.com/office/officeart/2005/8/layout/radial3"/>
    <dgm:cxn modelId="{034E894F-5E5D-4622-B05C-BEFAB0C84925}" type="presParOf" srcId="{D6A273B6-88DA-4BC3-AB8F-7725FFDBA236}" destId="{3D205288-2AD5-45D1-89CC-11F0F48C699F}" srcOrd="1" destOrd="0" presId="urn:microsoft.com/office/officeart/2005/8/layout/radial3"/>
    <dgm:cxn modelId="{ACDE045A-3273-4B3C-85D7-88592EE33D75}" type="presParOf" srcId="{D6A273B6-88DA-4BC3-AB8F-7725FFDBA236}" destId="{0F6D743B-2D23-47AE-BD4C-F95599417ABE}" srcOrd="2" destOrd="0" presId="urn:microsoft.com/office/officeart/2005/8/layout/radial3"/>
    <dgm:cxn modelId="{A86A3E83-B5E5-42C2-BB20-EDF99F509202}" type="presParOf" srcId="{D6A273B6-88DA-4BC3-AB8F-7725FFDBA236}" destId="{F1DCA0E4-8DCE-43A7-B9DB-A5533DCC685C}" srcOrd="3" destOrd="0" presId="urn:microsoft.com/office/officeart/2005/8/layout/radial3"/>
    <dgm:cxn modelId="{4EB3BE23-65E7-42D6-BA99-72BF6DA42FA7}" type="presParOf" srcId="{D6A273B6-88DA-4BC3-AB8F-7725FFDBA236}" destId="{EE819A80-ADAE-45C3-8C16-22B28E775037}" srcOrd="4" destOrd="0" presId="urn:microsoft.com/office/officeart/2005/8/layout/radial3"/>
    <dgm:cxn modelId="{5E270799-9FAC-4E5A-85CF-F36981627783}" type="presParOf" srcId="{D6A273B6-88DA-4BC3-AB8F-7725FFDBA236}" destId="{3E1AEA36-EDCC-439F-84EA-E29775031231}" srcOrd="5" destOrd="0" presId="urn:microsoft.com/office/officeart/2005/8/layout/radial3"/>
    <dgm:cxn modelId="{B072A5EF-B6C2-4476-8EFF-333578ABA67B}" type="presParOf" srcId="{D6A273B6-88DA-4BC3-AB8F-7725FFDBA236}" destId="{10694546-6B4B-4A4A-88EA-BDD91FCA61BF}" srcOrd="6" destOrd="0" presId="urn:microsoft.com/office/officeart/2005/8/layout/radial3"/>
    <dgm:cxn modelId="{9CC0E8CD-A4D7-42D1-9BCB-C697CF78D27E}" type="presParOf" srcId="{D6A273B6-88DA-4BC3-AB8F-7725FFDBA236}" destId="{566D8339-8488-4CAB-B904-FD9319A95017}" srcOrd="7" destOrd="0" presId="urn:microsoft.com/office/officeart/2005/8/layout/radial3"/>
    <dgm:cxn modelId="{C310A096-A141-4728-8FB7-7780715AAB79}" type="presParOf" srcId="{D6A273B6-88DA-4BC3-AB8F-7725FFDBA236}" destId="{C6657C1B-3281-49E5-AEC9-28D82234011D}" srcOrd="8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0EC6313-121A-441C-B736-A26D62552467}" type="doc">
      <dgm:prSet loTypeId="urn:microsoft.com/office/officeart/2005/8/layout/vList3" loCatId="pictur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2018B41-8C78-4902-8777-3E861BE50709}">
      <dgm:prSet/>
      <dgm:spPr/>
      <dgm:t>
        <a:bodyPr/>
        <a:lstStyle/>
        <a:p>
          <a:r>
            <a:rPr lang="en-US" b="1" dirty="0" smtClean="0"/>
            <a:t>If you are here for ESL, we want you to learn enough English to get a job you love.</a:t>
          </a:r>
        </a:p>
        <a:p>
          <a:r>
            <a:rPr lang="hy-AM" dirty="0" smtClean="0">
              <a:solidFill>
                <a:schemeClr val="tx1"/>
              </a:solidFill>
            </a:rPr>
            <a:t>Եթե դուք այստեղ եք անգլերեն լեզու սովորելու համար դուք պետք է բավարար  անգլերեն  տիրապետել  Ձեր սիրած աշխատանքը գտնելու համար.</a:t>
          </a:r>
          <a:endParaRPr lang="en-US" dirty="0">
            <a:solidFill>
              <a:schemeClr val="tx1"/>
            </a:solidFill>
          </a:endParaRPr>
        </a:p>
      </dgm:t>
    </dgm:pt>
    <dgm:pt modelId="{00889149-7FE1-4279-B70C-08793F4D9F78}" type="parTrans" cxnId="{81B5FE2D-74B1-4109-B21E-B4F720CE7108}">
      <dgm:prSet/>
      <dgm:spPr/>
      <dgm:t>
        <a:bodyPr/>
        <a:lstStyle/>
        <a:p>
          <a:endParaRPr lang="en-US"/>
        </a:p>
      </dgm:t>
    </dgm:pt>
    <dgm:pt modelId="{DFCC13FC-EA8A-4D20-AACD-4ECFA9CF6A55}" type="sibTrans" cxnId="{81B5FE2D-74B1-4109-B21E-B4F720CE7108}">
      <dgm:prSet/>
      <dgm:spPr/>
      <dgm:t>
        <a:bodyPr/>
        <a:lstStyle/>
        <a:p>
          <a:endParaRPr lang="en-US"/>
        </a:p>
      </dgm:t>
    </dgm:pt>
    <dgm:pt modelId="{4ADB27EE-16D6-4F54-AA23-D2A061A57229}">
      <dgm:prSet custT="1"/>
      <dgm:spPr/>
      <dgm:t>
        <a:bodyPr/>
        <a:lstStyle/>
        <a:p>
          <a:r>
            <a:rPr lang="en-US" sz="1800" b="1" dirty="0" smtClean="0"/>
            <a:t>If you are here for a degree or certificate, we want to see you up on stage in a cap and gown and in a career you love.</a:t>
          </a:r>
        </a:p>
        <a:p>
          <a:r>
            <a:rPr lang="hy-AM" sz="1800" dirty="0" smtClean="0">
              <a:solidFill>
                <a:schemeClr val="tx1"/>
              </a:solidFill>
            </a:rPr>
            <a:t>Եթե դուք այստեղ եք որև է վկայական ստանալու համար, մենք ցանկանում ենք տեսնել ձեզ մինչև  բեմ բարձրանալը  գլխարկով և հագուստով և տիրապետաց մասնագիտությամբ որը դուք սիրում</a:t>
          </a:r>
          <a:r>
            <a:rPr lang="en-US" sz="1800" dirty="0" smtClean="0">
              <a:solidFill>
                <a:schemeClr val="tx1"/>
              </a:solidFill>
            </a:rPr>
            <a:t> </a:t>
          </a:r>
          <a:r>
            <a:rPr lang="en-US" sz="1800" dirty="0" err="1" smtClean="0">
              <a:solidFill>
                <a:schemeClr val="tx1"/>
              </a:solidFill>
            </a:rPr>
            <a:t>եք</a:t>
          </a:r>
          <a:endParaRPr lang="en-US" sz="1800" dirty="0">
            <a:solidFill>
              <a:schemeClr val="tx1"/>
            </a:solidFill>
          </a:endParaRPr>
        </a:p>
      </dgm:t>
    </dgm:pt>
    <dgm:pt modelId="{5C37CC2C-EDD5-40B0-BCE0-425946A71C6E}" type="parTrans" cxnId="{7C233AB0-ADB5-4E24-A476-539CCB6507EA}">
      <dgm:prSet/>
      <dgm:spPr/>
      <dgm:t>
        <a:bodyPr/>
        <a:lstStyle/>
        <a:p>
          <a:endParaRPr lang="en-US"/>
        </a:p>
      </dgm:t>
    </dgm:pt>
    <dgm:pt modelId="{8CDB6A7C-C149-49EB-B481-06E014E28A52}" type="sibTrans" cxnId="{7C233AB0-ADB5-4E24-A476-539CCB6507EA}">
      <dgm:prSet/>
      <dgm:spPr/>
      <dgm:t>
        <a:bodyPr/>
        <a:lstStyle/>
        <a:p>
          <a:endParaRPr lang="en-US"/>
        </a:p>
      </dgm:t>
    </dgm:pt>
    <dgm:pt modelId="{F60B87CF-E85D-4575-8CCE-1F3CFACA8B23}" type="pres">
      <dgm:prSet presAssocID="{10EC6313-121A-441C-B736-A26D62552467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2E16663-5203-4E18-AA7F-6BF84C0744E0}" type="pres">
      <dgm:prSet presAssocID="{C2018B41-8C78-4902-8777-3E861BE50709}" presName="composite" presStyleCnt="0"/>
      <dgm:spPr/>
    </dgm:pt>
    <dgm:pt modelId="{71782298-E5CE-4065-8E2D-86D6381E7981}" type="pres">
      <dgm:prSet presAssocID="{C2018B41-8C78-4902-8777-3E861BE50709}" presName="imgShp" presStyleLbl="fgImgPlace1" presStyleIdx="0" presStyleCnt="2" custScaleX="95915" custLinFactNeighborX="-56420" custLinFactNeighborY="-1390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EED4ABE-B2B6-47CD-B4B5-11F5CABF81AF}" type="pres">
      <dgm:prSet presAssocID="{C2018B41-8C78-4902-8777-3E861BE50709}" presName="txShp" presStyleLbl="node1" presStyleIdx="0" presStyleCnt="2" custScaleX="123393" custScaleY="126628" custLinFactNeighborX="22317" custLinFactNeighborY="-22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30CE62-3D7A-460D-B89F-822C4F364702}" type="pres">
      <dgm:prSet presAssocID="{DFCC13FC-EA8A-4D20-AACD-4ECFA9CF6A55}" presName="spacing" presStyleCnt="0"/>
      <dgm:spPr/>
    </dgm:pt>
    <dgm:pt modelId="{5E9E119C-0A89-4DD6-A8E5-69C2EBB916F5}" type="pres">
      <dgm:prSet presAssocID="{4ADB27EE-16D6-4F54-AA23-D2A061A57229}" presName="composite" presStyleCnt="0"/>
      <dgm:spPr/>
    </dgm:pt>
    <dgm:pt modelId="{864B9383-C548-4216-9A62-853C5029D044}" type="pres">
      <dgm:prSet presAssocID="{4ADB27EE-16D6-4F54-AA23-D2A061A57229}" presName="imgShp" presStyleLbl="fgImgPlace1" presStyleIdx="1" presStyleCnt="2" custScaleX="95915" custScaleY="92439" custLinFactNeighborX="-53981" custLinFactNeighborY="4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40DCB04C-04A5-4823-B504-17CE304E6D1F}" type="pres">
      <dgm:prSet presAssocID="{4ADB27EE-16D6-4F54-AA23-D2A061A57229}" presName="txShp" presStyleLbl="node1" presStyleIdx="1" presStyleCnt="2" custScaleX="123216" custScaleY="117424" custLinFactNeighborX="15296" custLinFactNeighborY="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C233AB0-ADB5-4E24-A476-539CCB6507EA}" srcId="{10EC6313-121A-441C-B736-A26D62552467}" destId="{4ADB27EE-16D6-4F54-AA23-D2A061A57229}" srcOrd="1" destOrd="0" parTransId="{5C37CC2C-EDD5-40B0-BCE0-425946A71C6E}" sibTransId="{8CDB6A7C-C149-49EB-B481-06E014E28A52}"/>
    <dgm:cxn modelId="{A214ADB5-B6D0-424D-9DD9-BE92C5A7A585}" type="presOf" srcId="{4ADB27EE-16D6-4F54-AA23-D2A061A57229}" destId="{40DCB04C-04A5-4823-B504-17CE304E6D1F}" srcOrd="0" destOrd="0" presId="urn:microsoft.com/office/officeart/2005/8/layout/vList3"/>
    <dgm:cxn modelId="{81B5FE2D-74B1-4109-B21E-B4F720CE7108}" srcId="{10EC6313-121A-441C-B736-A26D62552467}" destId="{C2018B41-8C78-4902-8777-3E861BE50709}" srcOrd="0" destOrd="0" parTransId="{00889149-7FE1-4279-B70C-08793F4D9F78}" sibTransId="{DFCC13FC-EA8A-4D20-AACD-4ECFA9CF6A55}"/>
    <dgm:cxn modelId="{52AAEB1D-1404-405D-9CF6-374EF4F2F3F3}" type="presOf" srcId="{C2018B41-8C78-4902-8777-3E861BE50709}" destId="{FEED4ABE-B2B6-47CD-B4B5-11F5CABF81AF}" srcOrd="0" destOrd="0" presId="urn:microsoft.com/office/officeart/2005/8/layout/vList3"/>
    <dgm:cxn modelId="{D6420153-410E-4C4C-B7A6-CBB961A742AA}" type="presOf" srcId="{10EC6313-121A-441C-B736-A26D62552467}" destId="{F60B87CF-E85D-4575-8CCE-1F3CFACA8B23}" srcOrd="0" destOrd="0" presId="urn:microsoft.com/office/officeart/2005/8/layout/vList3"/>
    <dgm:cxn modelId="{8B6DD035-AD76-46EB-9B4C-2E26C29D51AA}" type="presParOf" srcId="{F60B87CF-E85D-4575-8CCE-1F3CFACA8B23}" destId="{62E16663-5203-4E18-AA7F-6BF84C0744E0}" srcOrd="0" destOrd="0" presId="urn:microsoft.com/office/officeart/2005/8/layout/vList3"/>
    <dgm:cxn modelId="{BCB90980-44FC-47E8-BA38-DFAA1D2FE7CA}" type="presParOf" srcId="{62E16663-5203-4E18-AA7F-6BF84C0744E0}" destId="{71782298-E5CE-4065-8E2D-86D6381E7981}" srcOrd="0" destOrd="0" presId="urn:microsoft.com/office/officeart/2005/8/layout/vList3"/>
    <dgm:cxn modelId="{55FBCD8B-14D0-4B43-8C5E-C40465B3DA62}" type="presParOf" srcId="{62E16663-5203-4E18-AA7F-6BF84C0744E0}" destId="{FEED4ABE-B2B6-47CD-B4B5-11F5CABF81AF}" srcOrd="1" destOrd="0" presId="urn:microsoft.com/office/officeart/2005/8/layout/vList3"/>
    <dgm:cxn modelId="{4D2072E8-66A2-44D3-A095-55C500FCC665}" type="presParOf" srcId="{F60B87CF-E85D-4575-8CCE-1F3CFACA8B23}" destId="{4030CE62-3D7A-460D-B89F-822C4F364702}" srcOrd="1" destOrd="0" presId="urn:microsoft.com/office/officeart/2005/8/layout/vList3"/>
    <dgm:cxn modelId="{3B0C10E6-EDDC-4AF1-85CC-B93F8EEAE357}" type="presParOf" srcId="{F60B87CF-E85D-4575-8CCE-1F3CFACA8B23}" destId="{5E9E119C-0A89-4DD6-A8E5-69C2EBB916F5}" srcOrd="2" destOrd="0" presId="urn:microsoft.com/office/officeart/2005/8/layout/vList3"/>
    <dgm:cxn modelId="{A5D97DB5-A2C6-4CE2-AD3D-B66632E5F78E}" type="presParOf" srcId="{5E9E119C-0A89-4DD6-A8E5-69C2EBB916F5}" destId="{864B9383-C548-4216-9A62-853C5029D044}" srcOrd="0" destOrd="0" presId="urn:microsoft.com/office/officeart/2005/8/layout/vList3"/>
    <dgm:cxn modelId="{83869C01-5C8C-4880-8885-D7381872B6C5}" type="presParOf" srcId="{5E9E119C-0A89-4DD6-A8E5-69C2EBB916F5}" destId="{40DCB04C-04A5-4823-B504-17CE304E6D1F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0EC6313-121A-441C-B736-A26D6255246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DEBE35D-C818-4F28-8F40-77E96C2E161E}">
      <dgm:prSet phldrT="[Text]"/>
      <dgm:spPr/>
      <dgm:t>
        <a:bodyPr/>
        <a:lstStyle/>
        <a:p>
          <a:r>
            <a:rPr lang="en-US" dirty="0" smtClean="0"/>
            <a:t>Kathy </a:t>
          </a:r>
          <a:r>
            <a:rPr lang="en-US" dirty="0" err="1" smtClean="0"/>
            <a:t>Kostjal</a:t>
          </a:r>
          <a:endParaRPr lang="en-US" dirty="0"/>
        </a:p>
      </dgm:t>
    </dgm:pt>
    <dgm:pt modelId="{461CBE6F-822E-4806-BACF-1D19BD6E47F8}" type="parTrans" cxnId="{52092414-B5C7-4878-B3B5-9DB1BBBBF94C}">
      <dgm:prSet/>
      <dgm:spPr/>
      <dgm:t>
        <a:bodyPr/>
        <a:lstStyle/>
        <a:p>
          <a:endParaRPr lang="en-US"/>
        </a:p>
      </dgm:t>
    </dgm:pt>
    <dgm:pt modelId="{51E2C030-2BAA-42CC-A636-13D35B51B7CA}" type="sibTrans" cxnId="{52092414-B5C7-4878-B3B5-9DB1BBBBF94C}">
      <dgm:prSet/>
      <dgm:spPr/>
      <dgm:t>
        <a:bodyPr/>
        <a:lstStyle/>
        <a:p>
          <a:endParaRPr lang="en-US"/>
        </a:p>
      </dgm:t>
    </dgm:pt>
    <dgm:pt modelId="{A58C44D3-3C32-421B-83F5-B26F0D6913B9}">
      <dgm:prSet phldrT="[Text]"/>
      <dgm:spPr/>
      <dgm:t>
        <a:bodyPr/>
        <a:lstStyle/>
        <a:p>
          <a:r>
            <a:rPr lang="en-US" dirty="0" smtClean="0"/>
            <a:t>kkostjal@glendale.edu</a:t>
          </a:r>
          <a:endParaRPr lang="en-US" dirty="0"/>
        </a:p>
      </dgm:t>
    </dgm:pt>
    <dgm:pt modelId="{1E8ACFBB-4D41-4A26-89A3-264C3CC8FAAA}" type="parTrans" cxnId="{1B58AACE-3B72-402E-9960-47B88B78A028}">
      <dgm:prSet/>
      <dgm:spPr/>
      <dgm:t>
        <a:bodyPr/>
        <a:lstStyle/>
        <a:p>
          <a:endParaRPr lang="en-US"/>
        </a:p>
      </dgm:t>
    </dgm:pt>
    <dgm:pt modelId="{78AB2469-D882-4D79-9690-E8603F3E01B2}" type="sibTrans" cxnId="{1B58AACE-3B72-402E-9960-47B88B78A028}">
      <dgm:prSet/>
      <dgm:spPr/>
      <dgm:t>
        <a:bodyPr/>
        <a:lstStyle/>
        <a:p>
          <a:endParaRPr lang="en-US"/>
        </a:p>
      </dgm:t>
    </dgm:pt>
    <dgm:pt modelId="{A20906E1-1C60-459C-BD53-4072DCB0F529}">
      <dgm:prSet phldrT="[Text]"/>
      <dgm:spPr/>
      <dgm:t>
        <a:bodyPr/>
        <a:lstStyle/>
        <a:p>
          <a:r>
            <a:rPr lang="en-US" dirty="0" smtClean="0"/>
            <a:t>(818) 240-1000, ext. 5073</a:t>
          </a:r>
          <a:endParaRPr lang="en-US" dirty="0"/>
        </a:p>
      </dgm:t>
    </dgm:pt>
    <dgm:pt modelId="{1D4BABF5-BCE8-4706-8194-0C8CDE63B732}" type="parTrans" cxnId="{7A3379B8-8BD1-42B5-A251-55D2C7235A56}">
      <dgm:prSet/>
      <dgm:spPr/>
      <dgm:t>
        <a:bodyPr/>
        <a:lstStyle/>
        <a:p>
          <a:endParaRPr lang="en-US"/>
        </a:p>
      </dgm:t>
    </dgm:pt>
    <dgm:pt modelId="{81C73197-2E6B-4B1B-8C23-CFA33AEB0B81}" type="sibTrans" cxnId="{7A3379B8-8BD1-42B5-A251-55D2C7235A56}">
      <dgm:prSet/>
      <dgm:spPr/>
      <dgm:t>
        <a:bodyPr/>
        <a:lstStyle/>
        <a:p>
          <a:endParaRPr lang="en-US"/>
        </a:p>
      </dgm:t>
    </dgm:pt>
    <dgm:pt modelId="{006201D2-93BF-469A-BD0A-DEB034630FB9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Ophelia Carrasco</a:t>
          </a:r>
          <a:endParaRPr lang="en-US" dirty="0"/>
        </a:p>
      </dgm:t>
    </dgm:pt>
    <dgm:pt modelId="{4472FAFF-C45A-475D-B622-93B6186CF21A}" type="parTrans" cxnId="{5F9B5850-9A2F-4C79-A3A6-597AA846008F}">
      <dgm:prSet/>
      <dgm:spPr/>
      <dgm:t>
        <a:bodyPr/>
        <a:lstStyle/>
        <a:p>
          <a:endParaRPr lang="en-US"/>
        </a:p>
      </dgm:t>
    </dgm:pt>
    <dgm:pt modelId="{D63E8BE1-9EB8-43BC-80EA-A66E679BE891}" type="sibTrans" cxnId="{5F9B5850-9A2F-4C79-A3A6-597AA846008F}">
      <dgm:prSet/>
      <dgm:spPr/>
      <dgm:t>
        <a:bodyPr/>
        <a:lstStyle/>
        <a:p>
          <a:endParaRPr lang="en-US"/>
        </a:p>
      </dgm:t>
    </dgm:pt>
    <dgm:pt modelId="{1895026D-8955-4A26-BB55-5E2B13F8F045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carrasco@glendale.edu</a:t>
          </a:r>
          <a:endParaRPr lang="en-US" dirty="0"/>
        </a:p>
      </dgm:t>
    </dgm:pt>
    <dgm:pt modelId="{5B6CD6DD-C2CF-4B51-87AC-673DE0AEE6F9}" type="parTrans" cxnId="{B79351C4-5FAD-4B2A-A97C-176E5C40E9BF}">
      <dgm:prSet/>
      <dgm:spPr/>
      <dgm:t>
        <a:bodyPr/>
        <a:lstStyle/>
        <a:p>
          <a:endParaRPr lang="en-US"/>
        </a:p>
      </dgm:t>
    </dgm:pt>
    <dgm:pt modelId="{8CDEDFF9-FF50-4378-A529-0D8319B4E409}" type="sibTrans" cxnId="{B79351C4-5FAD-4B2A-A97C-176E5C40E9BF}">
      <dgm:prSet/>
      <dgm:spPr/>
      <dgm:t>
        <a:bodyPr/>
        <a:lstStyle/>
        <a:p>
          <a:endParaRPr lang="en-US"/>
        </a:p>
      </dgm:t>
    </dgm:pt>
    <dgm:pt modelId="{E66BCB0F-E0CA-498E-8A7A-BCFFBD5F6077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(818) 240-1000, ext. 5684</a:t>
          </a:r>
          <a:endParaRPr lang="en-US" dirty="0"/>
        </a:p>
      </dgm:t>
    </dgm:pt>
    <dgm:pt modelId="{5DAC48F2-26F7-472A-93A4-1FA9FF56A5FA}" type="parTrans" cxnId="{D44735AA-6088-4783-AE6D-96D33757CFC5}">
      <dgm:prSet/>
      <dgm:spPr/>
      <dgm:t>
        <a:bodyPr/>
        <a:lstStyle/>
        <a:p>
          <a:endParaRPr lang="en-US"/>
        </a:p>
      </dgm:t>
    </dgm:pt>
    <dgm:pt modelId="{FB515016-F1C7-49EA-888B-843A37ED5D4D}" type="sibTrans" cxnId="{D44735AA-6088-4783-AE6D-96D33757CFC5}">
      <dgm:prSet/>
      <dgm:spPr/>
      <dgm:t>
        <a:bodyPr/>
        <a:lstStyle/>
        <a:p>
          <a:endParaRPr lang="en-US"/>
        </a:p>
      </dgm:t>
    </dgm:pt>
    <dgm:pt modelId="{1C0EC7BA-87F3-41EB-8D98-E094248FAA7B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Aarin Edwards</a:t>
          </a:r>
          <a:endParaRPr lang="en-US" dirty="0"/>
        </a:p>
      </dgm:t>
    </dgm:pt>
    <dgm:pt modelId="{BFE14068-A47C-4BB1-84B1-BB73C3B52C05}" type="parTrans" cxnId="{894E71CA-4602-4BBF-89C8-2382C856CD7A}">
      <dgm:prSet/>
      <dgm:spPr/>
      <dgm:t>
        <a:bodyPr/>
        <a:lstStyle/>
        <a:p>
          <a:endParaRPr lang="en-US"/>
        </a:p>
      </dgm:t>
    </dgm:pt>
    <dgm:pt modelId="{4890B077-88B9-44BB-AAA2-B69FF54FAFC7}" type="sibTrans" cxnId="{894E71CA-4602-4BBF-89C8-2382C856CD7A}">
      <dgm:prSet/>
      <dgm:spPr/>
      <dgm:t>
        <a:bodyPr/>
        <a:lstStyle/>
        <a:p>
          <a:endParaRPr lang="en-US"/>
        </a:p>
      </dgm:t>
    </dgm:pt>
    <dgm:pt modelId="{49396C48-A8A8-497C-ACE3-AFF58F08C076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aedwards@glendale.edu</a:t>
          </a:r>
          <a:endParaRPr lang="en-US" dirty="0"/>
        </a:p>
      </dgm:t>
    </dgm:pt>
    <dgm:pt modelId="{B76D3A06-4E97-439A-B7BE-971BD0244947}" type="parTrans" cxnId="{CFA60324-77C2-44EF-B72E-8586AF607C2F}">
      <dgm:prSet/>
      <dgm:spPr/>
      <dgm:t>
        <a:bodyPr/>
        <a:lstStyle/>
        <a:p>
          <a:endParaRPr lang="en-US"/>
        </a:p>
      </dgm:t>
    </dgm:pt>
    <dgm:pt modelId="{2D1749A3-1E83-4AEF-9EF0-CCEF32C14E23}" type="sibTrans" cxnId="{CFA60324-77C2-44EF-B72E-8586AF607C2F}">
      <dgm:prSet/>
      <dgm:spPr/>
      <dgm:t>
        <a:bodyPr/>
        <a:lstStyle/>
        <a:p>
          <a:endParaRPr lang="en-US"/>
        </a:p>
      </dgm:t>
    </dgm:pt>
    <dgm:pt modelId="{57ED56F8-8006-4B2A-9546-383B9BB6E1F3}">
      <dgm:prSet phldrT="[Text]"/>
      <dgm:spPr>
        <a:solidFill>
          <a:srgbClr val="00B0F0"/>
        </a:solidFill>
      </dgm:spPr>
      <dgm:t>
        <a:bodyPr/>
        <a:lstStyle/>
        <a:p>
          <a:r>
            <a:rPr lang="en-US" dirty="0" smtClean="0"/>
            <a:t>(818) 240-1000, ext. 5846</a:t>
          </a:r>
          <a:endParaRPr lang="en-US" dirty="0"/>
        </a:p>
      </dgm:t>
    </dgm:pt>
    <dgm:pt modelId="{ECE0C67B-01E6-4D05-AE5C-DADEFB15DC3B}" type="parTrans" cxnId="{7EB61B24-3AED-48DC-8E56-BA09D3C1F63E}">
      <dgm:prSet/>
      <dgm:spPr/>
      <dgm:t>
        <a:bodyPr/>
        <a:lstStyle/>
        <a:p>
          <a:endParaRPr lang="en-US"/>
        </a:p>
      </dgm:t>
    </dgm:pt>
    <dgm:pt modelId="{ECDE8601-BAA2-40B8-ABA1-23E56E6B8FFE}" type="sibTrans" cxnId="{7EB61B24-3AED-48DC-8E56-BA09D3C1F63E}">
      <dgm:prSet/>
      <dgm:spPr/>
      <dgm:t>
        <a:bodyPr/>
        <a:lstStyle/>
        <a:p>
          <a:endParaRPr lang="en-US"/>
        </a:p>
      </dgm:t>
    </dgm:pt>
    <dgm:pt modelId="{BA472E78-3A1D-4BB4-A485-325B19C76E13}">
      <dgm:prSet phldrT="[Text]"/>
      <dgm:spPr>
        <a:solidFill>
          <a:srgbClr val="00B050"/>
        </a:solidFill>
      </dgm:spPr>
      <dgm:t>
        <a:bodyPr/>
        <a:lstStyle/>
        <a:p>
          <a:r>
            <a:rPr lang="en-US" sz="2200" dirty="0" smtClean="0"/>
            <a:t>Front Office </a:t>
          </a:r>
          <a:endParaRPr lang="en-US" sz="2200" dirty="0"/>
        </a:p>
      </dgm:t>
    </dgm:pt>
    <dgm:pt modelId="{2293C33E-757B-490A-B8F8-AF0437A6BAA1}" type="parTrans" cxnId="{7836FAC8-6946-425B-B7F5-BD5D8511E1F9}">
      <dgm:prSet/>
      <dgm:spPr/>
      <dgm:t>
        <a:bodyPr/>
        <a:lstStyle/>
        <a:p>
          <a:endParaRPr lang="en-US"/>
        </a:p>
      </dgm:t>
    </dgm:pt>
    <dgm:pt modelId="{45E7E4DE-1EDE-4489-8185-796B92875494}" type="sibTrans" cxnId="{7836FAC8-6946-425B-B7F5-BD5D8511E1F9}">
      <dgm:prSet/>
      <dgm:spPr/>
      <dgm:t>
        <a:bodyPr/>
        <a:lstStyle/>
        <a:p>
          <a:endParaRPr lang="en-US"/>
        </a:p>
      </dgm:t>
    </dgm:pt>
    <dgm:pt modelId="{20F017B4-2C33-4224-9123-E954E3A5A078}">
      <dgm:prSet phldrT="[Text]"/>
      <dgm:spPr>
        <a:solidFill>
          <a:srgbClr val="00B050"/>
        </a:solidFill>
      </dgm:spPr>
      <dgm:t>
        <a:bodyPr/>
        <a:lstStyle/>
        <a:p>
          <a:r>
            <a:rPr lang="en-US" sz="1700" dirty="0" smtClean="0"/>
            <a:t>(818) 240-1000, ext. 5681</a:t>
          </a:r>
          <a:endParaRPr lang="en-US" sz="1700" dirty="0"/>
        </a:p>
      </dgm:t>
    </dgm:pt>
    <dgm:pt modelId="{9D7E6C86-44E1-4A09-B673-423B6D569AF1}" type="parTrans" cxnId="{2E905E3B-7CFD-4785-8AE1-BF6A761F9A93}">
      <dgm:prSet/>
      <dgm:spPr/>
      <dgm:t>
        <a:bodyPr/>
        <a:lstStyle/>
        <a:p>
          <a:endParaRPr lang="en-US"/>
        </a:p>
      </dgm:t>
    </dgm:pt>
    <dgm:pt modelId="{53EE4652-A954-40F9-A744-26868EB49A1F}" type="sibTrans" cxnId="{2E905E3B-7CFD-4785-8AE1-BF6A761F9A93}">
      <dgm:prSet/>
      <dgm:spPr/>
      <dgm:t>
        <a:bodyPr/>
        <a:lstStyle/>
        <a:p>
          <a:endParaRPr lang="en-US"/>
        </a:p>
      </dgm:t>
    </dgm:pt>
    <dgm:pt modelId="{6096788E-2FEF-4F8A-89F5-F1504095401F}">
      <dgm:prSet phldrT="[Text]" custT="1"/>
      <dgm:spPr>
        <a:solidFill>
          <a:srgbClr val="00B050"/>
        </a:solidFill>
      </dgm:spPr>
      <dgm:t>
        <a:bodyPr/>
        <a:lstStyle/>
        <a:p>
          <a:r>
            <a:rPr lang="en-US" sz="1400" dirty="0" smtClean="0"/>
            <a:t>www.glendale.edu/calworks</a:t>
          </a:r>
          <a:endParaRPr lang="en-US" sz="1400" dirty="0"/>
        </a:p>
      </dgm:t>
    </dgm:pt>
    <dgm:pt modelId="{4FDE1D80-8F92-460E-A7BB-436BCE9D4D1D}" type="parTrans" cxnId="{D0A56CD3-EB36-49F9-9998-12F60A61CBDE}">
      <dgm:prSet/>
      <dgm:spPr/>
    </dgm:pt>
    <dgm:pt modelId="{4C37025B-B06E-45FE-948E-9CAFF17876E8}" type="sibTrans" cxnId="{D0A56CD3-EB36-49F9-9998-12F60A61CBDE}">
      <dgm:prSet/>
      <dgm:spPr/>
    </dgm:pt>
    <dgm:pt modelId="{FA85F786-6429-4597-8DAE-B135CC10FA44}">
      <dgm:prSet phldrT="[Text]"/>
      <dgm:spPr/>
      <dgm:t>
        <a:bodyPr/>
        <a:lstStyle/>
        <a:p>
          <a:r>
            <a:rPr lang="en-US" dirty="0" smtClean="0"/>
            <a:t>A-L</a:t>
          </a:r>
          <a:endParaRPr lang="en-US" dirty="0"/>
        </a:p>
      </dgm:t>
    </dgm:pt>
    <dgm:pt modelId="{1FE92F17-10E3-4AA6-960A-D41C2042839B}" type="parTrans" cxnId="{455BB083-E5E3-40FE-873F-9B374FFF3DCD}">
      <dgm:prSet/>
      <dgm:spPr/>
    </dgm:pt>
    <dgm:pt modelId="{175A5B7A-F2E3-47E7-94C0-7667AD8AC5C5}" type="sibTrans" cxnId="{455BB083-E5E3-40FE-873F-9B374FFF3DCD}">
      <dgm:prSet/>
      <dgm:spPr/>
    </dgm:pt>
    <dgm:pt modelId="{47F6A499-3A04-4454-B8F0-641F5BAAF655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M-Z</a:t>
          </a:r>
          <a:endParaRPr lang="en-US" dirty="0"/>
        </a:p>
      </dgm:t>
    </dgm:pt>
    <dgm:pt modelId="{B810632D-F231-4B18-9685-6ECE8BE9F5DA}" type="parTrans" cxnId="{C8C30D27-7E2C-428E-9EF0-8E9EE1AAED3A}">
      <dgm:prSet/>
      <dgm:spPr/>
    </dgm:pt>
    <dgm:pt modelId="{D1973371-FAC4-4158-B532-08B0671F9365}" type="sibTrans" cxnId="{C8C30D27-7E2C-428E-9EF0-8E9EE1AAED3A}">
      <dgm:prSet/>
      <dgm:spPr/>
    </dgm:pt>
    <dgm:pt modelId="{0FF9A91F-F0C9-4A06-B76B-27DDE656200A}" type="pres">
      <dgm:prSet presAssocID="{10EC6313-121A-441C-B736-A26D6255246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8A98CF4-F451-4370-9FCB-FFB346F50E19}" type="pres">
      <dgm:prSet presAssocID="{6DEBE35D-C818-4F28-8F40-77E96C2E161E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52425F-2A1E-4B40-9530-72EC67D44544}" type="pres">
      <dgm:prSet presAssocID="{51E2C030-2BAA-42CC-A636-13D35B51B7CA}" presName="sibTrans" presStyleCnt="0"/>
      <dgm:spPr/>
      <dgm:t>
        <a:bodyPr/>
        <a:lstStyle/>
        <a:p>
          <a:endParaRPr lang="en-US"/>
        </a:p>
      </dgm:t>
    </dgm:pt>
    <dgm:pt modelId="{459EC761-98AF-4AAE-8465-A37ECA117951}" type="pres">
      <dgm:prSet presAssocID="{006201D2-93BF-469A-BD0A-DEB034630FB9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151D86-A74C-4DF2-92EA-57E340599DB1}" type="pres">
      <dgm:prSet presAssocID="{D63E8BE1-9EB8-43BC-80EA-A66E679BE891}" presName="sibTrans" presStyleCnt="0"/>
      <dgm:spPr/>
      <dgm:t>
        <a:bodyPr/>
        <a:lstStyle/>
        <a:p>
          <a:endParaRPr lang="en-US"/>
        </a:p>
      </dgm:t>
    </dgm:pt>
    <dgm:pt modelId="{107E246A-0F5A-40EB-BD98-D627A03D554A}" type="pres">
      <dgm:prSet presAssocID="{1C0EC7BA-87F3-41EB-8D98-E094248FAA7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D6F613-B197-4B9D-A5F7-3D86416718D7}" type="pres">
      <dgm:prSet presAssocID="{4890B077-88B9-44BB-AAA2-B69FF54FAFC7}" presName="sibTrans" presStyleCnt="0"/>
      <dgm:spPr/>
    </dgm:pt>
    <dgm:pt modelId="{34E8C9F5-D064-496D-99B0-2D23573E771F}" type="pres">
      <dgm:prSet presAssocID="{BA472E78-3A1D-4BB4-A485-325B19C76E1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58AACE-3B72-402E-9960-47B88B78A028}" srcId="{6DEBE35D-C818-4F28-8F40-77E96C2E161E}" destId="{A58C44D3-3C32-421B-83F5-B26F0D6913B9}" srcOrd="0" destOrd="0" parTransId="{1E8ACFBB-4D41-4A26-89A3-264C3CC8FAAA}" sibTransId="{78AB2469-D882-4D79-9690-E8603F3E01B2}"/>
    <dgm:cxn modelId="{9321A8B3-339D-4700-8A0F-7E5BD12D6313}" type="presOf" srcId="{1C0EC7BA-87F3-41EB-8D98-E094248FAA7B}" destId="{107E246A-0F5A-40EB-BD98-D627A03D554A}" srcOrd="0" destOrd="0" presId="urn:microsoft.com/office/officeart/2005/8/layout/default"/>
    <dgm:cxn modelId="{7EB61B24-3AED-48DC-8E56-BA09D3C1F63E}" srcId="{1C0EC7BA-87F3-41EB-8D98-E094248FAA7B}" destId="{57ED56F8-8006-4B2A-9546-383B9BB6E1F3}" srcOrd="1" destOrd="0" parTransId="{ECE0C67B-01E6-4D05-AE5C-DADEFB15DC3B}" sibTransId="{ECDE8601-BAA2-40B8-ABA1-23E56E6B8FFE}"/>
    <dgm:cxn modelId="{326EA9AD-93EB-4090-A256-A78E88CF41BD}" type="presOf" srcId="{BA472E78-3A1D-4BB4-A485-325B19C76E13}" destId="{34E8C9F5-D064-496D-99B0-2D23573E771F}" srcOrd="0" destOrd="0" presId="urn:microsoft.com/office/officeart/2005/8/layout/default"/>
    <dgm:cxn modelId="{84F9283B-47C7-4BF8-BF47-A4830C3B4516}" type="presOf" srcId="{20F017B4-2C33-4224-9123-E954E3A5A078}" destId="{34E8C9F5-D064-496D-99B0-2D23573E771F}" srcOrd="0" destOrd="1" presId="urn:microsoft.com/office/officeart/2005/8/layout/default"/>
    <dgm:cxn modelId="{A5991AA5-C9E0-4A20-B8DD-02C004AE0E8B}" type="presOf" srcId="{006201D2-93BF-469A-BD0A-DEB034630FB9}" destId="{459EC761-98AF-4AAE-8465-A37ECA117951}" srcOrd="0" destOrd="0" presId="urn:microsoft.com/office/officeart/2005/8/layout/default"/>
    <dgm:cxn modelId="{894E71CA-4602-4BBF-89C8-2382C856CD7A}" srcId="{10EC6313-121A-441C-B736-A26D62552467}" destId="{1C0EC7BA-87F3-41EB-8D98-E094248FAA7B}" srcOrd="2" destOrd="0" parTransId="{BFE14068-A47C-4BB1-84B1-BB73C3B52C05}" sibTransId="{4890B077-88B9-44BB-AAA2-B69FF54FAFC7}"/>
    <dgm:cxn modelId="{C8C30D27-7E2C-428E-9EF0-8E9EE1AAED3A}" srcId="{006201D2-93BF-469A-BD0A-DEB034630FB9}" destId="{47F6A499-3A04-4454-B8F0-641F5BAAF655}" srcOrd="2" destOrd="0" parTransId="{B810632D-F231-4B18-9685-6ECE8BE9F5DA}" sibTransId="{D1973371-FAC4-4158-B532-08B0671F9365}"/>
    <dgm:cxn modelId="{EEE825F4-1761-4975-96C6-4E6667AF8CA3}" type="presOf" srcId="{49396C48-A8A8-497C-ACE3-AFF58F08C076}" destId="{107E246A-0F5A-40EB-BD98-D627A03D554A}" srcOrd="0" destOrd="1" presId="urn:microsoft.com/office/officeart/2005/8/layout/default"/>
    <dgm:cxn modelId="{90CC3165-AF20-4E75-ADC8-CDF04835D938}" type="presOf" srcId="{57ED56F8-8006-4B2A-9546-383B9BB6E1F3}" destId="{107E246A-0F5A-40EB-BD98-D627A03D554A}" srcOrd="0" destOrd="2" presId="urn:microsoft.com/office/officeart/2005/8/layout/default"/>
    <dgm:cxn modelId="{82081472-6E54-45D6-B1BD-52B2C7479EE1}" type="presOf" srcId="{6096788E-2FEF-4F8A-89F5-F1504095401F}" destId="{34E8C9F5-D064-496D-99B0-2D23573E771F}" srcOrd="0" destOrd="2" presId="urn:microsoft.com/office/officeart/2005/8/layout/default"/>
    <dgm:cxn modelId="{52092414-B5C7-4878-B3B5-9DB1BBBBF94C}" srcId="{10EC6313-121A-441C-B736-A26D62552467}" destId="{6DEBE35D-C818-4F28-8F40-77E96C2E161E}" srcOrd="0" destOrd="0" parTransId="{461CBE6F-822E-4806-BACF-1D19BD6E47F8}" sibTransId="{51E2C030-2BAA-42CC-A636-13D35B51B7CA}"/>
    <dgm:cxn modelId="{C6535E7B-53F8-49E6-BE7E-A4921F219347}" type="presOf" srcId="{FA85F786-6429-4597-8DAE-B135CC10FA44}" destId="{68A98CF4-F451-4370-9FCB-FFB346F50E19}" srcOrd="0" destOrd="3" presId="urn:microsoft.com/office/officeart/2005/8/layout/default"/>
    <dgm:cxn modelId="{B79351C4-5FAD-4B2A-A97C-176E5C40E9BF}" srcId="{006201D2-93BF-469A-BD0A-DEB034630FB9}" destId="{1895026D-8955-4A26-BB55-5E2B13F8F045}" srcOrd="0" destOrd="0" parTransId="{5B6CD6DD-C2CF-4B51-87AC-673DE0AEE6F9}" sibTransId="{8CDEDFF9-FF50-4378-A529-0D8319B4E409}"/>
    <dgm:cxn modelId="{455BB083-E5E3-40FE-873F-9B374FFF3DCD}" srcId="{6DEBE35D-C818-4F28-8F40-77E96C2E161E}" destId="{FA85F786-6429-4597-8DAE-B135CC10FA44}" srcOrd="2" destOrd="0" parTransId="{1FE92F17-10E3-4AA6-960A-D41C2042839B}" sibTransId="{175A5B7A-F2E3-47E7-94C0-7667AD8AC5C5}"/>
    <dgm:cxn modelId="{5F9B5850-9A2F-4C79-A3A6-597AA846008F}" srcId="{10EC6313-121A-441C-B736-A26D62552467}" destId="{006201D2-93BF-469A-BD0A-DEB034630FB9}" srcOrd="1" destOrd="0" parTransId="{4472FAFF-C45A-475D-B622-93B6186CF21A}" sibTransId="{D63E8BE1-9EB8-43BC-80EA-A66E679BE891}"/>
    <dgm:cxn modelId="{D0A56CD3-EB36-49F9-9998-12F60A61CBDE}" srcId="{BA472E78-3A1D-4BB4-A485-325B19C76E13}" destId="{6096788E-2FEF-4F8A-89F5-F1504095401F}" srcOrd="1" destOrd="0" parTransId="{4FDE1D80-8F92-460E-A7BB-436BCE9D4D1D}" sibTransId="{4C37025B-B06E-45FE-948E-9CAFF17876E8}"/>
    <dgm:cxn modelId="{C5ADD1A6-38BD-40B5-AF6E-9A1A24F78BFB}" type="presOf" srcId="{6DEBE35D-C818-4F28-8F40-77E96C2E161E}" destId="{68A98CF4-F451-4370-9FCB-FFB346F50E19}" srcOrd="0" destOrd="0" presId="urn:microsoft.com/office/officeart/2005/8/layout/default"/>
    <dgm:cxn modelId="{A5C9546C-64EB-4270-88D4-4D201BE64AFA}" type="presOf" srcId="{1895026D-8955-4A26-BB55-5E2B13F8F045}" destId="{459EC761-98AF-4AAE-8465-A37ECA117951}" srcOrd="0" destOrd="1" presId="urn:microsoft.com/office/officeart/2005/8/layout/default"/>
    <dgm:cxn modelId="{9CC79F6D-5021-450C-B119-60A334547579}" type="presOf" srcId="{E66BCB0F-E0CA-498E-8A7A-BCFFBD5F6077}" destId="{459EC761-98AF-4AAE-8465-A37ECA117951}" srcOrd="0" destOrd="2" presId="urn:microsoft.com/office/officeart/2005/8/layout/default"/>
    <dgm:cxn modelId="{CFA60324-77C2-44EF-B72E-8586AF607C2F}" srcId="{1C0EC7BA-87F3-41EB-8D98-E094248FAA7B}" destId="{49396C48-A8A8-497C-ACE3-AFF58F08C076}" srcOrd="0" destOrd="0" parTransId="{B76D3A06-4E97-439A-B7BE-971BD0244947}" sibTransId="{2D1749A3-1E83-4AEF-9EF0-CCEF32C14E23}"/>
    <dgm:cxn modelId="{D44735AA-6088-4783-AE6D-96D33757CFC5}" srcId="{006201D2-93BF-469A-BD0A-DEB034630FB9}" destId="{E66BCB0F-E0CA-498E-8A7A-BCFFBD5F6077}" srcOrd="1" destOrd="0" parTransId="{5DAC48F2-26F7-472A-93A4-1FA9FF56A5FA}" sibTransId="{FB515016-F1C7-49EA-888B-843A37ED5D4D}"/>
    <dgm:cxn modelId="{0D9AFCEB-3075-4892-9B02-0230FFC4D599}" type="presOf" srcId="{10EC6313-121A-441C-B736-A26D62552467}" destId="{0FF9A91F-F0C9-4A06-B76B-27DDE656200A}" srcOrd="0" destOrd="0" presId="urn:microsoft.com/office/officeart/2005/8/layout/default"/>
    <dgm:cxn modelId="{7A3379B8-8BD1-42B5-A251-55D2C7235A56}" srcId="{6DEBE35D-C818-4F28-8F40-77E96C2E161E}" destId="{A20906E1-1C60-459C-BD53-4072DCB0F529}" srcOrd="1" destOrd="0" parTransId="{1D4BABF5-BCE8-4706-8194-0C8CDE63B732}" sibTransId="{81C73197-2E6B-4B1B-8C23-CFA33AEB0B81}"/>
    <dgm:cxn modelId="{57FB0F8C-3F8D-4B49-9547-D3A02C769729}" type="presOf" srcId="{A58C44D3-3C32-421B-83F5-B26F0D6913B9}" destId="{68A98CF4-F451-4370-9FCB-FFB346F50E19}" srcOrd="0" destOrd="1" presId="urn:microsoft.com/office/officeart/2005/8/layout/default"/>
    <dgm:cxn modelId="{7836FAC8-6946-425B-B7F5-BD5D8511E1F9}" srcId="{10EC6313-121A-441C-B736-A26D62552467}" destId="{BA472E78-3A1D-4BB4-A485-325B19C76E13}" srcOrd="3" destOrd="0" parTransId="{2293C33E-757B-490A-B8F8-AF0437A6BAA1}" sibTransId="{45E7E4DE-1EDE-4489-8185-796B92875494}"/>
    <dgm:cxn modelId="{C7327092-302B-49A0-A414-81DD24A3E214}" type="presOf" srcId="{47F6A499-3A04-4454-B8F0-641F5BAAF655}" destId="{459EC761-98AF-4AAE-8465-A37ECA117951}" srcOrd="0" destOrd="3" presId="urn:microsoft.com/office/officeart/2005/8/layout/default"/>
    <dgm:cxn modelId="{2E905E3B-7CFD-4785-8AE1-BF6A761F9A93}" srcId="{BA472E78-3A1D-4BB4-A485-325B19C76E13}" destId="{20F017B4-2C33-4224-9123-E954E3A5A078}" srcOrd="0" destOrd="0" parTransId="{9D7E6C86-44E1-4A09-B673-423B6D569AF1}" sibTransId="{53EE4652-A954-40F9-A744-26868EB49A1F}"/>
    <dgm:cxn modelId="{45864413-ED33-4ABC-8DAB-C64E2F3241A6}" type="presOf" srcId="{A20906E1-1C60-459C-BD53-4072DCB0F529}" destId="{68A98CF4-F451-4370-9FCB-FFB346F50E19}" srcOrd="0" destOrd="2" presId="urn:microsoft.com/office/officeart/2005/8/layout/default"/>
    <dgm:cxn modelId="{53177A63-1A58-434F-97E7-091EF2C38DEC}" type="presParOf" srcId="{0FF9A91F-F0C9-4A06-B76B-27DDE656200A}" destId="{68A98CF4-F451-4370-9FCB-FFB346F50E19}" srcOrd="0" destOrd="0" presId="urn:microsoft.com/office/officeart/2005/8/layout/default"/>
    <dgm:cxn modelId="{070C5E01-0E9F-48D2-9154-727FD5EB2C91}" type="presParOf" srcId="{0FF9A91F-F0C9-4A06-B76B-27DDE656200A}" destId="{7252425F-2A1E-4B40-9530-72EC67D44544}" srcOrd="1" destOrd="0" presId="urn:microsoft.com/office/officeart/2005/8/layout/default"/>
    <dgm:cxn modelId="{2E4E19B9-8819-4961-BBE0-76724B0A73DC}" type="presParOf" srcId="{0FF9A91F-F0C9-4A06-B76B-27DDE656200A}" destId="{459EC761-98AF-4AAE-8465-A37ECA117951}" srcOrd="2" destOrd="0" presId="urn:microsoft.com/office/officeart/2005/8/layout/default"/>
    <dgm:cxn modelId="{B99A437F-DF90-4E0D-8161-82E16B1E880F}" type="presParOf" srcId="{0FF9A91F-F0C9-4A06-B76B-27DDE656200A}" destId="{AF151D86-A74C-4DF2-92EA-57E340599DB1}" srcOrd="3" destOrd="0" presId="urn:microsoft.com/office/officeart/2005/8/layout/default"/>
    <dgm:cxn modelId="{0BE3A7AD-962B-4211-8277-0FB1AE78FA4D}" type="presParOf" srcId="{0FF9A91F-F0C9-4A06-B76B-27DDE656200A}" destId="{107E246A-0F5A-40EB-BD98-D627A03D554A}" srcOrd="4" destOrd="0" presId="urn:microsoft.com/office/officeart/2005/8/layout/default"/>
    <dgm:cxn modelId="{BE9E897F-F943-4E25-8C1B-401A30C7A88C}" type="presParOf" srcId="{0FF9A91F-F0C9-4A06-B76B-27DDE656200A}" destId="{BAD6F613-B197-4B9D-A5F7-3D86416718D7}" srcOrd="5" destOrd="0" presId="urn:microsoft.com/office/officeart/2005/8/layout/default"/>
    <dgm:cxn modelId="{49E9CAEC-5196-41C8-8593-C5608B54A8B0}" type="presParOf" srcId="{0FF9A91F-F0C9-4A06-B76B-27DDE656200A}" destId="{34E8C9F5-D064-496D-99B0-2D23573E771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0EC6313-121A-441C-B736-A26D62552467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154C005-56BF-4D50-AC42-D22E60C3ADEC}">
      <dgm:prSet phldrT="[Text]"/>
      <dgm:spPr/>
      <dgm:t>
        <a:bodyPr/>
        <a:lstStyle/>
        <a:p>
          <a:r>
            <a:rPr lang="en-US" dirty="0" smtClean="0"/>
            <a:t>Karen </a:t>
          </a:r>
          <a:r>
            <a:rPr lang="en-US" dirty="0" err="1" smtClean="0"/>
            <a:t>Tu</a:t>
          </a:r>
          <a:endParaRPr lang="en-US" dirty="0"/>
        </a:p>
      </dgm:t>
    </dgm:pt>
    <dgm:pt modelId="{447D77FD-A961-44B9-BD9B-655604FF92D6}" type="parTrans" cxnId="{BAB36B40-A59E-4685-A7D5-54D8D28FA3FC}">
      <dgm:prSet/>
      <dgm:spPr/>
      <dgm:t>
        <a:bodyPr/>
        <a:lstStyle/>
        <a:p>
          <a:endParaRPr lang="en-US"/>
        </a:p>
      </dgm:t>
    </dgm:pt>
    <dgm:pt modelId="{EC9734F1-DB7A-4EF6-8A52-3412022977DC}" type="sibTrans" cxnId="{BAB36B40-A59E-4685-A7D5-54D8D28FA3FC}">
      <dgm:prSet/>
      <dgm:spPr/>
      <dgm:t>
        <a:bodyPr/>
        <a:lstStyle/>
        <a:p>
          <a:endParaRPr lang="en-US"/>
        </a:p>
      </dgm:t>
    </dgm:pt>
    <dgm:pt modelId="{D6824E32-CE14-4F91-8E1C-48DF154C610B}">
      <dgm:prSet phldrT="[Text]"/>
      <dgm:spPr/>
      <dgm:t>
        <a:bodyPr/>
        <a:lstStyle/>
        <a:p>
          <a:r>
            <a:rPr lang="en-US" dirty="0" smtClean="0"/>
            <a:t>ktu@glendale.edu</a:t>
          </a:r>
          <a:endParaRPr lang="en-US" dirty="0"/>
        </a:p>
      </dgm:t>
    </dgm:pt>
    <dgm:pt modelId="{517D18AC-1DD5-4B63-AB35-EF381CC489A4}" type="parTrans" cxnId="{87B73E62-5542-4C75-BE40-16468C9070C6}">
      <dgm:prSet/>
      <dgm:spPr/>
      <dgm:t>
        <a:bodyPr/>
        <a:lstStyle/>
        <a:p>
          <a:endParaRPr lang="en-US"/>
        </a:p>
      </dgm:t>
    </dgm:pt>
    <dgm:pt modelId="{FCE04859-881A-469A-8CDF-C8AAB7397834}" type="sibTrans" cxnId="{87B73E62-5542-4C75-BE40-16468C9070C6}">
      <dgm:prSet/>
      <dgm:spPr/>
      <dgm:t>
        <a:bodyPr/>
        <a:lstStyle/>
        <a:p>
          <a:endParaRPr lang="en-US"/>
        </a:p>
      </dgm:t>
    </dgm:pt>
    <dgm:pt modelId="{A546E648-87F5-4DFB-96CB-E678A905BEDC}">
      <dgm:prSet phldrT="[Text]"/>
      <dgm:spPr/>
      <dgm:t>
        <a:bodyPr/>
        <a:lstStyle/>
        <a:p>
          <a:r>
            <a:rPr lang="en-US" dirty="0" smtClean="0"/>
            <a:t>(818) 240-1000, ext. 5866</a:t>
          </a:r>
          <a:endParaRPr lang="en-US" dirty="0"/>
        </a:p>
      </dgm:t>
    </dgm:pt>
    <dgm:pt modelId="{F223DAE2-1D4B-4DC7-815E-1F7CBD82B417}" type="parTrans" cxnId="{B245C08E-7310-4B53-BF33-1F0DEC47E8B4}">
      <dgm:prSet/>
      <dgm:spPr/>
      <dgm:t>
        <a:bodyPr/>
        <a:lstStyle/>
        <a:p>
          <a:endParaRPr lang="en-US"/>
        </a:p>
      </dgm:t>
    </dgm:pt>
    <dgm:pt modelId="{BFD6EBA2-1C44-4C94-9B9E-83ACE7BCB1BF}" type="sibTrans" cxnId="{B245C08E-7310-4B53-BF33-1F0DEC47E8B4}">
      <dgm:prSet/>
      <dgm:spPr/>
      <dgm:t>
        <a:bodyPr/>
        <a:lstStyle/>
        <a:p>
          <a:endParaRPr lang="en-US"/>
        </a:p>
      </dgm:t>
    </dgm:pt>
    <dgm:pt modelId="{01AF8BF6-ABAD-4E3C-8EB8-08E8597E73C7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Debbie </a:t>
          </a:r>
          <a:r>
            <a:rPr lang="en-US" dirty="0" err="1" smtClean="0"/>
            <a:t>Stepp</a:t>
          </a:r>
          <a:r>
            <a:rPr lang="en-US" dirty="0" smtClean="0"/>
            <a:t> </a:t>
          </a:r>
          <a:endParaRPr lang="en-US" dirty="0"/>
        </a:p>
      </dgm:t>
    </dgm:pt>
    <dgm:pt modelId="{BD244B26-8B9A-45DE-A5A1-F9010196C9EF}" type="parTrans" cxnId="{17B9AD5F-4BCE-4AB8-BAEF-D0E13FDA5000}">
      <dgm:prSet/>
      <dgm:spPr/>
      <dgm:t>
        <a:bodyPr/>
        <a:lstStyle/>
        <a:p>
          <a:endParaRPr lang="en-US"/>
        </a:p>
      </dgm:t>
    </dgm:pt>
    <dgm:pt modelId="{29184131-09D5-4E42-9640-2EEDB312E181}" type="sibTrans" cxnId="{17B9AD5F-4BCE-4AB8-BAEF-D0E13FDA5000}">
      <dgm:prSet/>
      <dgm:spPr/>
      <dgm:t>
        <a:bodyPr/>
        <a:lstStyle/>
        <a:p>
          <a:endParaRPr lang="en-US"/>
        </a:p>
      </dgm:t>
    </dgm:pt>
    <dgm:pt modelId="{F6C37DDC-DE49-460C-9BAF-DFE07852861C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dstepp@glendale.edu</a:t>
          </a:r>
          <a:endParaRPr lang="en-US" dirty="0"/>
        </a:p>
      </dgm:t>
    </dgm:pt>
    <dgm:pt modelId="{1B47EFD7-A875-427D-A92E-2EDF20330DC2}" type="parTrans" cxnId="{911C37D7-972C-4D7B-B220-A7FE51A50211}">
      <dgm:prSet/>
      <dgm:spPr/>
      <dgm:t>
        <a:bodyPr/>
        <a:lstStyle/>
        <a:p>
          <a:endParaRPr lang="en-US"/>
        </a:p>
      </dgm:t>
    </dgm:pt>
    <dgm:pt modelId="{DE235774-D967-48B2-9237-58EE65A6519F}" type="sibTrans" cxnId="{911C37D7-972C-4D7B-B220-A7FE51A50211}">
      <dgm:prSet/>
      <dgm:spPr/>
      <dgm:t>
        <a:bodyPr/>
        <a:lstStyle/>
        <a:p>
          <a:endParaRPr lang="en-US"/>
        </a:p>
      </dgm:t>
    </dgm:pt>
    <dgm:pt modelId="{18F1C3EF-18AF-4C81-810A-C3269D3209FF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(818) 240-1000, ext. 5848</a:t>
          </a:r>
          <a:endParaRPr lang="en-US" dirty="0"/>
        </a:p>
      </dgm:t>
    </dgm:pt>
    <dgm:pt modelId="{551BF568-071A-43DC-BF56-13C7983C6D43}" type="parTrans" cxnId="{ECB13C5B-CD53-42C3-8302-E1CB6454936E}">
      <dgm:prSet/>
      <dgm:spPr/>
      <dgm:t>
        <a:bodyPr/>
        <a:lstStyle/>
        <a:p>
          <a:endParaRPr lang="en-US"/>
        </a:p>
      </dgm:t>
    </dgm:pt>
    <dgm:pt modelId="{13898146-8CB5-47B4-BE62-EE6522E252D0}" type="sibTrans" cxnId="{ECB13C5B-CD53-42C3-8302-E1CB6454936E}">
      <dgm:prSet/>
      <dgm:spPr/>
      <dgm:t>
        <a:bodyPr/>
        <a:lstStyle/>
        <a:p>
          <a:endParaRPr lang="en-US"/>
        </a:p>
      </dgm:t>
    </dgm:pt>
    <dgm:pt modelId="{7A0C2BC2-132D-408D-83F1-5B57A14D4F90}">
      <dgm:prSet phldrT="[Text]"/>
      <dgm:spPr/>
      <dgm:t>
        <a:bodyPr/>
        <a:lstStyle/>
        <a:p>
          <a:r>
            <a:rPr lang="en-US" dirty="0" smtClean="0"/>
            <a:t>(818) 240-1000, ext. 5250</a:t>
          </a:r>
          <a:endParaRPr lang="en-US" dirty="0"/>
        </a:p>
      </dgm:t>
    </dgm:pt>
    <dgm:pt modelId="{1C5EA9EA-F294-4DC5-8221-131EA7CCCCEA}">
      <dgm:prSet phldrT="[Text]"/>
      <dgm:spPr/>
      <dgm:t>
        <a:bodyPr/>
        <a:lstStyle/>
        <a:p>
          <a:r>
            <a:rPr lang="en-US" dirty="0" smtClean="0"/>
            <a:t>prosas@glendale.edu</a:t>
          </a:r>
          <a:endParaRPr lang="en-US" dirty="0"/>
        </a:p>
      </dgm:t>
    </dgm:pt>
    <dgm:pt modelId="{8181E7EE-A643-4B1E-A445-4C4609757C49}">
      <dgm:prSet phldrT="[Text]"/>
      <dgm:spPr/>
      <dgm:t>
        <a:bodyPr/>
        <a:lstStyle/>
        <a:p>
          <a:r>
            <a:rPr lang="en-US" dirty="0" smtClean="0"/>
            <a:t>Pamela Rosas</a:t>
          </a:r>
          <a:endParaRPr lang="en-US" dirty="0"/>
        </a:p>
      </dgm:t>
    </dgm:pt>
    <dgm:pt modelId="{BE1BBBCB-14C3-4D90-A0F3-E7D14EDB3BD2}" type="sibTrans" cxnId="{C0F950C8-7B8B-449B-9729-3B8C9A6A091C}">
      <dgm:prSet/>
      <dgm:spPr/>
      <dgm:t>
        <a:bodyPr/>
        <a:lstStyle/>
        <a:p>
          <a:endParaRPr lang="en-US"/>
        </a:p>
      </dgm:t>
    </dgm:pt>
    <dgm:pt modelId="{4626F146-A167-4AC1-917C-EE7D0AB2AC28}" type="parTrans" cxnId="{C0F950C8-7B8B-449B-9729-3B8C9A6A091C}">
      <dgm:prSet/>
      <dgm:spPr/>
      <dgm:t>
        <a:bodyPr/>
        <a:lstStyle/>
        <a:p>
          <a:endParaRPr lang="en-US"/>
        </a:p>
      </dgm:t>
    </dgm:pt>
    <dgm:pt modelId="{078F1C1D-8817-41D6-B7E0-9DFCC8D3BEBE}" type="sibTrans" cxnId="{9272F511-0AD3-4437-AC13-0B13C98CF7E1}">
      <dgm:prSet/>
      <dgm:spPr/>
      <dgm:t>
        <a:bodyPr/>
        <a:lstStyle/>
        <a:p>
          <a:endParaRPr lang="en-US"/>
        </a:p>
      </dgm:t>
    </dgm:pt>
    <dgm:pt modelId="{07FE3205-434F-4DB1-B7A7-7E6E95B363BB}" type="parTrans" cxnId="{9272F511-0AD3-4437-AC13-0B13C98CF7E1}">
      <dgm:prSet/>
      <dgm:spPr/>
      <dgm:t>
        <a:bodyPr/>
        <a:lstStyle/>
        <a:p>
          <a:endParaRPr lang="en-US"/>
        </a:p>
      </dgm:t>
    </dgm:pt>
    <dgm:pt modelId="{97194EE3-D1D7-498E-97AB-2FD22B928174}" type="sibTrans" cxnId="{5A42A823-80BE-4B14-ADD8-F6090CE67561}">
      <dgm:prSet/>
      <dgm:spPr/>
      <dgm:t>
        <a:bodyPr/>
        <a:lstStyle/>
        <a:p>
          <a:endParaRPr lang="en-US"/>
        </a:p>
      </dgm:t>
    </dgm:pt>
    <dgm:pt modelId="{175B870A-3290-4F7A-AC4D-EB7363585D60}" type="parTrans" cxnId="{5A42A823-80BE-4B14-ADD8-F6090CE67561}">
      <dgm:prSet/>
      <dgm:spPr/>
      <dgm:t>
        <a:bodyPr/>
        <a:lstStyle/>
        <a:p>
          <a:endParaRPr lang="en-US"/>
        </a:p>
      </dgm:t>
    </dgm:pt>
    <dgm:pt modelId="{57ED56F8-8006-4B2A-9546-383B9BB6E1F3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(818) 240-1000, ext. 5846</a:t>
          </a:r>
          <a:endParaRPr lang="en-US" dirty="0"/>
        </a:p>
      </dgm:t>
    </dgm:pt>
    <dgm:pt modelId="{49396C48-A8A8-497C-ACE3-AFF58F08C076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aedwards@glendale.edu</a:t>
          </a:r>
          <a:endParaRPr lang="en-US" dirty="0"/>
        </a:p>
      </dgm:t>
    </dgm:pt>
    <dgm:pt modelId="{1C0EC7BA-87F3-41EB-8D98-E094248FAA7B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Aarin Edwards</a:t>
          </a:r>
          <a:endParaRPr lang="en-US" dirty="0"/>
        </a:p>
      </dgm:t>
    </dgm:pt>
    <dgm:pt modelId="{4890B077-88B9-44BB-AAA2-B69FF54FAFC7}" type="sibTrans" cxnId="{894E71CA-4602-4BBF-89C8-2382C856CD7A}">
      <dgm:prSet/>
      <dgm:spPr/>
      <dgm:t>
        <a:bodyPr/>
        <a:lstStyle/>
        <a:p>
          <a:endParaRPr lang="en-US"/>
        </a:p>
      </dgm:t>
    </dgm:pt>
    <dgm:pt modelId="{BFE14068-A47C-4BB1-84B1-BB73C3B52C05}" type="parTrans" cxnId="{894E71CA-4602-4BBF-89C8-2382C856CD7A}">
      <dgm:prSet/>
      <dgm:spPr/>
      <dgm:t>
        <a:bodyPr/>
        <a:lstStyle/>
        <a:p>
          <a:endParaRPr lang="en-US"/>
        </a:p>
      </dgm:t>
    </dgm:pt>
    <dgm:pt modelId="{ECDE8601-BAA2-40B8-ABA1-23E56E6B8FFE}" type="sibTrans" cxnId="{7EB61B24-3AED-48DC-8E56-BA09D3C1F63E}">
      <dgm:prSet/>
      <dgm:spPr/>
      <dgm:t>
        <a:bodyPr/>
        <a:lstStyle/>
        <a:p>
          <a:endParaRPr lang="en-US"/>
        </a:p>
      </dgm:t>
    </dgm:pt>
    <dgm:pt modelId="{ECE0C67B-01E6-4D05-AE5C-DADEFB15DC3B}" type="parTrans" cxnId="{7EB61B24-3AED-48DC-8E56-BA09D3C1F63E}">
      <dgm:prSet/>
      <dgm:spPr/>
      <dgm:t>
        <a:bodyPr/>
        <a:lstStyle/>
        <a:p>
          <a:endParaRPr lang="en-US"/>
        </a:p>
      </dgm:t>
    </dgm:pt>
    <dgm:pt modelId="{2D1749A3-1E83-4AEF-9EF0-CCEF32C14E23}" type="sibTrans" cxnId="{CFA60324-77C2-44EF-B72E-8586AF607C2F}">
      <dgm:prSet/>
      <dgm:spPr/>
      <dgm:t>
        <a:bodyPr/>
        <a:lstStyle/>
        <a:p>
          <a:endParaRPr lang="en-US"/>
        </a:p>
      </dgm:t>
    </dgm:pt>
    <dgm:pt modelId="{B76D3A06-4E97-439A-B7BE-971BD0244947}" type="parTrans" cxnId="{CFA60324-77C2-44EF-B72E-8586AF607C2F}">
      <dgm:prSet/>
      <dgm:spPr/>
      <dgm:t>
        <a:bodyPr/>
        <a:lstStyle/>
        <a:p>
          <a:endParaRPr lang="en-US"/>
        </a:p>
      </dgm:t>
    </dgm:pt>
    <dgm:pt modelId="{939F3B95-E1DF-424E-989D-7A14D4D6ACF7}">
      <dgm:prSet phldrT="[Text]"/>
      <dgm:spPr>
        <a:solidFill>
          <a:srgbClr val="00B0F0"/>
        </a:solidFill>
      </dgm:spPr>
      <dgm:t>
        <a:bodyPr/>
        <a:lstStyle/>
        <a:p>
          <a:r>
            <a:rPr lang="en-US" sz="2200" dirty="0" smtClean="0"/>
            <a:t>Front Office</a:t>
          </a:r>
          <a:endParaRPr lang="en-US" sz="2200" dirty="0"/>
        </a:p>
      </dgm:t>
    </dgm:pt>
    <dgm:pt modelId="{DDB57826-68DF-47C8-BBAB-2637A7195CB7}" type="parTrans" cxnId="{AC334864-A906-466B-99D3-3E70EB1357E9}">
      <dgm:prSet/>
      <dgm:spPr/>
      <dgm:t>
        <a:bodyPr/>
        <a:lstStyle/>
        <a:p>
          <a:endParaRPr lang="en-US"/>
        </a:p>
      </dgm:t>
    </dgm:pt>
    <dgm:pt modelId="{2589D7A7-7A9E-4BC8-A322-05ED18AAA8D7}" type="sibTrans" cxnId="{AC334864-A906-466B-99D3-3E70EB1357E9}">
      <dgm:prSet/>
      <dgm:spPr/>
      <dgm:t>
        <a:bodyPr/>
        <a:lstStyle/>
        <a:p>
          <a:endParaRPr lang="en-US"/>
        </a:p>
      </dgm:t>
    </dgm:pt>
    <dgm:pt modelId="{6F08DA10-F6C1-468E-B2F6-CFF8572879F0}">
      <dgm:prSet phldrT="[Text]"/>
      <dgm:spPr>
        <a:solidFill>
          <a:srgbClr val="00B0F0"/>
        </a:solidFill>
      </dgm:spPr>
      <dgm:t>
        <a:bodyPr/>
        <a:lstStyle/>
        <a:p>
          <a:r>
            <a:rPr lang="en-US" sz="1700" dirty="0" smtClean="0"/>
            <a:t>(818) 240-1000, ext. 5508</a:t>
          </a:r>
          <a:endParaRPr lang="en-US" sz="1700" dirty="0"/>
        </a:p>
      </dgm:t>
    </dgm:pt>
    <dgm:pt modelId="{21E8D676-EB88-4657-81D6-4A575E661321}" type="parTrans" cxnId="{6450082D-871D-47E9-AF83-396846691CD1}">
      <dgm:prSet/>
      <dgm:spPr/>
      <dgm:t>
        <a:bodyPr/>
        <a:lstStyle/>
        <a:p>
          <a:endParaRPr lang="en-US"/>
        </a:p>
      </dgm:t>
    </dgm:pt>
    <dgm:pt modelId="{4FD06F42-E0B6-4B8B-9DFB-BD64B37A4AD8}" type="sibTrans" cxnId="{6450082D-871D-47E9-AF83-396846691CD1}">
      <dgm:prSet/>
      <dgm:spPr/>
      <dgm:t>
        <a:bodyPr/>
        <a:lstStyle/>
        <a:p>
          <a:endParaRPr lang="en-US"/>
        </a:p>
      </dgm:t>
    </dgm:pt>
    <dgm:pt modelId="{37EE2765-4275-44E1-88C7-310A12A4CC5A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1400" dirty="0" smtClean="0"/>
            <a:t>www.glendale.edu/calworks</a:t>
          </a:r>
          <a:endParaRPr lang="en-US" sz="1400" dirty="0"/>
        </a:p>
      </dgm:t>
    </dgm:pt>
    <dgm:pt modelId="{5D526F64-9E20-484A-94EA-E11DB459A2F5}" type="parTrans" cxnId="{0F621B69-2C2C-405B-96EB-1C78ECAAFA01}">
      <dgm:prSet/>
      <dgm:spPr/>
      <dgm:t>
        <a:bodyPr/>
        <a:lstStyle/>
        <a:p>
          <a:endParaRPr lang="en-US"/>
        </a:p>
      </dgm:t>
    </dgm:pt>
    <dgm:pt modelId="{2FF1C605-7669-42C0-8F2E-4F619F7466AE}" type="sibTrans" cxnId="{0F621B69-2C2C-405B-96EB-1C78ECAAFA01}">
      <dgm:prSet/>
      <dgm:spPr/>
      <dgm:t>
        <a:bodyPr/>
        <a:lstStyle/>
        <a:p>
          <a:endParaRPr lang="en-US"/>
        </a:p>
      </dgm:t>
    </dgm:pt>
    <dgm:pt modelId="{79F4E03D-F07A-4195-93EF-B510C3F9F63C}">
      <dgm:prSet phldrT="[Text]"/>
      <dgm:spPr/>
      <dgm:t>
        <a:bodyPr/>
        <a:lstStyle/>
        <a:p>
          <a:endParaRPr lang="en-US" dirty="0"/>
        </a:p>
      </dgm:t>
    </dgm:pt>
    <dgm:pt modelId="{398DC9EF-8415-46A4-AC95-E27BC6D14F83}" type="parTrans" cxnId="{095D4093-221F-4C43-97A4-48A3CAC04A86}">
      <dgm:prSet/>
      <dgm:spPr/>
      <dgm:t>
        <a:bodyPr/>
        <a:lstStyle/>
        <a:p>
          <a:endParaRPr lang="en-US"/>
        </a:p>
      </dgm:t>
    </dgm:pt>
    <dgm:pt modelId="{40E1C56F-CE8F-4458-934D-150F7F86A67E}" type="sibTrans" cxnId="{095D4093-221F-4C43-97A4-48A3CAC04A86}">
      <dgm:prSet/>
      <dgm:spPr/>
      <dgm:t>
        <a:bodyPr/>
        <a:lstStyle/>
        <a:p>
          <a:endParaRPr lang="en-US"/>
        </a:p>
      </dgm:t>
    </dgm:pt>
    <dgm:pt modelId="{117C499D-933C-422E-B2CB-6EF84A6D60EB}">
      <dgm:prSet phldrT="[Text]"/>
      <dgm:spPr/>
      <dgm:t>
        <a:bodyPr/>
        <a:lstStyle/>
        <a:p>
          <a:r>
            <a:rPr lang="en-US" dirty="0" smtClean="0"/>
            <a:t>A-</a:t>
          </a:r>
          <a:r>
            <a:rPr lang="en-US" dirty="0" err="1" smtClean="0"/>
            <a:t>Har</a:t>
          </a:r>
          <a:endParaRPr lang="en-US" dirty="0"/>
        </a:p>
      </dgm:t>
    </dgm:pt>
    <dgm:pt modelId="{5F9D4882-4ED5-430C-8983-BAF483C8727F}" type="parTrans" cxnId="{8C07CFFD-FA42-4AAC-B177-14A13D7A5A5C}">
      <dgm:prSet/>
      <dgm:spPr/>
      <dgm:t>
        <a:bodyPr/>
        <a:lstStyle/>
        <a:p>
          <a:endParaRPr lang="en-US"/>
        </a:p>
      </dgm:t>
    </dgm:pt>
    <dgm:pt modelId="{656CD8C0-5E6E-4AEF-8BF7-3489F268D302}" type="sibTrans" cxnId="{8C07CFFD-FA42-4AAC-B177-14A13D7A5A5C}">
      <dgm:prSet/>
      <dgm:spPr/>
      <dgm:t>
        <a:bodyPr/>
        <a:lstStyle/>
        <a:p>
          <a:endParaRPr lang="en-US"/>
        </a:p>
      </dgm:t>
    </dgm:pt>
    <dgm:pt modelId="{EA3B5FDF-F338-45A7-9F54-816120D9FEF6}">
      <dgm:prSet phldrT="[Text]"/>
      <dgm:spPr/>
      <dgm:t>
        <a:bodyPr/>
        <a:lstStyle/>
        <a:p>
          <a:r>
            <a:rPr lang="en-US" dirty="0" smtClean="0"/>
            <a:t>Has-N</a:t>
          </a:r>
          <a:endParaRPr lang="en-US" dirty="0"/>
        </a:p>
      </dgm:t>
    </dgm:pt>
    <dgm:pt modelId="{BF725F67-901D-4BB7-AA98-B50720E2328D}" type="parTrans" cxnId="{F84E3422-EA29-4313-A2A8-F7BB06777054}">
      <dgm:prSet/>
      <dgm:spPr/>
      <dgm:t>
        <a:bodyPr/>
        <a:lstStyle/>
        <a:p>
          <a:endParaRPr lang="en-US"/>
        </a:p>
      </dgm:t>
    </dgm:pt>
    <dgm:pt modelId="{55E1F660-192E-4444-B757-40B50E6FBD83}" type="sibTrans" cxnId="{F84E3422-EA29-4313-A2A8-F7BB06777054}">
      <dgm:prSet/>
      <dgm:spPr/>
      <dgm:t>
        <a:bodyPr/>
        <a:lstStyle/>
        <a:p>
          <a:endParaRPr lang="en-US"/>
        </a:p>
      </dgm:t>
    </dgm:pt>
    <dgm:pt modelId="{CC7F6E70-EF31-4F53-A2DA-1FB8FB1D0ABE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 smtClean="0"/>
            <a:t>O-Z</a:t>
          </a:r>
          <a:endParaRPr lang="en-US" dirty="0"/>
        </a:p>
      </dgm:t>
    </dgm:pt>
    <dgm:pt modelId="{E0C2F2AC-C471-4097-8D42-0E8C0A28E3E5}" type="parTrans" cxnId="{D05AE040-97BF-494D-A045-365E977F54F5}">
      <dgm:prSet/>
      <dgm:spPr/>
      <dgm:t>
        <a:bodyPr/>
        <a:lstStyle/>
        <a:p>
          <a:endParaRPr lang="en-US"/>
        </a:p>
      </dgm:t>
    </dgm:pt>
    <dgm:pt modelId="{0EC5EB53-080D-4CBA-83CC-D4947C7404DD}" type="sibTrans" cxnId="{D05AE040-97BF-494D-A045-365E977F54F5}">
      <dgm:prSet/>
      <dgm:spPr/>
      <dgm:t>
        <a:bodyPr/>
        <a:lstStyle/>
        <a:p>
          <a:endParaRPr lang="en-US"/>
        </a:p>
      </dgm:t>
    </dgm:pt>
    <dgm:pt modelId="{0FF9A91F-F0C9-4A06-B76B-27DDE656200A}" type="pres">
      <dgm:prSet presAssocID="{10EC6313-121A-441C-B736-A26D6255246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B1CC547-0AA6-44EC-8BD0-D45B39CE0B09}" type="pres">
      <dgm:prSet presAssocID="{8181E7EE-A643-4B1E-A445-4C4609757C49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F1E1E44-ACD3-499B-BCB8-7B0FA4D7C5C3}" type="pres">
      <dgm:prSet presAssocID="{BE1BBBCB-14C3-4D90-A0F3-E7D14EDB3BD2}" presName="sibTrans" presStyleCnt="0"/>
      <dgm:spPr/>
      <dgm:t>
        <a:bodyPr/>
        <a:lstStyle/>
        <a:p>
          <a:endParaRPr lang="en-US"/>
        </a:p>
      </dgm:t>
    </dgm:pt>
    <dgm:pt modelId="{A080034A-AC59-46C9-8700-967326E1D7C8}" type="pres">
      <dgm:prSet presAssocID="{C154C005-56BF-4D50-AC42-D22E60C3ADEC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48374F-E3A8-43A3-BF63-62D2C18ED9A0}" type="pres">
      <dgm:prSet presAssocID="{EC9734F1-DB7A-4EF6-8A52-3412022977DC}" presName="sibTrans" presStyleCnt="0"/>
      <dgm:spPr/>
      <dgm:t>
        <a:bodyPr/>
        <a:lstStyle/>
        <a:p>
          <a:endParaRPr lang="en-US"/>
        </a:p>
      </dgm:t>
    </dgm:pt>
    <dgm:pt modelId="{82888F10-BD9B-4106-BC9B-28E418C23DD1}" type="pres">
      <dgm:prSet presAssocID="{01AF8BF6-ABAD-4E3C-8EB8-08E8597E73C7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1B2B57-8FBA-4FF6-8E72-9C0E1B0D0FB8}" type="pres">
      <dgm:prSet presAssocID="{29184131-09D5-4E42-9640-2EEDB312E181}" presName="sibTrans" presStyleCnt="0"/>
      <dgm:spPr/>
      <dgm:t>
        <a:bodyPr/>
        <a:lstStyle/>
        <a:p>
          <a:endParaRPr lang="en-US"/>
        </a:p>
      </dgm:t>
    </dgm:pt>
    <dgm:pt modelId="{107E246A-0F5A-40EB-BD98-D627A03D554A}" type="pres">
      <dgm:prSet presAssocID="{1C0EC7BA-87F3-41EB-8D98-E094248FAA7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7CC6E3-C93A-4742-BDE2-9A8E514A774A}" type="pres">
      <dgm:prSet presAssocID="{4890B077-88B9-44BB-AAA2-B69FF54FAFC7}" presName="sibTrans" presStyleCnt="0"/>
      <dgm:spPr/>
    </dgm:pt>
    <dgm:pt modelId="{A8AEF16D-5481-4870-A37A-8B6BC03E1F04}" type="pres">
      <dgm:prSet presAssocID="{939F3B95-E1DF-424E-989D-7A14D4D6ACF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67F9283-9F32-4E6C-BC82-8B430448955A}" type="presOf" srcId="{6F08DA10-F6C1-468E-B2F6-CFF8572879F0}" destId="{A8AEF16D-5481-4870-A37A-8B6BC03E1F04}" srcOrd="0" destOrd="1" presId="urn:microsoft.com/office/officeart/2005/8/layout/default"/>
    <dgm:cxn modelId="{DE6A8B06-79AF-41A6-B471-14EF893104A6}" type="presOf" srcId="{C154C005-56BF-4D50-AC42-D22E60C3ADEC}" destId="{A080034A-AC59-46C9-8700-967326E1D7C8}" srcOrd="0" destOrd="0" presId="urn:microsoft.com/office/officeart/2005/8/layout/default"/>
    <dgm:cxn modelId="{095D4093-221F-4C43-97A4-48A3CAC04A86}" srcId="{8181E7EE-A643-4B1E-A445-4C4609757C49}" destId="{79F4E03D-F07A-4195-93EF-B510C3F9F63C}" srcOrd="3" destOrd="0" parTransId="{398DC9EF-8415-46A4-AC95-E27BC6D14F83}" sibTransId="{40E1C56F-CE8F-4458-934D-150F7F86A67E}"/>
    <dgm:cxn modelId="{969A84DE-1C14-492D-BC1B-0C794D588EAD}" type="presOf" srcId="{1C5EA9EA-F294-4DC5-8221-131EA7CCCCEA}" destId="{FB1CC547-0AA6-44EC-8BD0-D45B39CE0B09}" srcOrd="0" destOrd="1" presId="urn:microsoft.com/office/officeart/2005/8/layout/default"/>
    <dgm:cxn modelId="{34BC5441-B249-46A6-BE3A-6EB00CEB0813}" type="presOf" srcId="{939F3B95-E1DF-424E-989D-7A14D4D6ACF7}" destId="{A8AEF16D-5481-4870-A37A-8B6BC03E1F04}" srcOrd="0" destOrd="0" presId="urn:microsoft.com/office/officeart/2005/8/layout/default"/>
    <dgm:cxn modelId="{BAB36B40-A59E-4685-A7D5-54D8D28FA3FC}" srcId="{10EC6313-121A-441C-B736-A26D62552467}" destId="{C154C005-56BF-4D50-AC42-D22E60C3ADEC}" srcOrd="1" destOrd="0" parTransId="{447D77FD-A961-44B9-BD9B-655604FF92D6}" sibTransId="{EC9734F1-DB7A-4EF6-8A52-3412022977DC}"/>
    <dgm:cxn modelId="{14A5B2DC-0595-432A-9F7F-A7D5BF5C9152}" type="presOf" srcId="{37EE2765-4275-44E1-88C7-310A12A4CC5A}" destId="{A8AEF16D-5481-4870-A37A-8B6BC03E1F04}" srcOrd="0" destOrd="2" presId="urn:microsoft.com/office/officeart/2005/8/layout/default"/>
    <dgm:cxn modelId="{0F621B69-2C2C-405B-96EB-1C78ECAAFA01}" srcId="{939F3B95-E1DF-424E-989D-7A14D4D6ACF7}" destId="{37EE2765-4275-44E1-88C7-310A12A4CC5A}" srcOrd="1" destOrd="0" parTransId="{5D526F64-9E20-484A-94EA-E11DB459A2F5}" sibTransId="{2FF1C605-7669-42C0-8F2E-4F619F7466AE}"/>
    <dgm:cxn modelId="{D05AE040-97BF-494D-A045-365E977F54F5}" srcId="{01AF8BF6-ABAD-4E3C-8EB8-08E8597E73C7}" destId="{CC7F6E70-EF31-4F53-A2DA-1FB8FB1D0ABE}" srcOrd="2" destOrd="0" parTransId="{E0C2F2AC-C471-4097-8D42-0E8C0A28E3E5}" sibTransId="{0EC5EB53-080D-4CBA-83CC-D4947C7404DD}"/>
    <dgm:cxn modelId="{C3B439CC-ACF9-45A7-AA48-15F53947BD4E}" type="presOf" srcId="{10EC6313-121A-441C-B736-A26D62552467}" destId="{0FF9A91F-F0C9-4A06-B76B-27DDE656200A}" srcOrd="0" destOrd="0" presId="urn:microsoft.com/office/officeart/2005/8/layout/default"/>
    <dgm:cxn modelId="{B63BA672-7BFE-40B9-ADF2-041E6FA41AAE}" type="presOf" srcId="{117C499D-933C-422E-B2CB-6EF84A6D60EB}" destId="{FB1CC547-0AA6-44EC-8BD0-D45B39CE0B09}" srcOrd="0" destOrd="3" presId="urn:microsoft.com/office/officeart/2005/8/layout/default"/>
    <dgm:cxn modelId="{500582D7-7741-4DF8-93A4-6F605804AAFB}" type="presOf" srcId="{D6824E32-CE14-4F91-8E1C-48DF154C610B}" destId="{A080034A-AC59-46C9-8700-967326E1D7C8}" srcOrd="0" destOrd="1" presId="urn:microsoft.com/office/officeart/2005/8/layout/default"/>
    <dgm:cxn modelId="{4C4BFF2F-5D55-4E8B-A0A2-E595DC3010F6}" type="presOf" srcId="{F6C37DDC-DE49-460C-9BAF-DFE07852861C}" destId="{82888F10-BD9B-4106-BC9B-28E418C23DD1}" srcOrd="0" destOrd="1" presId="urn:microsoft.com/office/officeart/2005/8/layout/default"/>
    <dgm:cxn modelId="{843D40E7-DD00-4E4B-B5C1-03405A95FC40}" type="presOf" srcId="{57ED56F8-8006-4B2A-9546-383B9BB6E1F3}" destId="{107E246A-0F5A-40EB-BD98-D627A03D554A}" srcOrd="0" destOrd="2" presId="urn:microsoft.com/office/officeart/2005/8/layout/default"/>
    <dgm:cxn modelId="{CFA60324-77C2-44EF-B72E-8586AF607C2F}" srcId="{1C0EC7BA-87F3-41EB-8D98-E094248FAA7B}" destId="{49396C48-A8A8-497C-ACE3-AFF58F08C076}" srcOrd="0" destOrd="0" parTransId="{B76D3A06-4E97-439A-B7BE-971BD0244947}" sibTransId="{2D1749A3-1E83-4AEF-9EF0-CCEF32C14E23}"/>
    <dgm:cxn modelId="{7EB61B24-3AED-48DC-8E56-BA09D3C1F63E}" srcId="{1C0EC7BA-87F3-41EB-8D98-E094248FAA7B}" destId="{57ED56F8-8006-4B2A-9546-383B9BB6E1F3}" srcOrd="1" destOrd="0" parTransId="{ECE0C67B-01E6-4D05-AE5C-DADEFB15DC3B}" sibTransId="{ECDE8601-BAA2-40B8-ABA1-23E56E6B8FFE}"/>
    <dgm:cxn modelId="{F9BF240E-3FFF-4B3B-A4D9-5C1BCF6F7656}" type="presOf" srcId="{A546E648-87F5-4DFB-96CB-E678A905BEDC}" destId="{A080034A-AC59-46C9-8700-967326E1D7C8}" srcOrd="0" destOrd="2" presId="urn:microsoft.com/office/officeart/2005/8/layout/default"/>
    <dgm:cxn modelId="{894E71CA-4602-4BBF-89C8-2382C856CD7A}" srcId="{10EC6313-121A-441C-B736-A26D62552467}" destId="{1C0EC7BA-87F3-41EB-8D98-E094248FAA7B}" srcOrd="3" destOrd="0" parTransId="{BFE14068-A47C-4BB1-84B1-BB73C3B52C05}" sibTransId="{4890B077-88B9-44BB-AAA2-B69FF54FAFC7}"/>
    <dgm:cxn modelId="{5A42A823-80BE-4B14-ADD8-F6090CE67561}" srcId="{8181E7EE-A643-4B1E-A445-4C4609757C49}" destId="{1C5EA9EA-F294-4DC5-8221-131EA7CCCCEA}" srcOrd="0" destOrd="0" parTransId="{175B870A-3290-4F7A-AC4D-EB7363585D60}" sibTransId="{97194EE3-D1D7-498E-97AB-2FD22B928174}"/>
    <dgm:cxn modelId="{6450082D-871D-47E9-AF83-396846691CD1}" srcId="{939F3B95-E1DF-424E-989D-7A14D4D6ACF7}" destId="{6F08DA10-F6C1-468E-B2F6-CFF8572879F0}" srcOrd="0" destOrd="0" parTransId="{21E8D676-EB88-4657-81D6-4A575E661321}" sibTransId="{4FD06F42-E0B6-4B8B-9DFB-BD64B37A4AD8}"/>
    <dgm:cxn modelId="{8C07CFFD-FA42-4AAC-B177-14A13D7A5A5C}" srcId="{8181E7EE-A643-4B1E-A445-4C4609757C49}" destId="{117C499D-933C-422E-B2CB-6EF84A6D60EB}" srcOrd="2" destOrd="0" parTransId="{5F9D4882-4ED5-430C-8983-BAF483C8727F}" sibTransId="{656CD8C0-5E6E-4AEF-8BF7-3489F268D302}"/>
    <dgm:cxn modelId="{CF56D776-9B39-4C08-83C6-4403984137B2}" type="presOf" srcId="{EA3B5FDF-F338-45A7-9F54-816120D9FEF6}" destId="{A080034A-AC59-46C9-8700-967326E1D7C8}" srcOrd="0" destOrd="3" presId="urn:microsoft.com/office/officeart/2005/8/layout/default"/>
    <dgm:cxn modelId="{B245C08E-7310-4B53-BF33-1F0DEC47E8B4}" srcId="{C154C005-56BF-4D50-AC42-D22E60C3ADEC}" destId="{A546E648-87F5-4DFB-96CB-E678A905BEDC}" srcOrd="1" destOrd="0" parTransId="{F223DAE2-1D4B-4DC7-815E-1F7CBD82B417}" sibTransId="{BFD6EBA2-1C44-4C94-9B9E-83ACE7BCB1BF}"/>
    <dgm:cxn modelId="{C0F950C8-7B8B-449B-9729-3B8C9A6A091C}" srcId="{10EC6313-121A-441C-B736-A26D62552467}" destId="{8181E7EE-A643-4B1E-A445-4C4609757C49}" srcOrd="0" destOrd="0" parTransId="{4626F146-A167-4AC1-917C-EE7D0AB2AC28}" sibTransId="{BE1BBBCB-14C3-4D90-A0F3-E7D14EDB3BD2}"/>
    <dgm:cxn modelId="{AC334864-A906-466B-99D3-3E70EB1357E9}" srcId="{10EC6313-121A-441C-B736-A26D62552467}" destId="{939F3B95-E1DF-424E-989D-7A14D4D6ACF7}" srcOrd="4" destOrd="0" parTransId="{DDB57826-68DF-47C8-BBAB-2637A7195CB7}" sibTransId="{2589D7A7-7A9E-4BC8-A322-05ED18AAA8D7}"/>
    <dgm:cxn modelId="{9272F511-0AD3-4437-AC13-0B13C98CF7E1}" srcId="{8181E7EE-A643-4B1E-A445-4C4609757C49}" destId="{7A0C2BC2-132D-408D-83F1-5B57A14D4F90}" srcOrd="1" destOrd="0" parTransId="{07FE3205-434F-4DB1-B7A7-7E6E95B363BB}" sibTransId="{078F1C1D-8817-41D6-B7E0-9DFCC8D3BEBE}"/>
    <dgm:cxn modelId="{82892A5B-7981-4F3C-85DD-FF9481FCDF90}" type="presOf" srcId="{01AF8BF6-ABAD-4E3C-8EB8-08E8597E73C7}" destId="{82888F10-BD9B-4106-BC9B-28E418C23DD1}" srcOrd="0" destOrd="0" presId="urn:microsoft.com/office/officeart/2005/8/layout/default"/>
    <dgm:cxn modelId="{17B9AD5F-4BCE-4AB8-BAEF-D0E13FDA5000}" srcId="{10EC6313-121A-441C-B736-A26D62552467}" destId="{01AF8BF6-ABAD-4E3C-8EB8-08E8597E73C7}" srcOrd="2" destOrd="0" parTransId="{BD244B26-8B9A-45DE-A5A1-F9010196C9EF}" sibTransId="{29184131-09D5-4E42-9640-2EEDB312E181}"/>
    <dgm:cxn modelId="{56657061-608E-4002-BEA2-2CFBD59F31F9}" type="presOf" srcId="{CC7F6E70-EF31-4F53-A2DA-1FB8FB1D0ABE}" destId="{82888F10-BD9B-4106-BC9B-28E418C23DD1}" srcOrd="0" destOrd="3" presId="urn:microsoft.com/office/officeart/2005/8/layout/default"/>
    <dgm:cxn modelId="{498A5E19-7ED1-4F12-802D-A562851AC8FB}" type="presOf" srcId="{49396C48-A8A8-497C-ACE3-AFF58F08C076}" destId="{107E246A-0F5A-40EB-BD98-D627A03D554A}" srcOrd="0" destOrd="1" presId="urn:microsoft.com/office/officeart/2005/8/layout/default"/>
    <dgm:cxn modelId="{F84E3422-EA29-4313-A2A8-F7BB06777054}" srcId="{C154C005-56BF-4D50-AC42-D22E60C3ADEC}" destId="{EA3B5FDF-F338-45A7-9F54-816120D9FEF6}" srcOrd="2" destOrd="0" parTransId="{BF725F67-901D-4BB7-AA98-B50720E2328D}" sibTransId="{55E1F660-192E-4444-B757-40B50E6FBD83}"/>
    <dgm:cxn modelId="{F1BA6DDE-5A63-407E-B570-71884A8199C4}" type="presOf" srcId="{18F1C3EF-18AF-4C81-810A-C3269D3209FF}" destId="{82888F10-BD9B-4106-BC9B-28E418C23DD1}" srcOrd="0" destOrd="2" presId="urn:microsoft.com/office/officeart/2005/8/layout/default"/>
    <dgm:cxn modelId="{49D49FD5-F22A-487B-898D-AB9229F1FDCF}" type="presOf" srcId="{79F4E03D-F07A-4195-93EF-B510C3F9F63C}" destId="{FB1CC547-0AA6-44EC-8BD0-D45B39CE0B09}" srcOrd="0" destOrd="4" presId="urn:microsoft.com/office/officeart/2005/8/layout/default"/>
    <dgm:cxn modelId="{ECB13C5B-CD53-42C3-8302-E1CB6454936E}" srcId="{01AF8BF6-ABAD-4E3C-8EB8-08E8597E73C7}" destId="{18F1C3EF-18AF-4C81-810A-C3269D3209FF}" srcOrd="1" destOrd="0" parTransId="{551BF568-071A-43DC-BF56-13C7983C6D43}" sibTransId="{13898146-8CB5-47B4-BE62-EE6522E252D0}"/>
    <dgm:cxn modelId="{87B73E62-5542-4C75-BE40-16468C9070C6}" srcId="{C154C005-56BF-4D50-AC42-D22E60C3ADEC}" destId="{D6824E32-CE14-4F91-8E1C-48DF154C610B}" srcOrd="0" destOrd="0" parTransId="{517D18AC-1DD5-4B63-AB35-EF381CC489A4}" sibTransId="{FCE04859-881A-469A-8CDF-C8AAB7397834}"/>
    <dgm:cxn modelId="{8D48878B-5AF7-4D5A-8890-98EBF063DDC8}" type="presOf" srcId="{7A0C2BC2-132D-408D-83F1-5B57A14D4F90}" destId="{FB1CC547-0AA6-44EC-8BD0-D45B39CE0B09}" srcOrd="0" destOrd="2" presId="urn:microsoft.com/office/officeart/2005/8/layout/default"/>
    <dgm:cxn modelId="{F669D3C5-FD09-426D-8E29-7E33677FA658}" type="presOf" srcId="{1C0EC7BA-87F3-41EB-8D98-E094248FAA7B}" destId="{107E246A-0F5A-40EB-BD98-D627A03D554A}" srcOrd="0" destOrd="0" presId="urn:microsoft.com/office/officeart/2005/8/layout/default"/>
    <dgm:cxn modelId="{911C37D7-972C-4D7B-B220-A7FE51A50211}" srcId="{01AF8BF6-ABAD-4E3C-8EB8-08E8597E73C7}" destId="{F6C37DDC-DE49-460C-9BAF-DFE07852861C}" srcOrd="0" destOrd="0" parTransId="{1B47EFD7-A875-427D-A92E-2EDF20330DC2}" sibTransId="{DE235774-D967-48B2-9237-58EE65A6519F}"/>
    <dgm:cxn modelId="{087626AE-EB12-4BD9-A0A6-A2B4547EC91C}" type="presOf" srcId="{8181E7EE-A643-4B1E-A445-4C4609757C49}" destId="{FB1CC547-0AA6-44EC-8BD0-D45B39CE0B09}" srcOrd="0" destOrd="0" presId="urn:microsoft.com/office/officeart/2005/8/layout/default"/>
    <dgm:cxn modelId="{554D40DC-69D8-49EF-9C59-FAF21FDFC9D0}" type="presParOf" srcId="{0FF9A91F-F0C9-4A06-B76B-27DDE656200A}" destId="{FB1CC547-0AA6-44EC-8BD0-D45B39CE0B09}" srcOrd="0" destOrd="0" presId="urn:microsoft.com/office/officeart/2005/8/layout/default"/>
    <dgm:cxn modelId="{9478919C-FBA5-4990-8D06-C4827B463FBF}" type="presParOf" srcId="{0FF9A91F-F0C9-4A06-B76B-27DDE656200A}" destId="{EF1E1E44-ACD3-499B-BCB8-7B0FA4D7C5C3}" srcOrd="1" destOrd="0" presId="urn:microsoft.com/office/officeart/2005/8/layout/default"/>
    <dgm:cxn modelId="{65C09BDE-38E1-484F-A7FD-04E83A6CD518}" type="presParOf" srcId="{0FF9A91F-F0C9-4A06-B76B-27DDE656200A}" destId="{A080034A-AC59-46C9-8700-967326E1D7C8}" srcOrd="2" destOrd="0" presId="urn:microsoft.com/office/officeart/2005/8/layout/default"/>
    <dgm:cxn modelId="{8C0CCADC-A71D-403E-883D-DC541A4FCE65}" type="presParOf" srcId="{0FF9A91F-F0C9-4A06-B76B-27DDE656200A}" destId="{C248374F-E3A8-43A3-BF63-62D2C18ED9A0}" srcOrd="3" destOrd="0" presId="urn:microsoft.com/office/officeart/2005/8/layout/default"/>
    <dgm:cxn modelId="{1C826B27-0136-4A60-95A1-98175DB79AC2}" type="presParOf" srcId="{0FF9A91F-F0C9-4A06-B76B-27DDE656200A}" destId="{82888F10-BD9B-4106-BC9B-28E418C23DD1}" srcOrd="4" destOrd="0" presId="urn:microsoft.com/office/officeart/2005/8/layout/default"/>
    <dgm:cxn modelId="{83D0CDB2-3C34-4A2B-B2EA-DAC54888F718}" type="presParOf" srcId="{0FF9A91F-F0C9-4A06-B76B-27DDE656200A}" destId="{571B2B57-8FBA-4FF6-8E72-9C0E1B0D0FB8}" srcOrd="5" destOrd="0" presId="urn:microsoft.com/office/officeart/2005/8/layout/default"/>
    <dgm:cxn modelId="{9CDD834C-2E7E-4D2B-8562-3DEC1341351B}" type="presParOf" srcId="{0FF9A91F-F0C9-4A06-B76B-27DDE656200A}" destId="{107E246A-0F5A-40EB-BD98-D627A03D554A}" srcOrd="6" destOrd="0" presId="urn:microsoft.com/office/officeart/2005/8/layout/default"/>
    <dgm:cxn modelId="{34679073-C6FE-410D-8B1B-C8ADAA696225}" type="presParOf" srcId="{0FF9A91F-F0C9-4A06-B76B-27DDE656200A}" destId="{677CC6E3-C93A-4742-BDE2-9A8E514A774A}" srcOrd="7" destOrd="0" presId="urn:microsoft.com/office/officeart/2005/8/layout/default"/>
    <dgm:cxn modelId="{7FB948CA-7A3C-4AC4-B9F8-B8294ECF0091}" type="presParOf" srcId="{0FF9A91F-F0C9-4A06-B76B-27DDE656200A}" destId="{A8AEF16D-5481-4870-A37A-8B6BC03E1F04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475364C-E339-4039-AB03-9F1E0DA9C8A2}" type="doc">
      <dgm:prSet loTypeId="urn:microsoft.com/office/officeart/2005/8/layout/radial6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C085EF-FC34-449F-9CF0-AD8540F2F21C}">
      <dgm:prSet phldrT="[Text]" custT="1"/>
      <dgm:spPr/>
      <dgm:t>
        <a:bodyPr/>
        <a:lstStyle/>
        <a:p>
          <a:r>
            <a:rPr lang="en-US" sz="2000" dirty="0" smtClean="0"/>
            <a:t>4 years on CalWORKs</a:t>
          </a:r>
          <a:r>
            <a:rPr lang="hy-AM" sz="2000" dirty="0" smtClean="0"/>
            <a:t>     </a:t>
          </a:r>
          <a:r>
            <a:rPr lang="hy-AM" sz="1600" b="0" dirty="0" smtClean="0">
              <a:solidFill>
                <a:schemeClr val="tx1"/>
              </a:solidFill>
            </a:rPr>
            <a:t>4 տարի CalWORKs-ի մեջ</a:t>
          </a:r>
          <a:endParaRPr lang="en-US" sz="1600" dirty="0">
            <a:solidFill>
              <a:schemeClr val="tx1"/>
            </a:solidFill>
          </a:endParaRPr>
        </a:p>
      </dgm:t>
    </dgm:pt>
    <dgm:pt modelId="{AFD8D7E9-0EED-4AD7-85AE-B4CC3428A0B2}" type="parTrans" cxnId="{9CC1D76B-3713-4EC3-A7AE-CDA5D9CA171E}">
      <dgm:prSet/>
      <dgm:spPr/>
      <dgm:t>
        <a:bodyPr/>
        <a:lstStyle/>
        <a:p>
          <a:endParaRPr lang="en-US"/>
        </a:p>
      </dgm:t>
    </dgm:pt>
    <dgm:pt modelId="{F621E2A3-AD2A-44E3-8C36-AE16A9AED900}" type="sibTrans" cxnId="{9CC1D76B-3713-4EC3-A7AE-CDA5D9CA171E}">
      <dgm:prSet/>
      <dgm:spPr/>
      <dgm:t>
        <a:bodyPr/>
        <a:lstStyle/>
        <a:p>
          <a:endParaRPr lang="en-US"/>
        </a:p>
      </dgm:t>
    </dgm:pt>
    <dgm:pt modelId="{35D387F9-C9E8-475A-A54C-E71135397893}">
      <dgm:prSet phldrT="[Text]" custT="1"/>
      <dgm:spPr/>
      <dgm:t>
        <a:bodyPr/>
        <a:lstStyle/>
        <a:p>
          <a:r>
            <a:rPr lang="en-US" sz="1200" dirty="0" smtClean="0"/>
            <a:t>Weekly participation requirement 30-35 </a:t>
          </a:r>
          <a:r>
            <a:rPr lang="en-US" sz="1100" dirty="0" smtClean="0">
              <a:solidFill>
                <a:schemeClr val="bg1"/>
              </a:solidFill>
            </a:rPr>
            <a:t>hours</a:t>
          </a:r>
          <a:r>
            <a:rPr lang="hy-AM" sz="1100" dirty="0" smtClean="0">
              <a:solidFill>
                <a:schemeClr val="bg1"/>
              </a:solidFill>
            </a:rPr>
            <a:t>   </a:t>
          </a:r>
          <a:r>
            <a:rPr lang="hy-AM" sz="1100" dirty="0" smtClean="0">
              <a:solidFill>
                <a:schemeClr val="tx1"/>
              </a:solidFill>
            </a:rPr>
            <a:t>   </a:t>
          </a:r>
          <a:r>
            <a:rPr lang="hy-AM" sz="1100" b="0" dirty="0" smtClean="0">
              <a:solidFill>
                <a:schemeClr val="tx1"/>
              </a:solidFill>
            </a:rPr>
            <a:t>Շաբաթական մասնակցության պահանջներ 30-35 ժամ</a:t>
          </a:r>
          <a:endParaRPr lang="en-US" sz="1100" dirty="0">
            <a:solidFill>
              <a:schemeClr val="tx1"/>
            </a:solidFill>
          </a:endParaRPr>
        </a:p>
      </dgm:t>
    </dgm:pt>
    <dgm:pt modelId="{F437FDE1-1891-472A-8C86-92CB4FDE954A}" type="parTrans" cxnId="{5203A620-6A03-4B31-9FA6-9783D106C167}">
      <dgm:prSet/>
      <dgm:spPr/>
      <dgm:t>
        <a:bodyPr/>
        <a:lstStyle/>
        <a:p>
          <a:endParaRPr lang="en-US"/>
        </a:p>
      </dgm:t>
    </dgm:pt>
    <dgm:pt modelId="{93BBAF1C-6302-4EAE-9B0C-B2E30F6E5F95}" type="sibTrans" cxnId="{5203A620-6A03-4B31-9FA6-9783D106C167}">
      <dgm:prSet/>
      <dgm:spPr/>
      <dgm:t>
        <a:bodyPr/>
        <a:lstStyle/>
        <a:p>
          <a:endParaRPr lang="en-US"/>
        </a:p>
      </dgm:t>
    </dgm:pt>
    <dgm:pt modelId="{0234CA65-A867-47AE-925E-0DB04EE9D18F}">
      <dgm:prSet phldrT="[Text]" custT="1"/>
      <dgm:spPr/>
      <dgm:t>
        <a:bodyPr/>
        <a:lstStyle/>
        <a:p>
          <a:r>
            <a:rPr lang="en-US" sz="1200" dirty="0" smtClean="0"/>
            <a:t>You must make progress and attend classes.</a:t>
          </a:r>
          <a:r>
            <a:rPr lang="hy-AM" sz="1200" dirty="0" smtClean="0"/>
            <a:t>                </a:t>
          </a:r>
          <a:r>
            <a:rPr lang="hy-AM" sz="1100" dirty="0" smtClean="0">
              <a:solidFill>
                <a:schemeClr val="tx1"/>
              </a:solidFill>
            </a:rPr>
            <a:t>Դուք պետք է առաջադիմել և ներկայ լինել դասընթացներին .</a:t>
          </a:r>
          <a:endParaRPr lang="en-US" sz="1100" dirty="0">
            <a:solidFill>
              <a:schemeClr val="tx1"/>
            </a:solidFill>
          </a:endParaRPr>
        </a:p>
      </dgm:t>
    </dgm:pt>
    <dgm:pt modelId="{1B51E38C-F26C-40AC-A104-BF3B3DA8BB7F}" type="parTrans" cxnId="{F3DE0688-6BFB-46ED-9395-B35741B24B76}">
      <dgm:prSet/>
      <dgm:spPr/>
      <dgm:t>
        <a:bodyPr/>
        <a:lstStyle/>
        <a:p>
          <a:endParaRPr lang="en-US"/>
        </a:p>
      </dgm:t>
    </dgm:pt>
    <dgm:pt modelId="{D5EC5425-1E1E-44A5-9E69-5058CD5D9035}" type="sibTrans" cxnId="{F3DE0688-6BFB-46ED-9395-B35741B24B76}">
      <dgm:prSet/>
      <dgm:spPr/>
      <dgm:t>
        <a:bodyPr/>
        <a:lstStyle/>
        <a:p>
          <a:endParaRPr lang="en-US"/>
        </a:p>
      </dgm:t>
    </dgm:pt>
    <dgm:pt modelId="{7FF260B6-0FD9-4C6B-A231-9D969B282998}">
      <dgm:prSet phldrT="[Text]" custT="1"/>
      <dgm:spPr/>
      <dgm:t>
        <a:bodyPr/>
        <a:lstStyle/>
        <a:p>
          <a:r>
            <a:rPr lang="en-US" sz="1100" dirty="0" smtClean="0"/>
            <a:t>You must turn in your forms to avoid sanction.</a:t>
          </a:r>
          <a:r>
            <a:rPr lang="hy-AM" sz="1100" dirty="0" smtClean="0"/>
            <a:t>         </a:t>
          </a:r>
          <a:endParaRPr lang="en-US" sz="1100" dirty="0" smtClean="0"/>
        </a:p>
        <a:p>
          <a:r>
            <a:rPr lang="hy-AM" sz="1100" dirty="0" smtClean="0">
              <a:solidFill>
                <a:schemeClr val="tx1"/>
              </a:solidFill>
            </a:rPr>
            <a:t> </a:t>
          </a:r>
          <a:r>
            <a:rPr lang="en-US" sz="1100" dirty="0" smtClean="0">
              <a:solidFill>
                <a:schemeClr val="tx1"/>
              </a:solidFill>
            </a:rPr>
            <a:t> </a:t>
          </a:r>
          <a:r>
            <a:rPr lang="hy-AM" sz="1100" dirty="0" smtClean="0">
              <a:solidFill>
                <a:schemeClr val="tx1"/>
              </a:solidFill>
            </a:rPr>
            <a:t>Դուք պետք է հետ վերադարձնեք Ձեր թղտերը խուսափելու տույժից</a:t>
          </a:r>
          <a:endParaRPr lang="en-US" sz="1100" dirty="0">
            <a:solidFill>
              <a:schemeClr val="tx1"/>
            </a:solidFill>
          </a:endParaRPr>
        </a:p>
      </dgm:t>
    </dgm:pt>
    <dgm:pt modelId="{E2ACB0AE-0C6D-436F-BE26-D7475B9A233D}" type="parTrans" cxnId="{946E16E6-1865-4D07-9068-94A656EB8369}">
      <dgm:prSet/>
      <dgm:spPr/>
      <dgm:t>
        <a:bodyPr/>
        <a:lstStyle/>
        <a:p>
          <a:endParaRPr lang="en-US"/>
        </a:p>
      </dgm:t>
    </dgm:pt>
    <dgm:pt modelId="{4D19D648-B9A4-481D-9D29-A3A5C6F24C11}" type="sibTrans" cxnId="{946E16E6-1865-4D07-9068-94A656EB8369}">
      <dgm:prSet/>
      <dgm:spPr/>
      <dgm:t>
        <a:bodyPr/>
        <a:lstStyle/>
        <a:p>
          <a:endParaRPr lang="en-US"/>
        </a:p>
      </dgm:t>
    </dgm:pt>
    <dgm:pt modelId="{DC3F145C-D596-4E44-BA73-5E210B1F1A4E}" type="pres">
      <dgm:prSet presAssocID="{A475364C-E339-4039-AB03-9F1E0DA9C8A2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969A177-8C19-4EAD-8E24-70762BF0E892}" type="pres">
      <dgm:prSet presAssocID="{09C085EF-FC34-449F-9CF0-AD8540F2F21C}" presName="centerShape" presStyleLbl="node0" presStyleIdx="0" presStyleCnt="1"/>
      <dgm:spPr/>
      <dgm:t>
        <a:bodyPr/>
        <a:lstStyle/>
        <a:p>
          <a:endParaRPr lang="en-US"/>
        </a:p>
      </dgm:t>
    </dgm:pt>
    <dgm:pt modelId="{79BA918E-E60B-4D60-9844-466424EEF698}" type="pres">
      <dgm:prSet presAssocID="{35D387F9-C9E8-475A-A54C-E71135397893}" presName="node" presStyleLbl="node1" presStyleIdx="0" presStyleCnt="3" custScaleX="103787" custScaleY="108517" custRadScaleRad="901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7A0F1A-1C81-4D65-9DF0-E23827B3A1C5}" type="pres">
      <dgm:prSet presAssocID="{35D387F9-C9E8-475A-A54C-E71135397893}" presName="dummy" presStyleCnt="0"/>
      <dgm:spPr/>
    </dgm:pt>
    <dgm:pt modelId="{625284EC-7ECB-4E9F-BF41-DB6EC8FA20E2}" type="pres">
      <dgm:prSet presAssocID="{93BBAF1C-6302-4EAE-9B0C-B2E30F6E5F95}" presName="sibTrans" presStyleLbl="sibTrans2D1" presStyleIdx="0" presStyleCnt="3"/>
      <dgm:spPr/>
      <dgm:t>
        <a:bodyPr/>
        <a:lstStyle/>
        <a:p>
          <a:endParaRPr lang="en-US"/>
        </a:p>
      </dgm:t>
    </dgm:pt>
    <dgm:pt modelId="{8DDCCA8B-AA42-44E5-98AE-854D0363837C}" type="pres">
      <dgm:prSet presAssocID="{0234CA65-A867-47AE-925E-0DB04EE9D18F}" presName="node" presStyleLbl="node1" presStyleIdx="1" presStyleCnt="3" custScaleX="104992" custScaleY="10225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324BE6-DEEC-48DE-A88D-F090C3D457D0}" type="pres">
      <dgm:prSet presAssocID="{0234CA65-A867-47AE-925E-0DB04EE9D18F}" presName="dummy" presStyleCnt="0"/>
      <dgm:spPr/>
    </dgm:pt>
    <dgm:pt modelId="{3403AD6F-12E8-4A4E-9ECB-921FD4501C57}" type="pres">
      <dgm:prSet presAssocID="{D5EC5425-1E1E-44A5-9E69-5058CD5D9035}" presName="sibTrans" presStyleLbl="sibTrans2D1" presStyleIdx="1" presStyleCnt="3"/>
      <dgm:spPr/>
      <dgm:t>
        <a:bodyPr/>
        <a:lstStyle/>
        <a:p>
          <a:endParaRPr lang="en-US"/>
        </a:p>
      </dgm:t>
    </dgm:pt>
    <dgm:pt modelId="{79F94AB7-88AF-4DE4-8926-08559104CF32}" type="pres">
      <dgm:prSet presAssocID="{7FF260B6-0FD9-4C6B-A231-9D969B282998}" presName="node" presStyleLbl="node1" presStyleIdx="2" presStyleCnt="3" custScaleX="112167" custScaleY="1105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7A8540-D271-4B8C-8E2E-D688D61CDE45}" type="pres">
      <dgm:prSet presAssocID="{7FF260B6-0FD9-4C6B-A231-9D969B282998}" presName="dummy" presStyleCnt="0"/>
      <dgm:spPr/>
    </dgm:pt>
    <dgm:pt modelId="{559C8CF8-FAC4-4CB2-9E31-816A843B5A7E}" type="pres">
      <dgm:prSet presAssocID="{4D19D648-B9A4-481D-9D29-A3A5C6F24C11}" presName="sibTrans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9DC87B2C-A623-44D3-8ED4-AB80CBD63CF8}" type="presOf" srcId="{4D19D648-B9A4-481D-9D29-A3A5C6F24C11}" destId="{559C8CF8-FAC4-4CB2-9E31-816A843B5A7E}" srcOrd="0" destOrd="0" presId="urn:microsoft.com/office/officeart/2005/8/layout/radial6"/>
    <dgm:cxn modelId="{946E16E6-1865-4D07-9068-94A656EB8369}" srcId="{09C085EF-FC34-449F-9CF0-AD8540F2F21C}" destId="{7FF260B6-0FD9-4C6B-A231-9D969B282998}" srcOrd="2" destOrd="0" parTransId="{E2ACB0AE-0C6D-436F-BE26-D7475B9A233D}" sibTransId="{4D19D648-B9A4-481D-9D29-A3A5C6F24C11}"/>
    <dgm:cxn modelId="{B499659D-6138-4459-99D9-DD74B79EE061}" type="presOf" srcId="{0234CA65-A867-47AE-925E-0DB04EE9D18F}" destId="{8DDCCA8B-AA42-44E5-98AE-854D0363837C}" srcOrd="0" destOrd="0" presId="urn:microsoft.com/office/officeart/2005/8/layout/radial6"/>
    <dgm:cxn modelId="{2C7BD010-FF1A-482E-A1FB-BAF467313752}" type="presOf" srcId="{35D387F9-C9E8-475A-A54C-E71135397893}" destId="{79BA918E-E60B-4D60-9844-466424EEF698}" srcOrd="0" destOrd="0" presId="urn:microsoft.com/office/officeart/2005/8/layout/radial6"/>
    <dgm:cxn modelId="{21627BD0-F29F-4C1B-BBEF-092795C807BB}" type="presOf" srcId="{A475364C-E339-4039-AB03-9F1E0DA9C8A2}" destId="{DC3F145C-D596-4E44-BA73-5E210B1F1A4E}" srcOrd="0" destOrd="0" presId="urn:microsoft.com/office/officeart/2005/8/layout/radial6"/>
    <dgm:cxn modelId="{484817FA-D426-4F88-9F41-99E3F6095B67}" type="presOf" srcId="{D5EC5425-1E1E-44A5-9E69-5058CD5D9035}" destId="{3403AD6F-12E8-4A4E-9ECB-921FD4501C57}" srcOrd="0" destOrd="0" presId="urn:microsoft.com/office/officeart/2005/8/layout/radial6"/>
    <dgm:cxn modelId="{B2F2DE61-9170-4C8D-91CF-0832033FC31B}" type="presOf" srcId="{93BBAF1C-6302-4EAE-9B0C-B2E30F6E5F95}" destId="{625284EC-7ECB-4E9F-BF41-DB6EC8FA20E2}" srcOrd="0" destOrd="0" presId="urn:microsoft.com/office/officeart/2005/8/layout/radial6"/>
    <dgm:cxn modelId="{AA2250C5-BA4B-4492-B778-A02A9D522A99}" type="presOf" srcId="{09C085EF-FC34-449F-9CF0-AD8540F2F21C}" destId="{8969A177-8C19-4EAD-8E24-70762BF0E892}" srcOrd="0" destOrd="0" presId="urn:microsoft.com/office/officeart/2005/8/layout/radial6"/>
    <dgm:cxn modelId="{9CC1D76B-3713-4EC3-A7AE-CDA5D9CA171E}" srcId="{A475364C-E339-4039-AB03-9F1E0DA9C8A2}" destId="{09C085EF-FC34-449F-9CF0-AD8540F2F21C}" srcOrd="0" destOrd="0" parTransId="{AFD8D7E9-0EED-4AD7-85AE-B4CC3428A0B2}" sibTransId="{F621E2A3-AD2A-44E3-8C36-AE16A9AED900}"/>
    <dgm:cxn modelId="{F3DE0688-6BFB-46ED-9395-B35741B24B76}" srcId="{09C085EF-FC34-449F-9CF0-AD8540F2F21C}" destId="{0234CA65-A867-47AE-925E-0DB04EE9D18F}" srcOrd="1" destOrd="0" parTransId="{1B51E38C-F26C-40AC-A104-BF3B3DA8BB7F}" sibTransId="{D5EC5425-1E1E-44A5-9E69-5058CD5D9035}"/>
    <dgm:cxn modelId="{6A674325-3AFE-4600-B1EF-C8D067F92A00}" type="presOf" srcId="{7FF260B6-0FD9-4C6B-A231-9D969B282998}" destId="{79F94AB7-88AF-4DE4-8926-08559104CF32}" srcOrd="0" destOrd="0" presId="urn:microsoft.com/office/officeart/2005/8/layout/radial6"/>
    <dgm:cxn modelId="{5203A620-6A03-4B31-9FA6-9783D106C167}" srcId="{09C085EF-FC34-449F-9CF0-AD8540F2F21C}" destId="{35D387F9-C9E8-475A-A54C-E71135397893}" srcOrd="0" destOrd="0" parTransId="{F437FDE1-1891-472A-8C86-92CB4FDE954A}" sibTransId="{93BBAF1C-6302-4EAE-9B0C-B2E30F6E5F95}"/>
    <dgm:cxn modelId="{1491AF5E-FD5F-459A-9F75-FE87EA77C197}" type="presParOf" srcId="{DC3F145C-D596-4E44-BA73-5E210B1F1A4E}" destId="{8969A177-8C19-4EAD-8E24-70762BF0E892}" srcOrd="0" destOrd="0" presId="urn:microsoft.com/office/officeart/2005/8/layout/radial6"/>
    <dgm:cxn modelId="{C8EDFB69-0E90-4B72-8F75-2E71D5B848AC}" type="presParOf" srcId="{DC3F145C-D596-4E44-BA73-5E210B1F1A4E}" destId="{79BA918E-E60B-4D60-9844-466424EEF698}" srcOrd="1" destOrd="0" presId="urn:microsoft.com/office/officeart/2005/8/layout/radial6"/>
    <dgm:cxn modelId="{F03E87E9-608B-4AE6-8393-3E5F33915070}" type="presParOf" srcId="{DC3F145C-D596-4E44-BA73-5E210B1F1A4E}" destId="{7F7A0F1A-1C81-4D65-9DF0-E23827B3A1C5}" srcOrd="2" destOrd="0" presId="urn:microsoft.com/office/officeart/2005/8/layout/radial6"/>
    <dgm:cxn modelId="{FCD88FDD-5764-40D1-9F39-08668CDCE1DB}" type="presParOf" srcId="{DC3F145C-D596-4E44-BA73-5E210B1F1A4E}" destId="{625284EC-7ECB-4E9F-BF41-DB6EC8FA20E2}" srcOrd="3" destOrd="0" presId="urn:microsoft.com/office/officeart/2005/8/layout/radial6"/>
    <dgm:cxn modelId="{E4DA75ED-8C5A-4713-BFDA-ED5438B4AEA9}" type="presParOf" srcId="{DC3F145C-D596-4E44-BA73-5E210B1F1A4E}" destId="{8DDCCA8B-AA42-44E5-98AE-854D0363837C}" srcOrd="4" destOrd="0" presId="urn:microsoft.com/office/officeart/2005/8/layout/radial6"/>
    <dgm:cxn modelId="{27A461F9-B597-4386-A576-4A9AED4E222B}" type="presParOf" srcId="{DC3F145C-D596-4E44-BA73-5E210B1F1A4E}" destId="{24324BE6-DEEC-48DE-A88D-F090C3D457D0}" srcOrd="5" destOrd="0" presId="urn:microsoft.com/office/officeart/2005/8/layout/radial6"/>
    <dgm:cxn modelId="{EFCDA534-A720-413B-9F94-A164C7A538FD}" type="presParOf" srcId="{DC3F145C-D596-4E44-BA73-5E210B1F1A4E}" destId="{3403AD6F-12E8-4A4E-9ECB-921FD4501C57}" srcOrd="6" destOrd="0" presId="urn:microsoft.com/office/officeart/2005/8/layout/radial6"/>
    <dgm:cxn modelId="{DD8B80B7-CCEE-429D-96C9-C6D53ECA52F5}" type="presParOf" srcId="{DC3F145C-D596-4E44-BA73-5E210B1F1A4E}" destId="{79F94AB7-88AF-4DE4-8926-08559104CF32}" srcOrd="7" destOrd="0" presId="urn:microsoft.com/office/officeart/2005/8/layout/radial6"/>
    <dgm:cxn modelId="{7CCE4E28-08C6-4DA6-BA6D-7D4C99FA4C0C}" type="presParOf" srcId="{DC3F145C-D596-4E44-BA73-5E210B1F1A4E}" destId="{F27A8540-D271-4B8C-8E2E-D688D61CDE45}" srcOrd="8" destOrd="0" presId="urn:microsoft.com/office/officeart/2005/8/layout/radial6"/>
    <dgm:cxn modelId="{D890D5F7-7660-41A8-A372-95CB220F2C21}" type="presParOf" srcId="{DC3F145C-D596-4E44-BA73-5E210B1F1A4E}" destId="{559C8CF8-FAC4-4CB2-9E31-816A843B5A7E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A749D7D-5CD4-4FB6-A601-9EFDACB608CF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0B4EAFF-706F-4E7D-927C-93A14F7E436B}">
      <dgm:prSet phldrT="[Text]" custT="1"/>
      <dgm:spPr/>
      <dgm:t>
        <a:bodyPr/>
        <a:lstStyle/>
        <a:p>
          <a:r>
            <a:rPr lang="en-US" sz="2800" dirty="0" smtClean="0"/>
            <a:t>Eligibility</a:t>
          </a:r>
          <a:r>
            <a:rPr lang="hy-AM" sz="1900" dirty="0" smtClean="0"/>
            <a:t>       </a:t>
          </a:r>
          <a:r>
            <a:rPr lang="hy-AM" sz="1400" dirty="0" smtClean="0">
              <a:solidFill>
                <a:schemeClr val="tx1"/>
              </a:solidFill>
            </a:rPr>
            <a:t>Վելֆերի գործավոր</a:t>
          </a:r>
          <a:endParaRPr lang="en-US" sz="1400" dirty="0">
            <a:solidFill>
              <a:schemeClr val="tx1"/>
            </a:solidFill>
          </a:endParaRPr>
        </a:p>
      </dgm:t>
    </dgm:pt>
    <dgm:pt modelId="{921B980E-199E-4372-8AB7-8E6816793F7D}" type="parTrans" cxnId="{903AF0B6-71BF-41B9-A24C-5CE425734132}">
      <dgm:prSet/>
      <dgm:spPr/>
      <dgm:t>
        <a:bodyPr/>
        <a:lstStyle/>
        <a:p>
          <a:endParaRPr lang="en-US"/>
        </a:p>
      </dgm:t>
    </dgm:pt>
    <dgm:pt modelId="{3C3E03B4-16DE-4144-84D5-CF0F26229D42}" type="sibTrans" cxnId="{903AF0B6-71BF-41B9-A24C-5CE425734132}">
      <dgm:prSet/>
      <dgm:spPr/>
      <dgm:t>
        <a:bodyPr/>
        <a:lstStyle/>
        <a:p>
          <a:endParaRPr lang="en-US"/>
        </a:p>
      </dgm:t>
    </dgm:pt>
    <dgm:pt modelId="{31422B3F-607D-40B8-B383-047A7DAC79BC}">
      <dgm:prSet phldrT="[Text]"/>
      <dgm:spPr/>
      <dgm:t>
        <a:bodyPr/>
        <a:lstStyle/>
        <a:p>
          <a:r>
            <a:rPr lang="en-US" dirty="0" smtClean="0"/>
            <a:t>CalWORKs</a:t>
          </a:r>
          <a:endParaRPr lang="en-US" dirty="0"/>
        </a:p>
      </dgm:t>
    </dgm:pt>
    <dgm:pt modelId="{CC9CA553-EF5D-49D6-840E-BB41CDF29CA1}" type="parTrans" cxnId="{800E5043-872C-44B6-9C0A-6D6BFF1F5F89}">
      <dgm:prSet/>
      <dgm:spPr/>
      <dgm:t>
        <a:bodyPr/>
        <a:lstStyle/>
        <a:p>
          <a:endParaRPr lang="en-US"/>
        </a:p>
      </dgm:t>
    </dgm:pt>
    <dgm:pt modelId="{62E73649-3231-4BD6-B594-74B7BF7A64BB}" type="sibTrans" cxnId="{800E5043-872C-44B6-9C0A-6D6BFF1F5F89}">
      <dgm:prSet/>
      <dgm:spPr/>
      <dgm:t>
        <a:bodyPr/>
        <a:lstStyle/>
        <a:p>
          <a:endParaRPr lang="en-US"/>
        </a:p>
      </dgm:t>
    </dgm:pt>
    <dgm:pt modelId="{50E52438-6980-4226-B726-6B6AB19121D5}">
      <dgm:prSet phldrT="[Text]" custT="1"/>
      <dgm:spPr/>
      <dgm:t>
        <a:bodyPr/>
        <a:lstStyle/>
        <a:p>
          <a:r>
            <a:rPr lang="en-US" sz="4000" dirty="0" smtClean="0"/>
            <a:t>GCC</a:t>
          </a:r>
          <a:r>
            <a:rPr lang="hy-AM" sz="4000" dirty="0" smtClean="0"/>
            <a:t> -</a:t>
          </a:r>
          <a:r>
            <a:rPr lang="hy-AM" sz="4400" dirty="0" smtClean="0"/>
            <a:t> </a:t>
          </a:r>
          <a:r>
            <a:rPr lang="hy-AM" sz="1800" dirty="0" smtClean="0"/>
            <a:t>Գլենդելի Համայնքային Քոլեջ</a:t>
          </a:r>
          <a:r>
            <a:rPr lang="en-US" sz="1800" dirty="0" smtClean="0"/>
            <a:t> </a:t>
          </a:r>
          <a:endParaRPr lang="en-US" sz="1800" dirty="0"/>
        </a:p>
      </dgm:t>
    </dgm:pt>
    <dgm:pt modelId="{5B347C7C-D848-4D91-A049-EEAE9B3F3F06}" type="parTrans" cxnId="{0C462142-A17F-4202-9B67-941C45CB3B4A}">
      <dgm:prSet/>
      <dgm:spPr/>
      <dgm:t>
        <a:bodyPr/>
        <a:lstStyle/>
        <a:p>
          <a:endParaRPr lang="en-US"/>
        </a:p>
      </dgm:t>
    </dgm:pt>
    <dgm:pt modelId="{EA87A583-EEEB-43B4-A175-336B506DB37F}" type="sibTrans" cxnId="{0C462142-A17F-4202-9B67-941C45CB3B4A}">
      <dgm:prSet/>
      <dgm:spPr/>
      <dgm:t>
        <a:bodyPr/>
        <a:lstStyle/>
        <a:p>
          <a:endParaRPr lang="en-US"/>
        </a:p>
      </dgm:t>
    </dgm:pt>
    <dgm:pt modelId="{09A89F36-1674-433D-83AA-E3FEC87365C2}">
      <dgm:prSet phldrT="[Text]" custT="1"/>
      <dgm:spPr/>
      <dgm:t>
        <a:bodyPr/>
        <a:lstStyle/>
        <a:p>
          <a:r>
            <a:rPr lang="en-US" sz="3800" dirty="0" smtClean="0"/>
            <a:t>DPSS</a:t>
          </a:r>
          <a:r>
            <a:rPr lang="hy-AM" sz="3800" dirty="0" smtClean="0"/>
            <a:t> </a:t>
          </a:r>
          <a:r>
            <a:rPr lang="hy-AM" sz="2800" b="1" dirty="0" smtClean="0"/>
            <a:t>ՎԵԼՖԵՐ</a:t>
          </a:r>
          <a:endParaRPr lang="en-US" sz="2800" b="1" dirty="0"/>
        </a:p>
      </dgm:t>
    </dgm:pt>
    <dgm:pt modelId="{57C97C2E-8AF4-439D-9BC2-991254BD9A94}" type="parTrans" cxnId="{4EF6E53E-D0E9-4023-B50F-F658F226D54F}">
      <dgm:prSet/>
      <dgm:spPr/>
      <dgm:t>
        <a:bodyPr/>
        <a:lstStyle/>
        <a:p>
          <a:endParaRPr lang="en-US"/>
        </a:p>
      </dgm:t>
    </dgm:pt>
    <dgm:pt modelId="{63C9CD18-34A7-44A1-AF51-C5C34B3885EC}" type="sibTrans" cxnId="{4EF6E53E-D0E9-4023-B50F-F658F226D54F}">
      <dgm:prSet/>
      <dgm:spPr/>
      <dgm:t>
        <a:bodyPr/>
        <a:lstStyle/>
        <a:p>
          <a:endParaRPr lang="en-US"/>
        </a:p>
      </dgm:t>
    </dgm:pt>
    <dgm:pt modelId="{A235B9DF-451B-4EFF-B750-F839ACC77906}">
      <dgm:prSet phldrT="[Text]" custT="1"/>
      <dgm:spPr/>
      <dgm:t>
        <a:bodyPr/>
        <a:lstStyle/>
        <a:p>
          <a:endParaRPr lang="hy-AM" sz="2800" dirty="0" smtClean="0"/>
        </a:p>
        <a:p>
          <a:r>
            <a:rPr lang="en-US" sz="2800" dirty="0" smtClean="0"/>
            <a:t>CalWORKs</a:t>
          </a:r>
          <a:r>
            <a:rPr lang="hy-AM" sz="1500" dirty="0" smtClean="0"/>
            <a:t>            </a:t>
          </a:r>
        </a:p>
        <a:p>
          <a:endParaRPr lang="hy-AM" sz="1500" dirty="0" smtClean="0"/>
        </a:p>
        <a:p>
          <a:r>
            <a:rPr lang="hy-AM" sz="1800" dirty="0" smtClean="0">
              <a:solidFill>
                <a:schemeClr val="tx1"/>
              </a:solidFill>
            </a:rPr>
            <a:t>Մենք այստեղ ենք Ձեզ օգնելու</a:t>
          </a:r>
          <a:endParaRPr lang="en-US" sz="1800" dirty="0">
            <a:solidFill>
              <a:schemeClr val="tx1"/>
            </a:solidFill>
          </a:endParaRPr>
        </a:p>
      </dgm:t>
    </dgm:pt>
    <dgm:pt modelId="{98179187-47B4-4CF4-8DA8-C44A66ED3284}" type="sibTrans" cxnId="{5653403C-5309-4AF6-A8AA-F07302246DE9}">
      <dgm:prSet/>
      <dgm:spPr/>
      <dgm:t>
        <a:bodyPr/>
        <a:lstStyle/>
        <a:p>
          <a:endParaRPr lang="en-US"/>
        </a:p>
      </dgm:t>
    </dgm:pt>
    <dgm:pt modelId="{7C0C99C2-6AD8-43A9-9BC5-ABD0A7E593E5}" type="parTrans" cxnId="{5653403C-5309-4AF6-A8AA-F07302246DE9}">
      <dgm:prSet/>
      <dgm:spPr/>
      <dgm:t>
        <a:bodyPr/>
        <a:lstStyle/>
        <a:p>
          <a:endParaRPr lang="en-US"/>
        </a:p>
      </dgm:t>
    </dgm:pt>
    <dgm:pt modelId="{B4116017-854E-47E4-8348-E68C405D9231}">
      <dgm:prSet phldrT="[Text]" custT="1"/>
      <dgm:spPr/>
      <dgm:t>
        <a:bodyPr/>
        <a:lstStyle/>
        <a:p>
          <a:r>
            <a:rPr lang="en-US" sz="2800" dirty="0" smtClean="0"/>
            <a:t>GAIN</a:t>
          </a:r>
          <a:r>
            <a:rPr lang="hy-AM" sz="2800" dirty="0" smtClean="0"/>
            <a:t>  </a:t>
          </a:r>
          <a:r>
            <a:rPr lang="hy-AM" sz="1900" dirty="0" smtClean="0"/>
            <a:t>              </a:t>
          </a:r>
          <a:r>
            <a:rPr lang="hy-AM" sz="1600" dirty="0" smtClean="0">
              <a:solidFill>
                <a:schemeClr val="tx1"/>
              </a:solidFill>
            </a:rPr>
            <a:t>Գեյնի գործավոր </a:t>
          </a:r>
          <a:endParaRPr lang="en-US" sz="1600" dirty="0">
            <a:solidFill>
              <a:schemeClr val="tx1"/>
            </a:solidFill>
          </a:endParaRPr>
        </a:p>
      </dgm:t>
    </dgm:pt>
    <dgm:pt modelId="{9D537DBC-5049-40D8-8D72-14432B7CD4A7}" type="parTrans" cxnId="{F5C54F18-54A9-41F0-AC85-71F601D4B0EE}">
      <dgm:prSet/>
      <dgm:spPr/>
      <dgm:t>
        <a:bodyPr/>
        <a:lstStyle/>
        <a:p>
          <a:endParaRPr lang="en-US"/>
        </a:p>
      </dgm:t>
    </dgm:pt>
    <dgm:pt modelId="{F586DB92-E8AE-40B3-AFD9-66D46D9C8B4B}" type="sibTrans" cxnId="{F5C54F18-54A9-41F0-AC85-71F601D4B0EE}">
      <dgm:prSet/>
      <dgm:spPr/>
      <dgm:t>
        <a:bodyPr/>
        <a:lstStyle/>
        <a:p>
          <a:endParaRPr lang="en-US"/>
        </a:p>
      </dgm:t>
    </dgm:pt>
    <dgm:pt modelId="{DD318F80-8A8C-48CC-A905-E167601025C9}">
      <dgm:prSet phldrT="[Text]" custT="1"/>
      <dgm:spPr/>
      <dgm:t>
        <a:bodyPr/>
        <a:lstStyle/>
        <a:p>
          <a:r>
            <a:rPr lang="en-US" sz="3600" dirty="0" smtClean="0"/>
            <a:t>Childcare</a:t>
          </a:r>
          <a:r>
            <a:rPr lang="hy-AM" sz="2700" dirty="0" smtClean="0"/>
            <a:t>  </a:t>
          </a:r>
          <a:r>
            <a:rPr lang="hy-AM" sz="2000" b="1" dirty="0" smtClean="0"/>
            <a:t>Երեխայի խնամք</a:t>
          </a:r>
          <a:endParaRPr lang="en-US" sz="2000" b="1" dirty="0"/>
        </a:p>
      </dgm:t>
    </dgm:pt>
    <dgm:pt modelId="{9F01A883-168E-415E-A218-80EFC5A7BAF6}" type="parTrans" cxnId="{C0E1EE07-CFC1-4E25-B824-1F840DECB5ED}">
      <dgm:prSet/>
      <dgm:spPr/>
      <dgm:t>
        <a:bodyPr/>
        <a:lstStyle/>
        <a:p>
          <a:endParaRPr lang="en-US"/>
        </a:p>
      </dgm:t>
    </dgm:pt>
    <dgm:pt modelId="{6A2DB031-11C6-4829-A67C-24AEC33DE8B6}" type="sibTrans" cxnId="{C0E1EE07-CFC1-4E25-B824-1F840DECB5ED}">
      <dgm:prSet/>
      <dgm:spPr/>
      <dgm:t>
        <a:bodyPr/>
        <a:lstStyle/>
        <a:p>
          <a:endParaRPr lang="en-US"/>
        </a:p>
      </dgm:t>
    </dgm:pt>
    <dgm:pt modelId="{AC66015F-1ED6-4F68-ABC6-002179C01E61}">
      <dgm:prSet phldrT="[Text]" custT="1"/>
      <dgm:spPr/>
      <dgm:t>
        <a:bodyPr/>
        <a:lstStyle/>
        <a:p>
          <a:r>
            <a:rPr lang="en-US" sz="3200" dirty="0" smtClean="0"/>
            <a:t>CCRC</a:t>
          </a:r>
          <a:r>
            <a:rPr lang="hy-AM" sz="3200" dirty="0" smtClean="0"/>
            <a:t>  </a:t>
          </a:r>
        </a:p>
        <a:p>
          <a:r>
            <a:rPr lang="hy-AM" sz="1400" b="1" dirty="0" smtClean="0"/>
            <a:t>Երեխայի խնամքի գրասենյակ</a:t>
          </a:r>
          <a:endParaRPr lang="en-US" sz="1400" dirty="0"/>
        </a:p>
      </dgm:t>
    </dgm:pt>
    <dgm:pt modelId="{6E9F9B24-6ED4-4A92-9A29-EA057AC8DD9C}" type="parTrans" cxnId="{EB96D746-5943-45CF-80E0-E2344FDC8CE9}">
      <dgm:prSet/>
      <dgm:spPr/>
      <dgm:t>
        <a:bodyPr/>
        <a:lstStyle/>
        <a:p>
          <a:endParaRPr lang="en-US"/>
        </a:p>
      </dgm:t>
    </dgm:pt>
    <dgm:pt modelId="{770DA23E-B995-4E15-9AD0-B84C8E60025F}" type="sibTrans" cxnId="{EB96D746-5943-45CF-80E0-E2344FDC8CE9}">
      <dgm:prSet/>
      <dgm:spPr/>
      <dgm:t>
        <a:bodyPr/>
        <a:lstStyle/>
        <a:p>
          <a:endParaRPr lang="en-US"/>
        </a:p>
      </dgm:t>
    </dgm:pt>
    <dgm:pt modelId="{565C2898-DA67-4B62-BD51-7BD3976D6E6A}">
      <dgm:prSet phldrT="[Text]" custT="1"/>
      <dgm:spPr/>
      <dgm:t>
        <a:bodyPr/>
        <a:lstStyle/>
        <a:p>
          <a:r>
            <a:rPr lang="en-US" sz="3200" dirty="0" smtClean="0"/>
            <a:t>Pathways</a:t>
          </a:r>
          <a:r>
            <a:rPr lang="hy-AM" sz="3200" dirty="0" smtClean="0"/>
            <a:t> </a:t>
          </a:r>
          <a:r>
            <a:rPr lang="hy-AM" sz="1600" b="1" dirty="0" smtClean="0">
              <a:solidFill>
                <a:schemeClr val="tx1"/>
              </a:solidFill>
            </a:rPr>
            <a:t>Երեխայի խնամքի գրասենյակ</a:t>
          </a:r>
          <a:endParaRPr lang="en-US" sz="1600" dirty="0">
            <a:solidFill>
              <a:schemeClr val="tx1"/>
            </a:solidFill>
          </a:endParaRPr>
        </a:p>
      </dgm:t>
    </dgm:pt>
    <dgm:pt modelId="{74AF5B08-C697-455A-97AC-0AFBC5F8FA68}" type="parTrans" cxnId="{AE6C282D-5EF2-4660-875D-B90719FA9B91}">
      <dgm:prSet/>
      <dgm:spPr/>
      <dgm:t>
        <a:bodyPr/>
        <a:lstStyle/>
        <a:p>
          <a:endParaRPr lang="en-US"/>
        </a:p>
      </dgm:t>
    </dgm:pt>
    <dgm:pt modelId="{D84742C4-BDAF-4D4F-97D8-2CFEB93CD45C}" type="sibTrans" cxnId="{AE6C282D-5EF2-4660-875D-B90719FA9B91}">
      <dgm:prSet/>
      <dgm:spPr/>
      <dgm:t>
        <a:bodyPr/>
        <a:lstStyle/>
        <a:p>
          <a:endParaRPr lang="en-US"/>
        </a:p>
      </dgm:t>
    </dgm:pt>
    <dgm:pt modelId="{5EE0C4B8-DF17-4894-A4C1-64CBBBECA5E5}" type="pres">
      <dgm:prSet presAssocID="{2A749D7D-5CD4-4FB6-A601-9EFDACB608CF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B77625-7810-4912-B539-8DFCE12D4B9A}" type="pres">
      <dgm:prSet presAssocID="{50E52438-6980-4226-B726-6B6AB19121D5}" presName="compNode" presStyleCnt="0"/>
      <dgm:spPr/>
      <dgm:t>
        <a:bodyPr/>
        <a:lstStyle/>
        <a:p>
          <a:endParaRPr lang="en-US"/>
        </a:p>
      </dgm:t>
    </dgm:pt>
    <dgm:pt modelId="{C5DA8F21-D4B6-413B-A51B-4F10CAA2A50C}" type="pres">
      <dgm:prSet presAssocID="{50E52438-6980-4226-B726-6B6AB19121D5}" presName="aNode" presStyleLbl="bgShp" presStyleIdx="0" presStyleCnt="3"/>
      <dgm:spPr/>
      <dgm:t>
        <a:bodyPr/>
        <a:lstStyle/>
        <a:p>
          <a:endParaRPr lang="en-US"/>
        </a:p>
      </dgm:t>
    </dgm:pt>
    <dgm:pt modelId="{DCCA2D22-A7C7-435B-A42B-928D46E4DDE5}" type="pres">
      <dgm:prSet presAssocID="{50E52438-6980-4226-B726-6B6AB19121D5}" presName="textNode" presStyleLbl="bgShp" presStyleIdx="0" presStyleCnt="3"/>
      <dgm:spPr/>
      <dgm:t>
        <a:bodyPr/>
        <a:lstStyle/>
        <a:p>
          <a:endParaRPr lang="en-US"/>
        </a:p>
      </dgm:t>
    </dgm:pt>
    <dgm:pt modelId="{D4ECA55E-ECD5-44E0-B4B2-B11F92C4EE1C}" type="pres">
      <dgm:prSet presAssocID="{50E52438-6980-4226-B726-6B6AB19121D5}" presName="compChildNode" presStyleCnt="0"/>
      <dgm:spPr/>
      <dgm:t>
        <a:bodyPr/>
        <a:lstStyle/>
        <a:p>
          <a:endParaRPr lang="en-US"/>
        </a:p>
      </dgm:t>
    </dgm:pt>
    <dgm:pt modelId="{9928FC73-8EEC-48D3-B940-D559914F070F}" type="pres">
      <dgm:prSet presAssocID="{50E52438-6980-4226-B726-6B6AB19121D5}" presName="theInnerList" presStyleCnt="0"/>
      <dgm:spPr/>
      <dgm:t>
        <a:bodyPr/>
        <a:lstStyle/>
        <a:p>
          <a:endParaRPr lang="en-US"/>
        </a:p>
      </dgm:t>
    </dgm:pt>
    <dgm:pt modelId="{9ACE2F45-6A1E-4B36-B5DE-3435496E3739}" type="pres">
      <dgm:prSet presAssocID="{A235B9DF-451B-4EFF-B750-F839ACC77906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B1DED2D-1EFE-45DF-89D8-5FDFE7D38867}" type="pres">
      <dgm:prSet presAssocID="{50E52438-6980-4226-B726-6B6AB19121D5}" presName="aSpace" presStyleCnt="0"/>
      <dgm:spPr/>
      <dgm:t>
        <a:bodyPr/>
        <a:lstStyle/>
        <a:p>
          <a:endParaRPr lang="en-US"/>
        </a:p>
      </dgm:t>
    </dgm:pt>
    <dgm:pt modelId="{7927DCA6-3535-45E3-A410-951E27DF66A7}" type="pres">
      <dgm:prSet presAssocID="{09A89F36-1674-433D-83AA-E3FEC87365C2}" presName="compNode" presStyleCnt="0"/>
      <dgm:spPr/>
      <dgm:t>
        <a:bodyPr/>
        <a:lstStyle/>
        <a:p>
          <a:endParaRPr lang="en-US"/>
        </a:p>
      </dgm:t>
    </dgm:pt>
    <dgm:pt modelId="{4801F1E2-CDBC-4E60-A7BE-ED8B29C4F136}" type="pres">
      <dgm:prSet presAssocID="{09A89F36-1674-433D-83AA-E3FEC87365C2}" presName="aNode" presStyleLbl="bgShp" presStyleIdx="1" presStyleCnt="3"/>
      <dgm:spPr/>
      <dgm:t>
        <a:bodyPr/>
        <a:lstStyle/>
        <a:p>
          <a:endParaRPr lang="en-US"/>
        </a:p>
      </dgm:t>
    </dgm:pt>
    <dgm:pt modelId="{80F42F93-4429-41A9-AC92-BAAEF57A2CB1}" type="pres">
      <dgm:prSet presAssocID="{09A89F36-1674-433D-83AA-E3FEC87365C2}" presName="textNode" presStyleLbl="bgShp" presStyleIdx="1" presStyleCnt="3"/>
      <dgm:spPr/>
      <dgm:t>
        <a:bodyPr/>
        <a:lstStyle/>
        <a:p>
          <a:endParaRPr lang="en-US"/>
        </a:p>
      </dgm:t>
    </dgm:pt>
    <dgm:pt modelId="{C487CA49-14DF-422D-8FA0-5A80E288E36B}" type="pres">
      <dgm:prSet presAssocID="{09A89F36-1674-433D-83AA-E3FEC87365C2}" presName="compChildNode" presStyleCnt="0"/>
      <dgm:spPr/>
      <dgm:t>
        <a:bodyPr/>
        <a:lstStyle/>
        <a:p>
          <a:endParaRPr lang="en-US"/>
        </a:p>
      </dgm:t>
    </dgm:pt>
    <dgm:pt modelId="{BA9EC034-5EA7-423C-AF1D-3B35C156AC53}" type="pres">
      <dgm:prSet presAssocID="{09A89F36-1674-433D-83AA-E3FEC87365C2}" presName="theInnerList" presStyleCnt="0"/>
      <dgm:spPr/>
      <dgm:t>
        <a:bodyPr/>
        <a:lstStyle/>
        <a:p>
          <a:endParaRPr lang="en-US"/>
        </a:p>
      </dgm:t>
    </dgm:pt>
    <dgm:pt modelId="{F77BA54A-D08F-4B86-9DBB-DA8E980AE97F}" type="pres">
      <dgm:prSet presAssocID="{70B4EAFF-706F-4E7D-927C-93A14F7E436B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EFEBE1-418C-4D34-87B0-9E2267721BF6}" type="pres">
      <dgm:prSet presAssocID="{70B4EAFF-706F-4E7D-927C-93A14F7E436B}" presName="aSpace2" presStyleCnt="0"/>
      <dgm:spPr/>
      <dgm:t>
        <a:bodyPr/>
        <a:lstStyle/>
        <a:p>
          <a:endParaRPr lang="en-US"/>
        </a:p>
      </dgm:t>
    </dgm:pt>
    <dgm:pt modelId="{03DE0B6C-E0B1-4F47-A49C-A255C2C69990}" type="pres">
      <dgm:prSet presAssocID="{B4116017-854E-47E4-8348-E68C405D9231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D7434-298F-423A-B281-D6DC0255ECF5}" type="pres">
      <dgm:prSet presAssocID="{B4116017-854E-47E4-8348-E68C405D9231}" presName="aSpace2" presStyleCnt="0"/>
      <dgm:spPr/>
      <dgm:t>
        <a:bodyPr/>
        <a:lstStyle/>
        <a:p>
          <a:endParaRPr lang="en-US"/>
        </a:p>
      </dgm:t>
    </dgm:pt>
    <dgm:pt modelId="{6B4165AC-E9BA-4C60-81EB-93926E27B1C5}" type="pres">
      <dgm:prSet presAssocID="{31422B3F-607D-40B8-B383-047A7DAC79BC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D6DE46C-9551-453F-82F8-C91A3952055B}" type="pres">
      <dgm:prSet presAssocID="{09A89F36-1674-433D-83AA-E3FEC87365C2}" presName="aSpace" presStyleCnt="0"/>
      <dgm:spPr/>
      <dgm:t>
        <a:bodyPr/>
        <a:lstStyle/>
        <a:p>
          <a:endParaRPr lang="en-US"/>
        </a:p>
      </dgm:t>
    </dgm:pt>
    <dgm:pt modelId="{ED735EFF-7CF5-4320-8034-ACEB6E6B61CA}" type="pres">
      <dgm:prSet presAssocID="{DD318F80-8A8C-48CC-A905-E167601025C9}" presName="compNode" presStyleCnt="0"/>
      <dgm:spPr/>
      <dgm:t>
        <a:bodyPr/>
        <a:lstStyle/>
        <a:p>
          <a:endParaRPr lang="en-US"/>
        </a:p>
      </dgm:t>
    </dgm:pt>
    <dgm:pt modelId="{1290EE7F-74D6-4400-85EB-EBB34B439C8D}" type="pres">
      <dgm:prSet presAssocID="{DD318F80-8A8C-48CC-A905-E167601025C9}" presName="aNode" presStyleLbl="bgShp" presStyleIdx="2" presStyleCnt="3"/>
      <dgm:spPr/>
      <dgm:t>
        <a:bodyPr/>
        <a:lstStyle/>
        <a:p>
          <a:endParaRPr lang="en-US"/>
        </a:p>
      </dgm:t>
    </dgm:pt>
    <dgm:pt modelId="{33B0FBF5-B6A3-403D-BF45-58E937C39E37}" type="pres">
      <dgm:prSet presAssocID="{DD318F80-8A8C-48CC-A905-E167601025C9}" presName="textNode" presStyleLbl="bgShp" presStyleIdx="2" presStyleCnt="3"/>
      <dgm:spPr/>
      <dgm:t>
        <a:bodyPr/>
        <a:lstStyle/>
        <a:p>
          <a:endParaRPr lang="en-US"/>
        </a:p>
      </dgm:t>
    </dgm:pt>
    <dgm:pt modelId="{9CD3B03A-8C26-4E99-B6F1-2D62EEB9CE83}" type="pres">
      <dgm:prSet presAssocID="{DD318F80-8A8C-48CC-A905-E167601025C9}" presName="compChildNode" presStyleCnt="0"/>
      <dgm:spPr/>
      <dgm:t>
        <a:bodyPr/>
        <a:lstStyle/>
        <a:p>
          <a:endParaRPr lang="en-US"/>
        </a:p>
      </dgm:t>
    </dgm:pt>
    <dgm:pt modelId="{268E823D-66EB-4969-B13A-FF8DD454E91B}" type="pres">
      <dgm:prSet presAssocID="{DD318F80-8A8C-48CC-A905-E167601025C9}" presName="theInnerList" presStyleCnt="0"/>
      <dgm:spPr/>
      <dgm:t>
        <a:bodyPr/>
        <a:lstStyle/>
        <a:p>
          <a:endParaRPr lang="en-US"/>
        </a:p>
      </dgm:t>
    </dgm:pt>
    <dgm:pt modelId="{D11E22B8-31E6-4FFA-898A-D34A09359B64}" type="pres">
      <dgm:prSet presAssocID="{AC66015F-1ED6-4F68-ABC6-002179C01E61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9E0806-1218-4659-8B42-D302E40A9B8B}" type="pres">
      <dgm:prSet presAssocID="{AC66015F-1ED6-4F68-ABC6-002179C01E61}" presName="aSpace2" presStyleCnt="0"/>
      <dgm:spPr/>
      <dgm:t>
        <a:bodyPr/>
        <a:lstStyle/>
        <a:p>
          <a:endParaRPr lang="en-US"/>
        </a:p>
      </dgm:t>
    </dgm:pt>
    <dgm:pt modelId="{E62EB3A4-169F-434A-BB5B-27022FAAF05D}" type="pres">
      <dgm:prSet presAssocID="{565C2898-DA67-4B62-BD51-7BD3976D6E6A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3AF0B6-71BF-41B9-A24C-5CE425734132}" srcId="{09A89F36-1674-433D-83AA-E3FEC87365C2}" destId="{70B4EAFF-706F-4E7D-927C-93A14F7E436B}" srcOrd="0" destOrd="0" parTransId="{921B980E-199E-4372-8AB7-8E6816793F7D}" sibTransId="{3C3E03B4-16DE-4144-84D5-CF0F26229D42}"/>
    <dgm:cxn modelId="{8C3B26E0-9DB7-4DAE-995C-819773CE4B61}" type="presOf" srcId="{31422B3F-607D-40B8-B383-047A7DAC79BC}" destId="{6B4165AC-E9BA-4C60-81EB-93926E27B1C5}" srcOrd="0" destOrd="0" presId="urn:microsoft.com/office/officeart/2005/8/layout/lProcess2"/>
    <dgm:cxn modelId="{434B99F7-A224-43D9-9D55-7788A50DFA7C}" type="presOf" srcId="{DD318F80-8A8C-48CC-A905-E167601025C9}" destId="{1290EE7F-74D6-4400-85EB-EBB34B439C8D}" srcOrd="0" destOrd="0" presId="urn:microsoft.com/office/officeart/2005/8/layout/lProcess2"/>
    <dgm:cxn modelId="{14D67399-9D66-4C5E-9ACD-7BF4373B52C9}" type="presOf" srcId="{B4116017-854E-47E4-8348-E68C405D9231}" destId="{03DE0B6C-E0B1-4F47-A49C-A255C2C69990}" srcOrd="0" destOrd="0" presId="urn:microsoft.com/office/officeart/2005/8/layout/lProcess2"/>
    <dgm:cxn modelId="{F63B1D56-A316-4BC0-B8F1-8F1295E046BC}" type="presOf" srcId="{70B4EAFF-706F-4E7D-927C-93A14F7E436B}" destId="{F77BA54A-D08F-4B86-9DBB-DA8E980AE97F}" srcOrd="0" destOrd="0" presId="urn:microsoft.com/office/officeart/2005/8/layout/lProcess2"/>
    <dgm:cxn modelId="{A180D515-94C8-451C-A0EF-BCD4B526C1CF}" type="presOf" srcId="{A235B9DF-451B-4EFF-B750-F839ACC77906}" destId="{9ACE2F45-6A1E-4B36-B5DE-3435496E3739}" srcOrd="0" destOrd="0" presId="urn:microsoft.com/office/officeart/2005/8/layout/lProcess2"/>
    <dgm:cxn modelId="{D017EBDD-BC0B-47E2-A1FD-D31FB7AD4DF4}" type="presOf" srcId="{DD318F80-8A8C-48CC-A905-E167601025C9}" destId="{33B0FBF5-B6A3-403D-BF45-58E937C39E37}" srcOrd="1" destOrd="0" presId="urn:microsoft.com/office/officeart/2005/8/layout/lProcess2"/>
    <dgm:cxn modelId="{5653403C-5309-4AF6-A8AA-F07302246DE9}" srcId="{50E52438-6980-4226-B726-6B6AB19121D5}" destId="{A235B9DF-451B-4EFF-B750-F839ACC77906}" srcOrd="0" destOrd="0" parTransId="{7C0C99C2-6AD8-43A9-9BC5-ABD0A7E593E5}" sibTransId="{98179187-47B4-4CF4-8DA8-C44A66ED3284}"/>
    <dgm:cxn modelId="{32DB8D8B-3C3D-43B7-8D9C-7C81E65813CE}" type="presOf" srcId="{50E52438-6980-4226-B726-6B6AB19121D5}" destId="{C5DA8F21-D4B6-413B-A51B-4F10CAA2A50C}" srcOrd="0" destOrd="0" presId="urn:microsoft.com/office/officeart/2005/8/layout/lProcess2"/>
    <dgm:cxn modelId="{EB96D746-5943-45CF-80E0-E2344FDC8CE9}" srcId="{DD318F80-8A8C-48CC-A905-E167601025C9}" destId="{AC66015F-1ED6-4F68-ABC6-002179C01E61}" srcOrd="0" destOrd="0" parTransId="{6E9F9B24-6ED4-4A92-9A29-EA057AC8DD9C}" sibTransId="{770DA23E-B995-4E15-9AD0-B84C8E60025F}"/>
    <dgm:cxn modelId="{800E5043-872C-44B6-9C0A-6D6BFF1F5F89}" srcId="{09A89F36-1674-433D-83AA-E3FEC87365C2}" destId="{31422B3F-607D-40B8-B383-047A7DAC79BC}" srcOrd="2" destOrd="0" parTransId="{CC9CA553-EF5D-49D6-840E-BB41CDF29CA1}" sibTransId="{62E73649-3231-4BD6-B594-74B7BF7A64BB}"/>
    <dgm:cxn modelId="{AE6C282D-5EF2-4660-875D-B90719FA9B91}" srcId="{DD318F80-8A8C-48CC-A905-E167601025C9}" destId="{565C2898-DA67-4B62-BD51-7BD3976D6E6A}" srcOrd="1" destOrd="0" parTransId="{74AF5B08-C697-455A-97AC-0AFBC5F8FA68}" sibTransId="{D84742C4-BDAF-4D4F-97D8-2CFEB93CD45C}"/>
    <dgm:cxn modelId="{C0E1EE07-CFC1-4E25-B824-1F840DECB5ED}" srcId="{2A749D7D-5CD4-4FB6-A601-9EFDACB608CF}" destId="{DD318F80-8A8C-48CC-A905-E167601025C9}" srcOrd="2" destOrd="0" parTransId="{9F01A883-168E-415E-A218-80EFC5A7BAF6}" sibTransId="{6A2DB031-11C6-4829-A67C-24AEC33DE8B6}"/>
    <dgm:cxn modelId="{F5C54F18-54A9-41F0-AC85-71F601D4B0EE}" srcId="{09A89F36-1674-433D-83AA-E3FEC87365C2}" destId="{B4116017-854E-47E4-8348-E68C405D9231}" srcOrd="1" destOrd="0" parTransId="{9D537DBC-5049-40D8-8D72-14432B7CD4A7}" sibTransId="{F586DB92-E8AE-40B3-AFD9-66D46D9C8B4B}"/>
    <dgm:cxn modelId="{4EF6E53E-D0E9-4023-B50F-F658F226D54F}" srcId="{2A749D7D-5CD4-4FB6-A601-9EFDACB608CF}" destId="{09A89F36-1674-433D-83AA-E3FEC87365C2}" srcOrd="1" destOrd="0" parTransId="{57C97C2E-8AF4-439D-9BC2-991254BD9A94}" sibTransId="{63C9CD18-34A7-44A1-AF51-C5C34B3885EC}"/>
    <dgm:cxn modelId="{0C462142-A17F-4202-9B67-941C45CB3B4A}" srcId="{2A749D7D-5CD4-4FB6-A601-9EFDACB608CF}" destId="{50E52438-6980-4226-B726-6B6AB19121D5}" srcOrd="0" destOrd="0" parTransId="{5B347C7C-D848-4D91-A049-EEAE9B3F3F06}" sibTransId="{EA87A583-EEEB-43B4-A175-336B506DB37F}"/>
    <dgm:cxn modelId="{6176082C-8C6D-4F2F-871B-E3BE5D9A1379}" type="presOf" srcId="{09A89F36-1674-433D-83AA-E3FEC87365C2}" destId="{4801F1E2-CDBC-4E60-A7BE-ED8B29C4F136}" srcOrd="0" destOrd="0" presId="urn:microsoft.com/office/officeart/2005/8/layout/lProcess2"/>
    <dgm:cxn modelId="{81765B12-65E8-43A1-8652-AA8FE8124EF3}" type="presOf" srcId="{09A89F36-1674-433D-83AA-E3FEC87365C2}" destId="{80F42F93-4429-41A9-AC92-BAAEF57A2CB1}" srcOrd="1" destOrd="0" presId="urn:microsoft.com/office/officeart/2005/8/layout/lProcess2"/>
    <dgm:cxn modelId="{D29941EE-8AC5-47D1-8DC9-EF7C1348914A}" type="presOf" srcId="{2A749D7D-5CD4-4FB6-A601-9EFDACB608CF}" destId="{5EE0C4B8-DF17-4894-A4C1-64CBBBECA5E5}" srcOrd="0" destOrd="0" presId="urn:microsoft.com/office/officeart/2005/8/layout/lProcess2"/>
    <dgm:cxn modelId="{8D23ADA6-6324-4BA4-9922-7CA25D0F9C4C}" type="presOf" srcId="{50E52438-6980-4226-B726-6B6AB19121D5}" destId="{DCCA2D22-A7C7-435B-A42B-928D46E4DDE5}" srcOrd="1" destOrd="0" presId="urn:microsoft.com/office/officeart/2005/8/layout/lProcess2"/>
    <dgm:cxn modelId="{E324C07A-02A4-46CD-9BC2-E16612F4CB08}" type="presOf" srcId="{AC66015F-1ED6-4F68-ABC6-002179C01E61}" destId="{D11E22B8-31E6-4FFA-898A-D34A09359B64}" srcOrd="0" destOrd="0" presId="urn:microsoft.com/office/officeart/2005/8/layout/lProcess2"/>
    <dgm:cxn modelId="{E3927BCC-7B04-47D2-9360-702EB0CFC60D}" type="presOf" srcId="{565C2898-DA67-4B62-BD51-7BD3976D6E6A}" destId="{E62EB3A4-169F-434A-BB5B-27022FAAF05D}" srcOrd="0" destOrd="0" presId="urn:microsoft.com/office/officeart/2005/8/layout/lProcess2"/>
    <dgm:cxn modelId="{FF0C499A-3EDC-4C11-BC2C-A264EBA47795}" type="presParOf" srcId="{5EE0C4B8-DF17-4894-A4C1-64CBBBECA5E5}" destId="{F1B77625-7810-4912-B539-8DFCE12D4B9A}" srcOrd="0" destOrd="0" presId="urn:microsoft.com/office/officeart/2005/8/layout/lProcess2"/>
    <dgm:cxn modelId="{3FB00990-B7A4-4A84-AC6E-9654809733CB}" type="presParOf" srcId="{F1B77625-7810-4912-B539-8DFCE12D4B9A}" destId="{C5DA8F21-D4B6-413B-A51B-4F10CAA2A50C}" srcOrd="0" destOrd="0" presId="urn:microsoft.com/office/officeart/2005/8/layout/lProcess2"/>
    <dgm:cxn modelId="{488857C6-70FC-49E7-856B-DB330D29E236}" type="presParOf" srcId="{F1B77625-7810-4912-B539-8DFCE12D4B9A}" destId="{DCCA2D22-A7C7-435B-A42B-928D46E4DDE5}" srcOrd="1" destOrd="0" presId="urn:microsoft.com/office/officeart/2005/8/layout/lProcess2"/>
    <dgm:cxn modelId="{C0AD52E7-0F30-4D99-9B7E-ABD9580E87DD}" type="presParOf" srcId="{F1B77625-7810-4912-B539-8DFCE12D4B9A}" destId="{D4ECA55E-ECD5-44E0-B4B2-B11F92C4EE1C}" srcOrd="2" destOrd="0" presId="urn:microsoft.com/office/officeart/2005/8/layout/lProcess2"/>
    <dgm:cxn modelId="{F642F0AD-6C70-4129-8403-8E351FB9D5C6}" type="presParOf" srcId="{D4ECA55E-ECD5-44E0-B4B2-B11F92C4EE1C}" destId="{9928FC73-8EEC-48D3-B940-D559914F070F}" srcOrd="0" destOrd="0" presId="urn:microsoft.com/office/officeart/2005/8/layout/lProcess2"/>
    <dgm:cxn modelId="{9B8F5760-35AD-42F8-A47C-152B40806DCF}" type="presParOf" srcId="{9928FC73-8EEC-48D3-B940-D559914F070F}" destId="{9ACE2F45-6A1E-4B36-B5DE-3435496E3739}" srcOrd="0" destOrd="0" presId="urn:microsoft.com/office/officeart/2005/8/layout/lProcess2"/>
    <dgm:cxn modelId="{207F8398-40EA-4ADE-B0E2-521BDCE1A379}" type="presParOf" srcId="{5EE0C4B8-DF17-4894-A4C1-64CBBBECA5E5}" destId="{7B1DED2D-1EFE-45DF-89D8-5FDFE7D38867}" srcOrd="1" destOrd="0" presId="urn:microsoft.com/office/officeart/2005/8/layout/lProcess2"/>
    <dgm:cxn modelId="{E3D20537-2D40-4D2F-BFC0-3F4782D67CC2}" type="presParOf" srcId="{5EE0C4B8-DF17-4894-A4C1-64CBBBECA5E5}" destId="{7927DCA6-3535-45E3-A410-951E27DF66A7}" srcOrd="2" destOrd="0" presId="urn:microsoft.com/office/officeart/2005/8/layout/lProcess2"/>
    <dgm:cxn modelId="{D8BE86F8-9250-4A4B-89A6-2E5FE2F78EE0}" type="presParOf" srcId="{7927DCA6-3535-45E3-A410-951E27DF66A7}" destId="{4801F1E2-CDBC-4E60-A7BE-ED8B29C4F136}" srcOrd="0" destOrd="0" presId="urn:microsoft.com/office/officeart/2005/8/layout/lProcess2"/>
    <dgm:cxn modelId="{F39AC459-D7C3-4583-B906-E2F459A19DAA}" type="presParOf" srcId="{7927DCA6-3535-45E3-A410-951E27DF66A7}" destId="{80F42F93-4429-41A9-AC92-BAAEF57A2CB1}" srcOrd="1" destOrd="0" presId="urn:microsoft.com/office/officeart/2005/8/layout/lProcess2"/>
    <dgm:cxn modelId="{8F0F9F88-5792-4B87-9AFE-C4D68ADCA0E5}" type="presParOf" srcId="{7927DCA6-3535-45E3-A410-951E27DF66A7}" destId="{C487CA49-14DF-422D-8FA0-5A80E288E36B}" srcOrd="2" destOrd="0" presId="urn:microsoft.com/office/officeart/2005/8/layout/lProcess2"/>
    <dgm:cxn modelId="{F6F20F97-B137-44E9-8E9D-07AE67B20F41}" type="presParOf" srcId="{C487CA49-14DF-422D-8FA0-5A80E288E36B}" destId="{BA9EC034-5EA7-423C-AF1D-3B35C156AC53}" srcOrd="0" destOrd="0" presId="urn:microsoft.com/office/officeart/2005/8/layout/lProcess2"/>
    <dgm:cxn modelId="{6D64C4EA-ED20-457E-8526-B5BA199B2913}" type="presParOf" srcId="{BA9EC034-5EA7-423C-AF1D-3B35C156AC53}" destId="{F77BA54A-D08F-4B86-9DBB-DA8E980AE97F}" srcOrd="0" destOrd="0" presId="urn:microsoft.com/office/officeart/2005/8/layout/lProcess2"/>
    <dgm:cxn modelId="{DD8FC3BC-51B4-4DF0-B16A-B457740A6A8F}" type="presParOf" srcId="{BA9EC034-5EA7-423C-AF1D-3B35C156AC53}" destId="{DFEFEBE1-418C-4D34-87B0-9E2267721BF6}" srcOrd="1" destOrd="0" presId="urn:microsoft.com/office/officeart/2005/8/layout/lProcess2"/>
    <dgm:cxn modelId="{4527E1A4-D2E7-48D8-A967-FE03A42B0577}" type="presParOf" srcId="{BA9EC034-5EA7-423C-AF1D-3B35C156AC53}" destId="{03DE0B6C-E0B1-4F47-A49C-A255C2C69990}" srcOrd="2" destOrd="0" presId="urn:microsoft.com/office/officeart/2005/8/layout/lProcess2"/>
    <dgm:cxn modelId="{D9CC81EE-D1F8-431B-8812-67794771D96E}" type="presParOf" srcId="{BA9EC034-5EA7-423C-AF1D-3B35C156AC53}" destId="{E88D7434-298F-423A-B281-D6DC0255ECF5}" srcOrd="3" destOrd="0" presId="urn:microsoft.com/office/officeart/2005/8/layout/lProcess2"/>
    <dgm:cxn modelId="{4E847635-D4B1-4C1F-9A25-D70B2C627758}" type="presParOf" srcId="{BA9EC034-5EA7-423C-AF1D-3B35C156AC53}" destId="{6B4165AC-E9BA-4C60-81EB-93926E27B1C5}" srcOrd="4" destOrd="0" presId="urn:microsoft.com/office/officeart/2005/8/layout/lProcess2"/>
    <dgm:cxn modelId="{4C5B857E-EB3B-48A2-96BC-C71A48CE4FFB}" type="presParOf" srcId="{5EE0C4B8-DF17-4894-A4C1-64CBBBECA5E5}" destId="{FD6DE46C-9551-453F-82F8-C91A3952055B}" srcOrd="3" destOrd="0" presId="urn:microsoft.com/office/officeart/2005/8/layout/lProcess2"/>
    <dgm:cxn modelId="{7C268FC5-C428-4D4C-89F0-CC4E561FF0D3}" type="presParOf" srcId="{5EE0C4B8-DF17-4894-A4C1-64CBBBECA5E5}" destId="{ED735EFF-7CF5-4320-8034-ACEB6E6B61CA}" srcOrd="4" destOrd="0" presId="urn:microsoft.com/office/officeart/2005/8/layout/lProcess2"/>
    <dgm:cxn modelId="{358BA69A-6AED-4A8C-A2A7-8C9FE20962D5}" type="presParOf" srcId="{ED735EFF-7CF5-4320-8034-ACEB6E6B61CA}" destId="{1290EE7F-74D6-4400-85EB-EBB34B439C8D}" srcOrd="0" destOrd="0" presId="urn:microsoft.com/office/officeart/2005/8/layout/lProcess2"/>
    <dgm:cxn modelId="{2E5B733C-4DCB-4B9C-9CB5-C36F7D09D267}" type="presParOf" srcId="{ED735EFF-7CF5-4320-8034-ACEB6E6B61CA}" destId="{33B0FBF5-B6A3-403D-BF45-58E937C39E37}" srcOrd="1" destOrd="0" presId="urn:microsoft.com/office/officeart/2005/8/layout/lProcess2"/>
    <dgm:cxn modelId="{B4F2E098-DC14-4D05-90B9-362A95AF8B82}" type="presParOf" srcId="{ED735EFF-7CF5-4320-8034-ACEB6E6B61CA}" destId="{9CD3B03A-8C26-4E99-B6F1-2D62EEB9CE83}" srcOrd="2" destOrd="0" presId="urn:microsoft.com/office/officeart/2005/8/layout/lProcess2"/>
    <dgm:cxn modelId="{DFF3787E-BA94-43CA-BA6E-17886238F866}" type="presParOf" srcId="{9CD3B03A-8C26-4E99-B6F1-2D62EEB9CE83}" destId="{268E823D-66EB-4969-B13A-FF8DD454E91B}" srcOrd="0" destOrd="0" presId="urn:microsoft.com/office/officeart/2005/8/layout/lProcess2"/>
    <dgm:cxn modelId="{D077D07F-01F2-447C-A09A-60A601552E44}" type="presParOf" srcId="{268E823D-66EB-4969-B13A-FF8DD454E91B}" destId="{D11E22B8-31E6-4FFA-898A-D34A09359B64}" srcOrd="0" destOrd="0" presId="urn:microsoft.com/office/officeart/2005/8/layout/lProcess2"/>
    <dgm:cxn modelId="{75953248-ABCD-45DA-ABD0-6AF20C339010}" type="presParOf" srcId="{268E823D-66EB-4969-B13A-FF8DD454E91B}" destId="{019E0806-1218-4659-8B42-D302E40A9B8B}" srcOrd="1" destOrd="0" presId="urn:microsoft.com/office/officeart/2005/8/layout/lProcess2"/>
    <dgm:cxn modelId="{EEDB2097-973D-4609-B90C-D03880878AC6}" type="presParOf" srcId="{268E823D-66EB-4969-B13A-FF8DD454E91B}" destId="{E62EB3A4-169F-434A-BB5B-27022FAAF05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EE34B43-A0E8-4E9F-8230-479A1F033208}" type="doc">
      <dgm:prSet loTypeId="urn:microsoft.com/office/officeart/2008/layout/TitledPictureBlocks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87836E5-FB91-4733-BBDC-8963BF94C818}">
      <dgm:prSet phldrT="[Text]"/>
      <dgm:spPr/>
      <dgm:t>
        <a:bodyPr/>
        <a:lstStyle/>
        <a:p>
          <a:r>
            <a:rPr lang="en-US" dirty="0" smtClean="0"/>
            <a:t>VOCCAB</a:t>
          </a:r>
          <a:endParaRPr lang="en-US" dirty="0"/>
        </a:p>
      </dgm:t>
    </dgm:pt>
    <dgm:pt modelId="{71226CEB-C6F3-479D-B00A-2634FD1B478A}" type="parTrans" cxnId="{11ABBE8C-A158-4576-B3E4-F5A8B3F59BB2}">
      <dgm:prSet/>
      <dgm:spPr/>
      <dgm:t>
        <a:bodyPr/>
        <a:lstStyle/>
        <a:p>
          <a:endParaRPr lang="en-US"/>
        </a:p>
      </dgm:t>
    </dgm:pt>
    <dgm:pt modelId="{B29AC9A9-78F1-421F-9FF9-5A57F8D226C9}" type="sibTrans" cxnId="{11ABBE8C-A158-4576-B3E4-F5A8B3F59BB2}">
      <dgm:prSet/>
      <dgm:spPr/>
      <dgm:t>
        <a:bodyPr/>
        <a:lstStyle/>
        <a:p>
          <a:endParaRPr lang="en-US"/>
        </a:p>
      </dgm:t>
    </dgm:pt>
    <dgm:pt modelId="{F714C1A8-16B3-4B80-9001-7016570875E7}">
      <dgm:prSet phldrT="[Text]"/>
      <dgm:spPr/>
      <dgm:t>
        <a:bodyPr/>
        <a:lstStyle/>
        <a:p>
          <a:r>
            <a:rPr lang="en-US" dirty="0" smtClean="0"/>
            <a:t>Application</a:t>
          </a:r>
          <a:endParaRPr lang="en-US" dirty="0"/>
        </a:p>
      </dgm:t>
    </dgm:pt>
    <dgm:pt modelId="{233F8678-8B96-47D7-9E17-971225998774}" type="parTrans" cxnId="{382BA094-226D-4D01-A741-38E497467E9C}">
      <dgm:prSet/>
      <dgm:spPr/>
      <dgm:t>
        <a:bodyPr/>
        <a:lstStyle/>
        <a:p>
          <a:endParaRPr lang="en-US"/>
        </a:p>
      </dgm:t>
    </dgm:pt>
    <dgm:pt modelId="{CE715D4C-A288-4EE8-9A36-139764D05124}" type="sibTrans" cxnId="{382BA094-226D-4D01-A741-38E497467E9C}">
      <dgm:prSet/>
      <dgm:spPr/>
      <dgm:t>
        <a:bodyPr/>
        <a:lstStyle/>
        <a:p>
          <a:endParaRPr lang="en-US"/>
        </a:p>
      </dgm:t>
    </dgm:pt>
    <dgm:pt modelId="{D874E553-3C44-4BF5-A7B0-D2453E0A6DA5}">
      <dgm:prSet phldrT="[Text]"/>
      <dgm:spPr/>
      <dgm:t>
        <a:bodyPr/>
        <a:lstStyle/>
        <a:p>
          <a:r>
            <a:rPr lang="en-US" dirty="0" smtClean="0"/>
            <a:t>Noncredit VOE</a:t>
          </a:r>
          <a:endParaRPr lang="en-US" dirty="0"/>
        </a:p>
      </dgm:t>
    </dgm:pt>
    <dgm:pt modelId="{5F114847-5EEC-4F7A-8F8E-93FF7997E068}" type="parTrans" cxnId="{32B0400E-B974-4664-B26D-85E8357343F1}">
      <dgm:prSet/>
      <dgm:spPr/>
      <dgm:t>
        <a:bodyPr/>
        <a:lstStyle/>
        <a:p>
          <a:endParaRPr lang="en-US"/>
        </a:p>
      </dgm:t>
    </dgm:pt>
    <dgm:pt modelId="{573E8D94-D359-4A0C-83F4-954B8EFC3101}" type="sibTrans" cxnId="{32B0400E-B974-4664-B26D-85E8357343F1}">
      <dgm:prSet/>
      <dgm:spPr/>
      <dgm:t>
        <a:bodyPr/>
        <a:lstStyle/>
        <a:p>
          <a:endParaRPr lang="en-US"/>
        </a:p>
      </dgm:t>
    </dgm:pt>
    <dgm:pt modelId="{DD39B291-A4C3-4C1A-92AA-BF2EDDEE5471}">
      <dgm:prSet phldrT="[Text]"/>
      <dgm:spPr/>
      <dgm:t>
        <a:bodyPr/>
        <a:lstStyle/>
        <a:p>
          <a:r>
            <a:rPr lang="en-US" dirty="0" smtClean="0"/>
            <a:t>Ancillary (Credit)</a:t>
          </a:r>
          <a:endParaRPr lang="en-US" dirty="0"/>
        </a:p>
      </dgm:t>
    </dgm:pt>
    <dgm:pt modelId="{CC150145-732B-4001-9B2F-AA279D512589}" type="parTrans" cxnId="{D1352F18-D160-49F5-8FF3-0A902295E33E}">
      <dgm:prSet/>
      <dgm:spPr/>
      <dgm:t>
        <a:bodyPr/>
        <a:lstStyle/>
        <a:p>
          <a:endParaRPr lang="en-US"/>
        </a:p>
      </dgm:t>
    </dgm:pt>
    <dgm:pt modelId="{D50A73AA-9971-4FC8-BA18-29D3D2F203FD}" type="sibTrans" cxnId="{D1352F18-D160-49F5-8FF3-0A902295E33E}">
      <dgm:prSet/>
      <dgm:spPr/>
      <dgm:t>
        <a:bodyPr/>
        <a:lstStyle/>
        <a:p>
          <a:endParaRPr lang="en-US"/>
        </a:p>
      </dgm:t>
    </dgm:pt>
    <dgm:pt modelId="{CA5B6B20-768B-4802-ABA4-50BD0404B7AE}" type="pres">
      <dgm:prSet presAssocID="{7EE34B43-A0E8-4E9F-8230-479A1F033208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E7251597-AC67-40AB-8C6D-EA6D2180D7F1}" type="pres">
      <dgm:prSet presAssocID="{A87836E5-FB91-4733-BBDC-8963BF94C818}" presName="composite" presStyleCnt="0"/>
      <dgm:spPr/>
      <dgm:t>
        <a:bodyPr/>
        <a:lstStyle/>
        <a:p>
          <a:endParaRPr lang="en-US"/>
        </a:p>
      </dgm:t>
    </dgm:pt>
    <dgm:pt modelId="{4E6C1EF7-9BF9-4F52-B271-73BDFED94908}" type="pres">
      <dgm:prSet presAssocID="{A87836E5-FB91-4733-BBDC-8963BF94C818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DA3CBF-6EC0-4725-8701-5A2CFB183780}" type="pres">
      <dgm:prSet presAssocID="{A87836E5-FB91-4733-BBDC-8963BF94C818}" presName="Image" presStyleLbl="bgImgPlace1" presStyleIdx="0" presStyleCnt="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EAAD3B3-9CC8-4FCF-BC28-7AF89A2DDD34}" type="pres">
      <dgm:prSet presAssocID="{A87836E5-FB91-4733-BBDC-8963BF94C818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A81C7E-B01D-4E3C-9E36-161E72FCA37D}" type="pres">
      <dgm:prSet presAssocID="{B29AC9A9-78F1-421F-9FF9-5A57F8D226C9}" presName="sibTrans" presStyleCnt="0"/>
      <dgm:spPr/>
      <dgm:t>
        <a:bodyPr/>
        <a:lstStyle/>
        <a:p>
          <a:endParaRPr lang="en-US"/>
        </a:p>
      </dgm:t>
    </dgm:pt>
    <dgm:pt modelId="{CD34069F-18ED-40C6-990C-0AC0E655E01C}" type="pres">
      <dgm:prSet presAssocID="{F714C1A8-16B3-4B80-9001-7016570875E7}" presName="composite" presStyleCnt="0"/>
      <dgm:spPr/>
      <dgm:t>
        <a:bodyPr/>
        <a:lstStyle/>
        <a:p>
          <a:endParaRPr lang="en-US"/>
        </a:p>
      </dgm:t>
    </dgm:pt>
    <dgm:pt modelId="{E90AA01D-D048-4A75-8A2C-60700C2C3B87}" type="pres">
      <dgm:prSet presAssocID="{F714C1A8-16B3-4B80-9001-7016570875E7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688F4D-9B29-4B41-8D32-5E95E254072F}" type="pres">
      <dgm:prSet presAssocID="{F714C1A8-16B3-4B80-9001-7016570875E7}" presName="Image" presStyleLbl="bgImgPlace1" presStyleIdx="1" presStyleCnt="4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DA90001-C4EE-4AB3-BF7E-A9C681803787}" type="pres">
      <dgm:prSet presAssocID="{F714C1A8-16B3-4B80-9001-7016570875E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223154-2AD8-4C52-A088-2BD91DF12318}" type="pres">
      <dgm:prSet presAssocID="{CE715D4C-A288-4EE8-9A36-139764D05124}" presName="sibTrans" presStyleCnt="0"/>
      <dgm:spPr/>
      <dgm:t>
        <a:bodyPr/>
        <a:lstStyle/>
        <a:p>
          <a:endParaRPr lang="en-US"/>
        </a:p>
      </dgm:t>
    </dgm:pt>
    <dgm:pt modelId="{3D4A36C2-F0C9-443B-86A1-B32E19B14E1D}" type="pres">
      <dgm:prSet presAssocID="{D874E553-3C44-4BF5-A7B0-D2453E0A6DA5}" presName="composite" presStyleCnt="0"/>
      <dgm:spPr/>
      <dgm:t>
        <a:bodyPr/>
        <a:lstStyle/>
        <a:p>
          <a:endParaRPr lang="en-US"/>
        </a:p>
      </dgm:t>
    </dgm:pt>
    <dgm:pt modelId="{6A29CC20-F8B0-4895-9E2F-B57F2AEB8FA1}" type="pres">
      <dgm:prSet presAssocID="{D874E553-3C44-4BF5-A7B0-D2453E0A6DA5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299ED87-4BEA-485C-A4DD-5EBE7DE9A255}" type="pres">
      <dgm:prSet presAssocID="{D874E553-3C44-4BF5-A7B0-D2453E0A6DA5}" presName="Image" presStyleLbl="bgImgPlace1" presStyleIdx="2" presStyleCnt="4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2CF3DB5-B2C2-4111-BEF8-7A16DCD2333B}" type="pres">
      <dgm:prSet presAssocID="{D874E553-3C44-4BF5-A7B0-D2453E0A6DA5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6B65A8E-B694-46F2-948B-1BA01B46AF00}" type="pres">
      <dgm:prSet presAssocID="{573E8D94-D359-4A0C-83F4-954B8EFC3101}" presName="sibTrans" presStyleCnt="0"/>
      <dgm:spPr/>
      <dgm:t>
        <a:bodyPr/>
        <a:lstStyle/>
        <a:p>
          <a:endParaRPr lang="en-US"/>
        </a:p>
      </dgm:t>
    </dgm:pt>
    <dgm:pt modelId="{8C1219D2-A95B-4F44-8010-DCC29C750292}" type="pres">
      <dgm:prSet presAssocID="{DD39B291-A4C3-4C1A-92AA-BF2EDDEE5471}" presName="composite" presStyleCnt="0"/>
      <dgm:spPr/>
      <dgm:t>
        <a:bodyPr/>
        <a:lstStyle/>
        <a:p>
          <a:endParaRPr lang="en-US"/>
        </a:p>
      </dgm:t>
    </dgm:pt>
    <dgm:pt modelId="{B9B96F2D-1064-4356-8EC8-992A048594BA}" type="pres">
      <dgm:prSet presAssocID="{DD39B291-A4C3-4C1A-92AA-BF2EDDEE5471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AEBB2F-25A8-404F-86D0-1C0034CFF6A2}" type="pres">
      <dgm:prSet presAssocID="{DD39B291-A4C3-4C1A-92AA-BF2EDDEE5471}" presName="Image" presStyleLbl="bgImgPlace1" presStyleIdx="3" presStyleCnt="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2886ADC-CD07-4BBE-923F-AD8C4360EC5B}" type="pres">
      <dgm:prSet presAssocID="{DD39B291-A4C3-4C1A-92AA-BF2EDDEE5471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971BFCB-00E9-447B-A896-29706939A0AD}" type="presOf" srcId="{F714C1A8-16B3-4B80-9001-7016570875E7}" destId="{E90AA01D-D048-4A75-8A2C-60700C2C3B87}" srcOrd="0" destOrd="0" presId="urn:microsoft.com/office/officeart/2008/layout/TitledPictureBlocks"/>
    <dgm:cxn modelId="{11ABBE8C-A158-4576-B3E4-F5A8B3F59BB2}" srcId="{7EE34B43-A0E8-4E9F-8230-479A1F033208}" destId="{A87836E5-FB91-4733-BBDC-8963BF94C818}" srcOrd="0" destOrd="0" parTransId="{71226CEB-C6F3-479D-B00A-2634FD1B478A}" sibTransId="{B29AC9A9-78F1-421F-9FF9-5A57F8D226C9}"/>
    <dgm:cxn modelId="{B530EF1A-D87A-40E6-A336-3AF494185D86}" type="presOf" srcId="{A87836E5-FB91-4733-BBDC-8963BF94C818}" destId="{4E6C1EF7-9BF9-4F52-B271-73BDFED94908}" srcOrd="0" destOrd="0" presId="urn:microsoft.com/office/officeart/2008/layout/TitledPictureBlocks"/>
    <dgm:cxn modelId="{D1352F18-D160-49F5-8FF3-0A902295E33E}" srcId="{7EE34B43-A0E8-4E9F-8230-479A1F033208}" destId="{DD39B291-A4C3-4C1A-92AA-BF2EDDEE5471}" srcOrd="3" destOrd="0" parTransId="{CC150145-732B-4001-9B2F-AA279D512589}" sibTransId="{D50A73AA-9971-4FC8-BA18-29D3D2F203FD}"/>
    <dgm:cxn modelId="{32B0400E-B974-4664-B26D-85E8357343F1}" srcId="{7EE34B43-A0E8-4E9F-8230-479A1F033208}" destId="{D874E553-3C44-4BF5-A7B0-D2453E0A6DA5}" srcOrd="2" destOrd="0" parTransId="{5F114847-5EEC-4F7A-8F8E-93FF7997E068}" sibTransId="{573E8D94-D359-4A0C-83F4-954B8EFC3101}"/>
    <dgm:cxn modelId="{382BA094-226D-4D01-A741-38E497467E9C}" srcId="{7EE34B43-A0E8-4E9F-8230-479A1F033208}" destId="{F714C1A8-16B3-4B80-9001-7016570875E7}" srcOrd="1" destOrd="0" parTransId="{233F8678-8B96-47D7-9E17-971225998774}" sibTransId="{CE715D4C-A288-4EE8-9A36-139764D05124}"/>
    <dgm:cxn modelId="{D98F8D40-E106-48FE-80F1-25C8DB09CA4C}" type="presOf" srcId="{D874E553-3C44-4BF5-A7B0-D2453E0A6DA5}" destId="{6A29CC20-F8B0-4895-9E2F-B57F2AEB8FA1}" srcOrd="0" destOrd="0" presId="urn:microsoft.com/office/officeart/2008/layout/TitledPictureBlocks"/>
    <dgm:cxn modelId="{48DEB6B2-693C-4B28-A0FB-2FFA12FD550B}" type="presOf" srcId="{7EE34B43-A0E8-4E9F-8230-479A1F033208}" destId="{CA5B6B20-768B-4802-ABA4-50BD0404B7AE}" srcOrd="0" destOrd="0" presId="urn:microsoft.com/office/officeart/2008/layout/TitledPictureBlocks"/>
    <dgm:cxn modelId="{C2676C6C-612B-4181-B803-0D4584D7FD19}" type="presOf" srcId="{DD39B291-A4C3-4C1A-92AA-BF2EDDEE5471}" destId="{B9B96F2D-1064-4356-8EC8-992A048594BA}" srcOrd="0" destOrd="0" presId="urn:microsoft.com/office/officeart/2008/layout/TitledPictureBlocks"/>
    <dgm:cxn modelId="{85EC9581-382D-485D-9EDA-96C3A0EC866A}" type="presParOf" srcId="{CA5B6B20-768B-4802-ABA4-50BD0404B7AE}" destId="{E7251597-AC67-40AB-8C6D-EA6D2180D7F1}" srcOrd="0" destOrd="0" presId="urn:microsoft.com/office/officeart/2008/layout/TitledPictureBlocks"/>
    <dgm:cxn modelId="{252ABF96-2F75-40D9-9737-DC1A788E2EC3}" type="presParOf" srcId="{E7251597-AC67-40AB-8C6D-EA6D2180D7F1}" destId="{4E6C1EF7-9BF9-4F52-B271-73BDFED94908}" srcOrd="0" destOrd="0" presId="urn:microsoft.com/office/officeart/2008/layout/TitledPictureBlocks"/>
    <dgm:cxn modelId="{BD04A87A-5C90-4998-8956-4FA42674C887}" type="presParOf" srcId="{E7251597-AC67-40AB-8C6D-EA6D2180D7F1}" destId="{38DA3CBF-6EC0-4725-8701-5A2CFB183780}" srcOrd="1" destOrd="0" presId="urn:microsoft.com/office/officeart/2008/layout/TitledPictureBlocks"/>
    <dgm:cxn modelId="{5579DD4D-671D-4524-BA79-C3E097A2A3AC}" type="presParOf" srcId="{E7251597-AC67-40AB-8C6D-EA6D2180D7F1}" destId="{BEAAD3B3-9CC8-4FCF-BC28-7AF89A2DDD34}" srcOrd="2" destOrd="0" presId="urn:microsoft.com/office/officeart/2008/layout/TitledPictureBlocks"/>
    <dgm:cxn modelId="{338ED3A1-41C1-4CEA-B96D-788D8116C8E8}" type="presParOf" srcId="{CA5B6B20-768B-4802-ABA4-50BD0404B7AE}" destId="{60A81C7E-B01D-4E3C-9E36-161E72FCA37D}" srcOrd="1" destOrd="0" presId="urn:microsoft.com/office/officeart/2008/layout/TitledPictureBlocks"/>
    <dgm:cxn modelId="{807A7624-C864-4466-8112-B48BC9584A5E}" type="presParOf" srcId="{CA5B6B20-768B-4802-ABA4-50BD0404B7AE}" destId="{CD34069F-18ED-40C6-990C-0AC0E655E01C}" srcOrd="2" destOrd="0" presId="urn:microsoft.com/office/officeart/2008/layout/TitledPictureBlocks"/>
    <dgm:cxn modelId="{F506AE9E-A150-409F-AE0D-FF59F9FD3DF3}" type="presParOf" srcId="{CD34069F-18ED-40C6-990C-0AC0E655E01C}" destId="{E90AA01D-D048-4A75-8A2C-60700C2C3B87}" srcOrd="0" destOrd="0" presId="urn:microsoft.com/office/officeart/2008/layout/TitledPictureBlocks"/>
    <dgm:cxn modelId="{063B510F-9054-4B98-BBCD-987BB29EAA15}" type="presParOf" srcId="{CD34069F-18ED-40C6-990C-0AC0E655E01C}" destId="{BD688F4D-9B29-4B41-8D32-5E95E254072F}" srcOrd="1" destOrd="0" presId="urn:microsoft.com/office/officeart/2008/layout/TitledPictureBlocks"/>
    <dgm:cxn modelId="{F4004620-CC65-484E-84E4-63E492E3C95A}" type="presParOf" srcId="{CD34069F-18ED-40C6-990C-0AC0E655E01C}" destId="{1DA90001-C4EE-4AB3-BF7E-A9C681803787}" srcOrd="2" destOrd="0" presId="urn:microsoft.com/office/officeart/2008/layout/TitledPictureBlocks"/>
    <dgm:cxn modelId="{BBB218C0-86D6-4959-8707-B2C04B5FF3C9}" type="presParOf" srcId="{CA5B6B20-768B-4802-ABA4-50BD0404B7AE}" destId="{07223154-2AD8-4C52-A088-2BD91DF12318}" srcOrd="3" destOrd="0" presId="urn:microsoft.com/office/officeart/2008/layout/TitledPictureBlocks"/>
    <dgm:cxn modelId="{F528C65F-5E0E-49B1-8D9E-EA827D761D90}" type="presParOf" srcId="{CA5B6B20-768B-4802-ABA4-50BD0404B7AE}" destId="{3D4A36C2-F0C9-443B-86A1-B32E19B14E1D}" srcOrd="4" destOrd="0" presId="urn:microsoft.com/office/officeart/2008/layout/TitledPictureBlocks"/>
    <dgm:cxn modelId="{F8CBF078-AA3E-4460-8A45-9F1112F1B49A}" type="presParOf" srcId="{3D4A36C2-F0C9-443B-86A1-B32E19B14E1D}" destId="{6A29CC20-F8B0-4895-9E2F-B57F2AEB8FA1}" srcOrd="0" destOrd="0" presId="urn:microsoft.com/office/officeart/2008/layout/TitledPictureBlocks"/>
    <dgm:cxn modelId="{53A345C7-4C26-4D9A-8CD9-7FF2095636D2}" type="presParOf" srcId="{3D4A36C2-F0C9-443B-86A1-B32E19B14E1D}" destId="{D299ED87-4BEA-485C-A4DD-5EBE7DE9A255}" srcOrd="1" destOrd="0" presId="urn:microsoft.com/office/officeart/2008/layout/TitledPictureBlocks"/>
    <dgm:cxn modelId="{6817B87C-9CFE-4777-9EBC-9B7DCD29AF24}" type="presParOf" srcId="{3D4A36C2-F0C9-443B-86A1-B32E19B14E1D}" destId="{62CF3DB5-B2C2-4111-BEF8-7A16DCD2333B}" srcOrd="2" destOrd="0" presId="urn:microsoft.com/office/officeart/2008/layout/TitledPictureBlocks"/>
    <dgm:cxn modelId="{D61E4011-549B-42DD-8617-2C5B14227AD2}" type="presParOf" srcId="{CA5B6B20-768B-4802-ABA4-50BD0404B7AE}" destId="{76B65A8E-B694-46F2-948B-1BA01B46AF00}" srcOrd="5" destOrd="0" presId="urn:microsoft.com/office/officeart/2008/layout/TitledPictureBlocks"/>
    <dgm:cxn modelId="{A2B755EF-ED68-4EE8-A600-D30912DD912A}" type="presParOf" srcId="{CA5B6B20-768B-4802-ABA4-50BD0404B7AE}" destId="{8C1219D2-A95B-4F44-8010-DCC29C750292}" srcOrd="6" destOrd="0" presId="urn:microsoft.com/office/officeart/2008/layout/TitledPictureBlocks"/>
    <dgm:cxn modelId="{220D806B-88AF-46A2-A18B-5D4480958441}" type="presParOf" srcId="{8C1219D2-A95B-4F44-8010-DCC29C750292}" destId="{B9B96F2D-1064-4356-8EC8-992A048594BA}" srcOrd="0" destOrd="0" presId="urn:microsoft.com/office/officeart/2008/layout/TitledPictureBlocks"/>
    <dgm:cxn modelId="{F1672606-3DC9-47C9-85F9-0187A09E10F9}" type="presParOf" srcId="{8C1219D2-A95B-4F44-8010-DCC29C750292}" destId="{E8AEBB2F-25A8-404F-86D0-1C0034CFF6A2}" srcOrd="1" destOrd="0" presId="urn:microsoft.com/office/officeart/2008/layout/TitledPictureBlocks"/>
    <dgm:cxn modelId="{221D8B5B-A87C-4073-8FC1-8ECF70800F39}" type="presParOf" srcId="{8C1219D2-A95B-4F44-8010-DCC29C750292}" destId="{C2886ADC-CD07-4BBE-923F-AD8C4360EC5B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DD97FF-1E51-4DD8-8927-83F889E35F4B}" type="doc">
      <dgm:prSet loTypeId="urn:microsoft.com/office/officeart/2008/layout/BendingPictureCaption" loCatId="pictur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04A0ECA-5168-4D99-B352-8D485B87696C}">
      <dgm:prSet phldrT="[Text]" custT="1"/>
      <dgm:spPr/>
      <dgm:t>
        <a:bodyPr/>
        <a:lstStyle/>
        <a:p>
          <a:r>
            <a:rPr lang="en-US" sz="1400" b="1" dirty="0" smtClean="0"/>
            <a:t>Books and Supplies</a:t>
          </a:r>
          <a:endParaRPr lang="en-US" sz="1400" b="1" dirty="0"/>
        </a:p>
      </dgm:t>
    </dgm:pt>
    <dgm:pt modelId="{7C56060D-1284-431C-808E-3F3A58694456}" type="parTrans" cxnId="{DA33F75F-737A-4F6F-AA5F-2B1A00C084FD}">
      <dgm:prSet/>
      <dgm:spPr/>
      <dgm:t>
        <a:bodyPr/>
        <a:lstStyle/>
        <a:p>
          <a:endParaRPr lang="en-US"/>
        </a:p>
      </dgm:t>
    </dgm:pt>
    <dgm:pt modelId="{59BBB48A-76B8-406E-93E4-2A441528C90E}" type="sibTrans" cxnId="{DA33F75F-737A-4F6F-AA5F-2B1A00C084FD}">
      <dgm:prSet/>
      <dgm:spPr/>
      <dgm:t>
        <a:bodyPr/>
        <a:lstStyle/>
        <a:p>
          <a:endParaRPr lang="en-US"/>
        </a:p>
      </dgm:t>
    </dgm:pt>
    <dgm:pt modelId="{6F91F38E-7B24-4923-8082-98C2BAE45CD1}">
      <dgm:prSet phldrT="[Text]" custT="1"/>
      <dgm:spPr/>
      <dgm:t>
        <a:bodyPr/>
        <a:lstStyle/>
        <a:p>
          <a:r>
            <a:rPr lang="en-US" sz="1800" b="1" dirty="0" smtClean="0"/>
            <a:t>Childcare</a:t>
          </a:r>
          <a:r>
            <a:rPr lang="hy-AM" sz="1800" b="1" dirty="0" smtClean="0"/>
            <a:t> </a:t>
          </a:r>
        </a:p>
        <a:p>
          <a:r>
            <a:rPr lang="hy-AM" sz="1400" b="1" dirty="0" smtClean="0">
              <a:solidFill>
                <a:schemeClr val="tx1"/>
              </a:solidFill>
            </a:rPr>
            <a:t>Երեխայի Խնամք</a:t>
          </a:r>
          <a:endParaRPr lang="en-US" sz="1400" b="1" dirty="0">
            <a:solidFill>
              <a:schemeClr val="tx1"/>
            </a:solidFill>
          </a:endParaRPr>
        </a:p>
      </dgm:t>
    </dgm:pt>
    <dgm:pt modelId="{6A1FC6F5-8204-41E4-990B-4F9B0D87014A}" type="parTrans" cxnId="{5E51986F-3081-41DA-8740-5EE4E4D6EB9F}">
      <dgm:prSet/>
      <dgm:spPr/>
      <dgm:t>
        <a:bodyPr/>
        <a:lstStyle/>
        <a:p>
          <a:endParaRPr lang="en-US"/>
        </a:p>
      </dgm:t>
    </dgm:pt>
    <dgm:pt modelId="{46AAC3BE-D9EC-42BB-8346-798C45F2D84A}" type="sibTrans" cxnId="{5E51986F-3081-41DA-8740-5EE4E4D6EB9F}">
      <dgm:prSet/>
      <dgm:spPr/>
      <dgm:t>
        <a:bodyPr/>
        <a:lstStyle/>
        <a:p>
          <a:endParaRPr lang="en-US"/>
        </a:p>
      </dgm:t>
    </dgm:pt>
    <dgm:pt modelId="{E0169ED8-5D9B-4024-895E-8BB4CE1DFFE1}">
      <dgm:prSet phldrT="[Text]" custT="1"/>
      <dgm:spPr/>
      <dgm:t>
        <a:bodyPr/>
        <a:lstStyle/>
        <a:p>
          <a:r>
            <a:rPr lang="en-US" sz="1600" b="1" dirty="0" smtClean="0"/>
            <a:t>Verify Hours</a:t>
          </a:r>
          <a:r>
            <a:rPr lang="hy-AM" sz="1600" b="1" dirty="0" smtClean="0"/>
            <a:t>         </a:t>
          </a:r>
          <a:r>
            <a:rPr lang="hy-AM" sz="1400" dirty="0" smtClean="0">
              <a:solidFill>
                <a:schemeClr val="tx1"/>
              </a:solidFill>
            </a:rPr>
            <a:t>Հաճախած ժամերի հաստատում</a:t>
          </a:r>
          <a:endParaRPr lang="en-US" sz="1400" dirty="0">
            <a:solidFill>
              <a:schemeClr val="tx1"/>
            </a:solidFill>
          </a:endParaRPr>
        </a:p>
      </dgm:t>
    </dgm:pt>
    <dgm:pt modelId="{09790D36-49E2-4BAC-A76C-73E0199E5379}" type="parTrans" cxnId="{666751EE-D0B1-4EE7-BCE8-BC004D83A39D}">
      <dgm:prSet/>
      <dgm:spPr/>
      <dgm:t>
        <a:bodyPr/>
        <a:lstStyle/>
        <a:p>
          <a:endParaRPr lang="en-US"/>
        </a:p>
      </dgm:t>
    </dgm:pt>
    <dgm:pt modelId="{624ECC65-F08B-428B-B771-97087B60B6F7}" type="sibTrans" cxnId="{666751EE-D0B1-4EE7-BCE8-BC004D83A39D}">
      <dgm:prSet/>
      <dgm:spPr/>
      <dgm:t>
        <a:bodyPr/>
        <a:lstStyle/>
        <a:p>
          <a:endParaRPr lang="en-US"/>
        </a:p>
      </dgm:t>
    </dgm:pt>
    <dgm:pt modelId="{82BF3388-CB7B-4509-8ED4-0CF9D48E3414}">
      <dgm:prSet phldrT="[Text]" custT="1"/>
      <dgm:spPr/>
      <dgm:t>
        <a:bodyPr/>
        <a:lstStyle/>
        <a:p>
          <a:r>
            <a:rPr lang="en-US" sz="1400" dirty="0" smtClean="0"/>
            <a:t>Verify Progress</a:t>
          </a:r>
          <a:endParaRPr lang="hy-AM" sz="1400" dirty="0" smtClean="0"/>
        </a:p>
        <a:p>
          <a:r>
            <a:rPr lang="hy-AM" sz="1400" dirty="0" smtClean="0">
              <a:solidFill>
                <a:schemeClr val="tx1"/>
              </a:solidFill>
            </a:rPr>
            <a:t>Հաստատում Ձերառաջադիմությունը </a:t>
          </a:r>
          <a:endParaRPr lang="en-US" sz="1400" dirty="0">
            <a:solidFill>
              <a:schemeClr val="tx1"/>
            </a:solidFill>
          </a:endParaRPr>
        </a:p>
      </dgm:t>
    </dgm:pt>
    <dgm:pt modelId="{CF8685F3-4087-4FDD-AEAB-E68F6DAD8CAA}" type="parTrans" cxnId="{CF735942-83D1-4795-9954-133D2A14BCE3}">
      <dgm:prSet/>
      <dgm:spPr/>
      <dgm:t>
        <a:bodyPr/>
        <a:lstStyle/>
        <a:p>
          <a:endParaRPr lang="en-US"/>
        </a:p>
      </dgm:t>
    </dgm:pt>
    <dgm:pt modelId="{596EDC5B-D786-4D97-BB78-9F76FEC0E17E}" type="sibTrans" cxnId="{CF735942-83D1-4795-9954-133D2A14BCE3}">
      <dgm:prSet/>
      <dgm:spPr/>
      <dgm:t>
        <a:bodyPr/>
        <a:lstStyle/>
        <a:p>
          <a:endParaRPr lang="en-US"/>
        </a:p>
      </dgm:t>
    </dgm:pt>
    <dgm:pt modelId="{C2B32048-D52C-4654-885F-2E81938AEFB7}">
      <dgm:prSet phldrT="[Text]" custT="1"/>
      <dgm:spPr/>
      <dgm:t>
        <a:bodyPr/>
        <a:lstStyle/>
        <a:p>
          <a:r>
            <a:rPr lang="en-US" sz="1600" b="1" dirty="0" smtClean="0"/>
            <a:t>Work Study</a:t>
          </a:r>
          <a:r>
            <a:rPr lang="hy-AM" sz="1600" b="1" dirty="0" smtClean="0"/>
            <a:t>        </a:t>
          </a:r>
          <a:r>
            <a:rPr lang="hy-AM" sz="1600" dirty="0" smtClean="0">
              <a:solidFill>
                <a:schemeClr val="tx1"/>
              </a:solidFill>
            </a:rPr>
            <a:t>Աշխադանքի ուսուցում</a:t>
          </a:r>
          <a:endParaRPr lang="en-US" sz="1600" dirty="0">
            <a:solidFill>
              <a:schemeClr val="tx1"/>
            </a:solidFill>
          </a:endParaRPr>
        </a:p>
      </dgm:t>
    </dgm:pt>
    <dgm:pt modelId="{125C22B0-9C20-4D1B-8EDB-0BAE151EDC98}" type="parTrans" cxnId="{73FB0F31-48C0-459D-945B-B9FC7EE111C3}">
      <dgm:prSet/>
      <dgm:spPr/>
      <dgm:t>
        <a:bodyPr/>
        <a:lstStyle/>
        <a:p>
          <a:endParaRPr lang="en-US"/>
        </a:p>
      </dgm:t>
    </dgm:pt>
    <dgm:pt modelId="{F2FD6CFE-A64F-4AF6-9919-2C06B1F64BAF}" type="sibTrans" cxnId="{73FB0F31-48C0-459D-945B-B9FC7EE111C3}">
      <dgm:prSet/>
      <dgm:spPr/>
      <dgm:t>
        <a:bodyPr/>
        <a:lstStyle/>
        <a:p>
          <a:endParaRPr lang="en-US"/>
        </a:p>
      </dgm:t>
    </dgm:pt>
    <dgm:pt modelId="{E8B45685-7143-47E9-856F-4C639928C388}">
      <dgm:prSet phldrT="[Text]"/>
      <dgm:spPr/>
      <dgm:t>
        <a:bodyPr/>
        <a:lstStyle/>
        <a:p>
          <a:r>
            <a:rPr lang="en-US" b="1" dirty="0" smtClean="0"/>
            <a:t>Advocate for your Education</a:t>
          </a:r>
          <a:endParaRPr lang="hy-AM" b="1" dirty="0" smtClean="0"/>
        </a:p>
        <a:p>
          <a:r>
            <a:rPr lang="hy-AM" b="1" dirty="0" smtClean="0">
              <a:solidFill>
                <a:schemeClr val="tx1"/>
              </a:solidFill>
            </a:rPr>
            <a:t>Հետևել ձեր կրտությանը</a:t>
          </a:r>
          <a:endParaRPr lang="en-US" b="1" dirty="0">
            <a:solidFill>
              <a:schemeClr val="tx1"/>
            </a:solidFill>
          </a:endParaRPr>
        </a:p>
      </dgm:t>
    </dgm:pt>
    <dgm:pt modelId="{960E1C76-9285-4E90-B571-4F917E0AABA6}" type="parTrans" cxnId="{E9E0DC46-7A61-4161-89E0-E4D1CF895762}">
      <dgm:prSet/>
      <dgm:spPr/>
      <dgm:t>
        <a:bodyPr/>
        <a:lstStyle/>
        <a:p>
          <a:endParaRPr lang="en-US"/>
        </a:p>
      </dgm:t>
    </dgm:pt>
    <dgm:pt modelId="{A8F76292-5CE9-4901-A576-4BE6A914CC33}" type="sibTrans" cxnId="{E9E0DC46-7A61-4161-89E0-E4D1CF895762}">
      <dgm:prSet/>
      <dgm:spPr/>
      <dgm:t>
        <a:bodyPr/>
        <a:lstStyle/>
        <a:p>
          <a:endParaRPr lang="en-US"/>
        </a:p>
      </dgm:t>
    </dgm:pt>
    <dgm:pt modelId="{CFD9058A-6E7E-4893-ACFE-AA867C5B8798}">
      <dgm:prSet phldrT="[Text]" custT="1"/>
      <dgm:spPr/>
      <dgm:t>
        <a:bodyPr/>
        <a:lstStyle/>
        <a:p>
          <a:r>
            <a:rPr lang="en-US" sz="1200" dirty="0" smtClean="0"/>
            <a:t>Save your receipts</a:t>
          </a:r>
          <a:r>
            <a:rPr lang="hy-AM" sz="1200" dirty="0" smtClean="0"/>
            <a:t>                                                       </a:t>
          </a:r>
          <a:r>
            <a:rPr lang="hy-AM" sz="1100" b="1" dirty="0" smtClean="0">
              <a:solidFill>
                <a:schemeClr val="tx1"/>
              </a:solidFill>
            </a:rPr>
            <a:t>Գրքեր և գրենական պիտույքներ</a:t>
          </a:r>
          <a:br>
            <a:rPr lang="hy-AM" sz="1100" b="1" dirty="0" smtClean="0">
              <a:solidFill>
                <a:schemeClr val="tx1"/>
              </a:solidFill>
            </a:rPr>
          </a:br>
          <a:r>
            <a:rPr lang="hy-AM" sz="1100" b="1" dirty="0" smtClean="0">
              <a:solidFill>
                <a:schemeClr val="tx1"/>
              </a:solidFill>
            </a:rPr>
            <a:t>Պահպանել ձեր ստացականները</a:t>
          </a:r>
          <a:endParaRPr lang="en-US" sz="1100" b="1" dirty="0">
            <a:solidFill>
              <a:schemeClr val="tx1"/>
            </a:solidFill>
          </a:endParaRPr>
        </a:p>
      </dgm:t>
    </dgm:pt>
    <dgm:pt modelId="{D3C0392C-DE1F-472B-B4E3-54267A38F6E1}" type="parTrans" cxnId="{DA280C16-8890-413D-8D98-12FBED4A50F5}">
      <dgm:prSet/>
      <dgm:spPr/>
      <dgm:t>
        <a:bodyPr/>
        <a:lstStyle/>
        <a:p>
          <a:endParaRPr lang="en-US"/>
        </a:p>
      </dgm:t>
    </dgm:pt>
    <dgm:pt modelId="{90999DF6-4E46-4F08-B826-970BE1855DCF}" type="sibTrans" cxnId="{DA280C16-8890-413D-8D98-12FBED4A50F5}">
      <dgm:prSet/>
      <dgm:spPr/>
      <dgm:t>
        <a:bodyPr/>
        <a:lstStyle/>
        <a:p>
          <a:endParaRPr lang="en-US"/>
        </a:p>
      </dgm:t>
    </dgm:pt>
    <dgm:pt modelId="{3F8C9993-3711-4881-A048-A45857EAB6BA}" type="pres">
      <dgm:prSet presAssocID="{BCDD97FF-1E51-4DD8-8927-83F889E35F4B}" presName="diagram" presStyleCnt="0">
        <dgm:presLayoutVars>
          <dgm:dir/>
        </dgm:presLayoutVars>
      </dgm:prSet>
      <dgm:spPr/>
      <dgm:t>
        <a:bodyPr/>
        <a:lstStyle/>
        <a:p>
          <a:endParaRPr lang="en-US"/>
        </a:p>
      </dgm:t>
    </dgm:pt>
    <dgm:pt modelId="{CC1192B2-C111-44F7-BDA2-7F0AEB2E70F4}" type="pres">
      <dgm:prSet presAssocID="{E04A0ECA-5168-4D99-B352-8D485B87696C}" presName="composite" presStyleCnt="0"/>
      <dgm:spPr/>
    </dgm:pt>
    <dgm:pt modelId="{28CAB061-6D80-48AD-B255-D5F4A3FABCB5}" type="pres">
      <dgm:prSet presAssocID="{E04A0ECA-5168-4D99-B352-8D485B87696C}" presName="Image" presStyleLbl="bgShp" presStyleIdx="0" presStyleCnt="6" custScaleX="7435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5C48E1A-EDC7-41E8-809F-025F6C133915}" type="pres">
      <dgm:prSet presAssocID="{E04A0ECA-5168-4D99-B352-8D485B87696C}" presName="Parent" presStyleLbl="node0" presStyleIdx="0" presStyleCnt="6" custScaleX="110887" custScaleY="225718" custLinFactNeighborX="-1736" custLinFactNeighborY="632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D583272-CED7-47C3-BC74-BBAA6C3031C8}" type="pres">
      <dgm:prSet presAssocID="{59BBB48A-76B8-406E-93E4-2A441528C90E}" presName="sibTrans" presStyleCnt="0"/>
      <dgm:spPr/>
    </dgm:pt>
    <dgm:pt modelId="{74E4AE9B-509C-46CC-9C2B-40D258E29D31}" type="pres">
      <dgm:prSet presAssocID="{6F91F38E-7B24-4923-8082-98C2BAE45CD1}" presName="composite" presStyleCnt="0"/>
      <dgm:spPr/>
    </dgm:pt>
    <dgm:pt modelId="{40E405AB-3435-4E39-9204-B88A8D531B6D}" type="pres">
      <dgm:prSet presAssocID="{6F91F38E-7B24-4923-8082-98C2BAE45CD1}" presName="Image" presStyleLbl="bgShp" presStyleIdx="1" presStyleCnt="6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8B35DA4-5BD1-428A-AC39-064C8868AB74}" type="pres">
      <dgm:prSet presAssocID="{6F91F38E-7B24-4923-8082-98C2BAE45CD1}" presName="Parent" presStyleLbl="node0" presStyleIdx="1" presStyleCnt="6" custScaleX="101707" custScaleY="158791" custLinFactNeighborY="487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9F67C8-E4DD-44C0-B7CC-8EB4C6EAD31B}" type="pres">
      <dgm:prSet presAssocID="{46AAC3BE-D9EC-42BB-8346-798C45F2D84A}" presName="sibTrans" presStyleCnt="0"/>
      <dgm:spPr/>
    </dgm:pt>
    <dgm:pt modelId="{D8A5D33A-1D3C-46A5-BF9B-FE79D38846DF}" type="pres">
      <dgm:prSet presAssocID="{E0169ED8-5D9B-4024-895E-8BB4CE1DFFE1}" presName="composite" presStyleCnt="0"/>
      <dgm:spPr/>
    </dgm:pt>
    <dgm:pt modelId="{23B2DE83-A24C-44D6-9866-3169CE71AE99}" type="pres">
      <dgm:prSet presAssocID="{E0169ED8-5D9B-4024-895E-8BB4CE1DFFE1}" presName="Image" presStyleLbl="bgShp" presStyleIdx="2" presStyleCnt="6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1420E56F-13C1-4F96-AE1F-131E43F6321C}" type="pres">
      <dgm:prSet presAssocID="{E0169ED8-5D9B-4024-895E-8BB4CE1DFFE1}" presName="Parent" presStyleLbl="node0" presStyleIdx="2" presStyleCnt="6" custScaleY="162402" custLinFactNeighborX="-434" custLinFactNeighborY="595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7A9EAEE-CE30-40B2-8765-B2E8C46C5691}" type="pres">
      <dgm:prSet presAssocID="{624ECC65-F08B-428B-B771-97087B60B6F7}" presName="sibTrans" presStyleCnt="0"/>
      <dgm:spPr/>
    </dgm:pt>
    <dgm:pt modelId="{185A4A54-9611-4266-BA3C-41ABC8EAEDE1}" type="pres">
      <dgm:prSet presAssocID="{82BF3388-CB7B-4509-8ED4-0CF9D48E3414}" presName="composite" presStyleCnt="0"/>
      <dgm:spPr/>
    </dgm:pt>
    <dgm:pt modelId="{BC8B21E5-14DB-4499-A7F2-BBE17DEAD740}" type="pres">
      <dgm:prSet presAssocID="{82BF3388-CB7B-4509-8ED4-0CF9D48E3414}" presName="Image" presStyleLbl="bgShp" presStyleIdx="3" presStyleCnt="6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4DF7CA8-02CE-490E-910C-70575ACBED7C}" type="pres">
      <dgm:prSet presAssocID="{82BF3388-CB7B-4509-8ED4-0CF9D48E3414}" presName="Parent" presStyleLbl="node0" presStyleIdx="3" presStyleCnt="6" custScaleX="112271" custScaleY="148231" custLinFactNeighborX="-6804" custLinFactNeighborY="5291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C11F63-F6CD-42F3-92B5-9411800BEE44}" type="pres">
      <dgm:prSet presAssocID="{596EDC5B-D786-4D97-BB78-9F76FEC0E17E}" presName="sibTrans" presStyleCnt="0"/>
      <dgm:spPr/>
    </dgm:pt>
    <dgm:pt modelId="{531C781A-7CEC-4F85-977D-A1B9534BEE22}" type="pres">
      <dgm:prSet presAssocID="{C2B32048-D52C-4654-885F-2E81938AEFB7}" presName="composite" presStyleCnt="0"/>
      <dgm:spPr/>
    </dgm:pt>
    <dgm:pt modelId="{13D99CC6-8EF3-4C12-B358-E06F16D518EF}" type="pres">
      <dgm:prSet presAssocID="{C2B32048-D52C-4654-885F-2E81938AEFB7}" presName="Image" presStyleLbl="bgShp" presStyleIdx="4" presStyleCnt="6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080F6E33-D6BF-40D3-93B7-EAA528419EB6}" type="pres">
      <dgm:prSet presAssocID="{C2B32048-D52C-4654-885F-2E81938AEFB7}" presName="Parent" presStyleLbl="node0" presStyleIdx="4" presStyleCnt="6" custScaleY="147654" custLinFactNeighborY="4114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89CD31-89C0-4C37-9BA4-9D14CBB58E6A}" type="pres">
      <dgm:prSet presAssocID="{F2FD6CFE-A64F-4AF6-9919-2C06B1F64BAF}" presName="sibTrans" presStyleCnt="0"/>
      <dgm:spPr/>
    </dgm:pt>
    <dgm:pt modelId="{5E15BD73-2ED1-4CB2-9438-506BEC5F714E}" type="pres">
      <dgm:prSet presAssocID="{E8B45685-7143-47E9-856F-4C639928C388}" presName="composite" presStyleCnt="0"/>
      <dgm:spPr/>
    </dgm:pt>
    <dgm:pt modelId="{F379DAF4-A1BC-4C81-9703-835830C72A7F}" type="pres">
      <dgm:prSet presAssocID="{E8B45685-7143-47E9-856F-4C639928C388}" presName="Image" presStyleLbl="bgShp" presStyleIdx="5" presStyleCnt="6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B359099-3BCE-46D2-92EA-905218F54A02}" type="pres">
      <dgm:prSet presAssocID="{E8B45685-7143-47E9-856F-4C639928C388}" presName="Parent" presStyleLbl="node0" presStyleIdx="5" presStyleCnt="6" custScaleY="132811" custLinFactNeighborX="-8369" custLinFactNeighborY="5677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407BCFB-4809-4B2E-91A9-388696CDC24D}" type="presOf" srcId="{82BF3388-CB7B-4509-8ED4-0CF9D48E3414}" destId="{54DF7CA8-02CE-490E-910C-70575ACBED7C}" srcOrd="0" destOrd="0" presId="urn:microsoft.com/office/officeart/2008/layout/BendingPictureCaption"/>
    <dgm:cxn modelId="{4894009D-FEE0-4811-83CB-350E26C2025C}" type="presOf" srcId="{BCDD97FF-1E51-4DD8-8927-83F889E35F4B}" destId="{3F8C9993-3711-4881-A048-A45857EAB6BA}" srcOrd="0" destOrd="0" presId="urn:microsoft.com/office/officeart/2008/layout/BendingPictureCaption"/>
    <dgm:cxn modelId="{DA280C16-8890-413D-8D98-12FBED4A50F5}" srcId="{E04A0ECA-5168-4D99-B352-8D485B87696C}" destId="{CFD9058A-6E7E-4893-ACFE-AA867C5B8798}" srcOrd="0" destOrd="0" parTransId="{D3C0392C-DE1F-472B-B4E3-54267A38F6E1}" sibTransId="{90999DF6-4E46-4F08-B826-970BE1855DCF}"/>
    <dgm:cxn modelId="{E802E41F-6924-411C-83F4-FA7FBFE32B99}" type="presOf" srcId="{E0169ED8-5D9B-4024-895E-8BB4CE1DFFE1}" destId="{1420E56F-13C1-4F96-AE1F-131E43F6321C}" srcOrd="0" destOrd="0" presId="urn:microsoft.com/office/officeart/2008/layout/BendingPictureCaption"/>
    <dgm:cxn modelId="{6414F40E-4B71-4FCF-97E9-95C878565050}" type="presOf" srcId="{CFD9058A-6E7E-4893-ACFE-AA867C5B8798}" destId="{C5C48E1A-EDC7-41E8-809F-025F6C133915}" srcOrd="0" destOrd="1" presId="urn:microsoft.com/office/officeart/2008/layout/BendingPictureCaption"/>
    <dgm:cxn modelId="{666751EE-D0B1-4EE7-BCE8-BC004D83A39D}" srcId="{BCDD97FF-1E51-4DD8-8927-83F889E35F4B}" destId="{E0169ED8-5D9B-4024-895E-8BB4CE1DFFE1}" srcOrd="2" destOrd="0" parTransId="{09790D36-49E2-4BAC-A76C-73E0199E5379}" sibTransId="{624ECC65-F08B-428B-B771-97087B60B6F7}"/>
    <dgm:cxn modelId="{73FB0F31-48C0-459D-945B-B9FC7EE111C3}" srcId="{BCDD97FF-1E51-4DD8-8927-83F889E35F4B}" destId="{C2B32048-D52C-4654-885F-2E81938AEFB7}" srcOrd="4" destOrd="0" parTransId="{125C22B0-9C20-4D1B-8EDB-0BAE151EDC98}" sibTransId="{F2FD6CFE-A64F-4AF6-9919-2C06B1F64BAF}"/>
    <dgm:cxn modelId="{5E51986F-3081-41DA-8740-5EE4E4D6EB9F}" srcId="{BCDD97FF-1E51-4DD8-8927-83F889E35F4B}" destId="{6F91F38E-7B24-4923-8082-98C2BAE45CD1}" srcOrd="1" destOrd="0" parTransId="{6A1FC6F5-8204-41E4-990B-4F9B0D87014A}" sibTransId="{46AAC3BE-D9EC-42BB-8346-798C45F2D84A}"/>
    <dgm:cxn modelId="{CF735942-83D1-4795-9954-133D2A14BCE3}" srcId="{BCDD97FF-1E51-4DD8-8927-83F889E35F4B}" destId="{82BF3388-CB7B-4509-8ED4-0CF9D48E3414}" srcOrd="3" destOrd="0" parTransId="{CF8685F3-4087-4FDD-AEAB-E68F6DAD8CAA}" sibTransId="{596EDC5B-D786-4D97-BB78-9F76FEC0E17E}"/>
    <dgm:cxn modelId="{854BDDC7-E885-4D2A-9D0A-EFC2986850AA}" type="presOf" srcId="{E04A0ECA-5168-4D99-B352-8D485B87696C}" destId="{C5C48E1A-EDC7-41E8-809F-025F6C133915}" srcOrd="0" destOrd="0" presId="urn:microsoft.com/office/officeart/2008/layout/BendingPictureCaption"/>
    <dgm:cxn modelId="{26BCDC6F-6388-4EDD-B164-39EEFE917241}" type="presOf" srcId="{6F91F38E-7B24-4923-8082-98C2BAE45CD1}" destId="{18B35DA4-5BD1-428A-AC39-064C8868AB74}" srcOrd="0" destOrd="0" presId="urn:microsoft.com/office/officeart/2008/layout/BendingPictureCaption"/>
    <dgm:cxn modelId="{399B16D7-6027-4738-A83A-B5900821124D}" type="presOf" srcId="{E8B45685-7143-47E9-856F-4C639928C388}" destId="{CB359099-3BCE-46D2-92EA-905218F54A02}" srcOrd="0" destOrd="0" presId="urn:microsoft.com/office/officeart/2008/layout/BendingPictureCaption"/>
    <dgm:cxn modelId="{6AF63632-1BC4-451F-91D1-4782F454D9C6}" type="presOf" srcId="{C2B32048-D52C-4654-885F-2E81938AEFB7}" destId="{080F6E33-D6BF-40D3-93B7-EAA528419EB6}" srcOrd="0" destOrd="0" presId="urn:microsoft.com/office/officeart/2008/layout/BendingPictureCaption"/>
    <dgm:cxn modelId="{E9E0DC46-7A61-4161-89E0-E4D1CF895762}" srcId="{BCDD97FF-1E51-4DD8-8927-83F889E35F4B}" destId="{E8B45685-7143-47E9-856F-4C639928C388}" srcOrd="5" destOrd="0" parTransId="{960E1C76-9285-4E90-B571-4F917E0AABA6}" sibTransId="{A8F76292-5CE9-4901-A576-4BE6A914CC33}"/>
    <dgm:cxn modelId="{DA33F75F-737A-4F6F-AA5F-2B1A00C084FD}" srcId="{BCDD97FF-1E51-4DD8-8927-83F889E35F4B}" destId="{E04A0ECA-5168-4D99-B352-8D485B87696C}" srcOrd="0" destOrd="0" parTransId="{7C56060D-1284-431C-808E-3F3A58694456}" sibTransId="{59BBB48A-76B8-406E-93E4-2A441528C90E}"/>
    <dgm:cxn modelId="{4A89FB2D-DF51-4013-8E0D-D243E0D28672}" type="presParOf" srcId="{3F8C9993-3711-4881-A048-A45857EAB6BA}" destId="{CC1192B2-C111-44F7-BDA2-7F0AEB2E70F4}" srcOrd="0" destOrd="0" presId="urn:microsoft.com/office/officeart/2008/layout/BendingPictureCaption"/>
    <dgm:cxn modelId="{D17F82B7-CB9F-40A4-AB46-7A290F6BF4B6}" type="presParOf" srcId="{CC1192B2-C111-44F7-BDA2-7F0AEB2E70F4}" destId="{28CAB061-6D80-48AD-B255-D5F4A3FABCB5}" srcOrd="0" destOrd="0" presId="urn:microsoft.com/office/officeart/2008/layout/BendingPictureCaption"/>
    <dgm:cxn modelId="{5592352B-97E9-49B2-872D-D507B933CD09}" type="presParOf" srcId="{CC1192B2-C111-44F7-BDA2-7F0AEB2E70F4}" destId="{C5C48E1A-EDC7-41E8-809F-025F6C133915}" srcOrd="1" destOrd="0" presId="urn:microsoft.com/office/officeart/2008/layout/BendingPictureCaption"/>
    <dgm:cxn modelId="{9CE414BA-7B70-42F1-8594-006960487606}" type="presParOf" srcId="{3F8C9993-3711-4881-A048-A45857EAB6BA}" destId="{4D583272-CED7-47C3-BC74-BBAA6C3031C8}" srcOrd="1" destOrd="0" presId="urn:microsoft.com/office/officeart/2008/layout/BendingPictureCaption"/>
    <dgm:cxn modelId="{4A505EA3-6BD3-4827-88DF-3E537F9F74C2}" type="presParOf" srcId="{3F8C9993-3711-4881-A048-A45857EAB6BA}" destId="{74E4AE9B-509C-46CC-9C2B-40D258E29D31}" srcOrd="2" destOrd="0" presId="urn:microsoft.com/office/officeart/2008/layout/BendingPictureCaption"/>
    <dgm:cxn modelId="{7343AF17-D15E-4CF0-8B66-1BEB85A5FB4C}" type="presParOf" srcId="{74E4AE9B-509C-46CC-9C2B-40D258E29D31}" destId="{40E405AB-3435-4E39-9204-B88A8D531B6D}" srcOrd="0" destOrd="0" presId="urn:microsoft.com/office/officeart/2008/layout/BendingPictureCaption"/>
    <dgm:cxn modelId="{6F501C53-5A7B-4F74-B420-703E4AB1C658}" type="presParOf" srcId="{74E4AE9B-509C-46CC-9C2B-40D258E29D31}" destId="{18B35DA4-5BD1-428A-AC39-064C8868AB74}" srcOrd="1" destOrd="0" presId="urn:microsoft.com/office/officeart/2008/layout/BendingPictureCaption"/>
    <dgm:cxn modelId="{3C946784-E403-4B9A-9506-2A7E09F87D96}" type="presParOf" srcId="{3F8C9993-3711-4881-A048-A45857EAB6BA}" destId="{BC9F67C8-E4DD-44C0-B7CC-8EB4C6EAD31B}" srcOrd="3" destOrd="0" presId="urn:microsoft.com/office/officeart/2008/layout/BendingPictureCaption"/>
    <dgm:cxn modelId="{29199EF8-8FCF-4D40-87F3-0843579C63C3}" type="presParOf" srcId="{3F8C9993-3711-4881-A048-A45857EAB6BA}" destId="{D8A5D33A-1D3C-46A5-BF9B-FE79D38846DF}" srcOrd="4" destOrd="0" presId="urn:microsoft.com/office/officeart/2008/layout/BendingPictureCaption"/>
    <dgm:cxn modelId="{D8AB98B8-4722-448E-8027-F89AD3D4E363}" type="presParOf" srcId="{D8A5D33A-1D3C-46A5-BF9B-FE79D38846DF}" destId="{23B2DE83-A24C-44D6-9866-3169CE71AE99}" srcOrd="0" destOrd="0" presId="urn:microsoft.com/office/officeart/2008/layout/BendingPictureCaption"/>
    <dgm:cxn modelId="{5B23C1E7-8D43-4EE4-8AD7-7276419358EE}" type="presParOf" srcId="{D8A5D33A-1D3C-46A5-BF9B-FE79D38846DF}" destId="{1420E56F-13C1-4F96-AE1F-131E43F6321C}" srcOrd="1" destOrd="0" presId="urn:microsoft.com/office/officeart/2008/layout/BendingPictureCaption"/>
    <dgm:cxn modelId="{194494CF-D303-4172-9CF1-EDDCEB9B7EFB}" type="presParOf" srcId="{3F8C9993-3711-4881-A048-A45857EAB6BA}" destId="{07A9EAEE-CE30-40B2-8765-B2E8C46C5691}" srcOrd="5" destOrd="0" presId="urn:microsoft.com/office/officeart/2008/layout/BendingPictureCaption"/>
    <dgm:cxn modelId="{B2077161-B9DC-48EA-8AC6-2C6D410983B7}" type="presParOf" srcId="{3F8C9993-3711-4881-A048-A45857EAB6BA}" destId="{185A4A54-9611-4266-BA3C-41ABC8EAEDE1}" srcOrd="6" destOrd="0" presId="urn:microsoft.com/office/officeart/2008/layout/BendingPictureCaption"/>
    <dgm:cxn modelId="{C5553D30-BB9A-48CD-AE2F-971C67F7F8BA}" type="presParOf" srcId="{185A4A54-9611-4266-BA3C-41ABC8EAEDE1}" destId="{BC8B21E5-14DB-4499-A7F2-BBE17DEAD740}" srcOrd="0" destOrd="0" presId="urn:microsoft.com/office/officeart/2008/layout/BendingPictureCaption"/>
    <dgm:cxn modelId="{6CBE6F83-AD61-4CDC-8E0C-4D8C0D08CF3E}" type="presParOf" srcId="{185A4A54-9611-4266-BA3C-41ABC8EAEDE1}" destId="{54DF7CA8-02CE-490E-910C-70575ACBED7C}" srcOrd="1" destOrd="0" presId="urn:microsoft.com/office/officeart/2008/layout/BendingPictureCaption"/>
    <dgm:cxn modelId="{8C15B1EB-5B23-437D-95B0-021539E0E7E7}" type="presParOf" srcId="{3F8C9993-3711-4881-A048-A45857EAB6BA}" destId="{DFC11F63-F6CD-42F3-92B5-9411800BEE44}" srcOrd="7" destOrd="0" presId="urn:microsoft.com/office/officeart/2008/layout/BendingPictureCaption"/>
    <dgm:cxn modelId="{FA7B36A5-126C-47A0-A0B1-BDA40E390B9E}" type="presParOf" srcId="{3F8C9993-3711-4881-A048-A45857EAB6BA}" destId="{531C781A-7CEC-4F85-977D-A1B9534BEE22}" srcOrd="8" destOrd="0" presId="urn:microsoft.com/office/officeart/2008/layout/BendingPictureCaption"/>
    <dgm:cxn modelId="{2D226826-6ADF-48B8-9DD7-EC1EFB1CD1F6}" type="presParOf" srcId="{531C781A-7CEC-4F85-977D-A1B9534BEE22}" destId="{13D99CC6-8EF3-4C12-B358-E06F16D518EF}" srcOrd="0" destOrd="0" presId="urn:microsoft.com/office/officeart/2008/layout/BendingPictureCaption"/>
    <dgm:cxn modelId="{9B11CFDB-243D-4A3E-8DDA-75C0DF5DDF81}" type="presParOf" srcId="{531C781A-7CEC-4F85-977D-A1B9534BEE22}" destId="{080F6E33-D6BF-40D3-93B7-EAA528419EB6}" srcOrd="1" destOrd="0" presId="urn:microsoft.com/office/officeart/2008/layout/BendingPictureCaption"/>
    <dgm:cxn modelId="{0C8F93D0-49DC-4E3F-A023-0346CF144C25}" type="presParOf" srcId="{3F8C9993-3711-4881-A048-A45857EAB6BA}" destId="{D089CD31-89C0-4C37-9BA4-9D14CBB58E6A}" srcOrd="9" destOrd="0" presId="urn:microsoft.com/office/officeart/2008/layout/BendingPictureCaption"/>
    <dgm:cxn modelId="{177CA563-66DB-46C4-BAB2-ED9ADEA227DF}" type="presParOf" srcId="{3F8C9993-3711-4881-A048-A45857EAB6BA}" destId="{5E15BD73-2ED1-4CB2-9438-506BEC5F714E}" srcOrd="10" destOrd="0" presId="urn:microsoft.com/office/officeart/2008/layout/BendingPictureCaption"/>
    <dgm:cxn modelId="{1B928DE0-303D-40E6-A2D3-E2BB4EAB4EA2}" type="presParOf" srcId="{5E15BD73-2ED1-4CB2-9438-506BEC5F714E}" destId="{F379DAF4-A1BC-4C81-9703-835830C72A7F}" srcOrd="0" destOrd="0" presId="urn:microsoft.com/office/officeart/2008/layout/BendingPictureCaption"/>
    <dgm:cxn modelId="{76030B47-7AC3-409F-82E1-D4D3E9B393FA}" type="presParOf" srcId="{5E15BD73-2ED1-4CB2-9438-506BEC5F714E}" destId="{CB359099-3BCE-46D2-92EA-905218F54A02}" srcOrd="1" destOrd="0" presId="urn:microsoft.com/office/officeart/2008/layout/BendingPictureCapti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0C18452-5CED-49E8-A64A-93E51F98AB7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77A1FBA-42D8-4252-8951-97C3FD8E6C03}">
      <dgm:prSet phldrT="[Text]"/>
      <dgm:spPr/>
      <dgm:t>
        <a:bodyPr/>
        <a:lstStyle/>
        <a:p>
          <a:r>
            <a:rPr lang="en-US" dirty="0" smtClean="0"/>
            <a:t>You applied to school before your first meeting with your GSW.</a:t>
          </a:r>
          <a:endParaRPr lang="en-US" dirty="0"/>
        </a:p>
      </dgm:t>
    </dgm:pt>
    <dgm:pt modelId="{59E14794-DC82-44C6-8FC1-FC3029D230D3}" type="parTrans" cxnId="{A015991F-A2E8-45C5-81ED-3743A1E1F1F5}">
      <dgm:prSet/>
      <dgm:spPr/>
      <dgm:t>
        <a:bodyPr/>
        <a:lstStyle/>
        <a:p>
          <a:endParaRPr lang="en-US"/>
        </a:p>
      </dgm:t>
    </dgm:pt>
    <dgm:pt modelId="{57216696-3172-41A1-BFAD-0A596B3FF543}" type="sibTrans" cxnId="{A015991F-A2E8-45C5-81ED-3743A1E1F1F5}">
      <dgm:prSet/>
      <dgm:spPr/>
      <dgm:t>
        <a:bodyPr/>
        <a:lstStyle/>
        <a:p>
          <a:endParaRPr lang="en-US"/>
        </a:p>
      </dgm:t>
    </dgm:pt>
    <dgm:pt modelId="{0BD58A85-8066-4EAD-9314-F3435B95E8C6}">
      <dgm:prSet phldrT="[Text]"/>
      <dgm:spPr/>
      <dgm:t>
        <a:bodyPr/>
        <a:lstStyle/>
        <a:p>
          <a:r>
            <a:rPr lang="en-US" dirty="0" smtClean="0"/>
            <a:t>You may complete all your GAIN hours in school.</a:t>
          </a:r>
          <a:endParaRPr lang="en-US" dirty="0"/>
        </a:p>
      </dgm:t>
    </dgm:pt>
    <dgm:pt modelId="{CA6B93F8-829B-4F5D-A20D-555EDEEC3403}" type="parTrans" cxnId="{60784FFA-D357-4F24-AB30-5DFA99B3396F}">
      <dgm:prSet/>
      <dgm:spPr/>
      <dgm:t>
        <a:bodyPr/>
        <a:lstStyle/>
        <a:p>
          <a:endParaRPr lang="en-US"/>
        </a:p>
      </dgm:t>
    </dgm:pt>
    <dgm:pt modelId="{206F99D0-7284-4B66-B4F6-7D24769AE880}" type="sibTrans" cxnId="{60784FFA-D357-4F24-AB30-5DFA99B3396F}">
      <dgm:prSet/>
      <dgm:spPr/>
      <dgm:t>
        <a:bodyPr/>
        <a:lstStyle/>
        <a:p>
          <a:endParaRPr lang="en-US"/>
        </a:p>
      </dgm:t>
    </dgm:pt>
    <dgm:pt modelId="{5BB3B3F5-7CE2-4B29-9576-11839041A97F}">
      <dgm:prSet phldrT="[Text]"/>
      <dgm:spPr/>
      <dgm:t>
        <a:bodyPr/>
        <a:lstStyle/>
        <a:p>
          <a:r>
            <a:rPr lang="en-US" dirty="0" smtClean="0"/>
            <a:t>You do not receive unsupervised study time. </a:t>
          </a:r>
          <a:endParaRPr lang="en-US" dirty="0"/>
        </a:p>
      </dgm:t>
    </dgm:pt>
    <dgm:pt modelId="{C095BAB5-F61C-4509-B79F-F054E92C1529}" type="parTrans" cxnId="{671376B2-916C-47D5-AE13-65AEB7CFC0C5}">
      <dgm:prSet/>
      <dgm:spPr/>
      <dgm:t>
        <a:bodyPr/>
        <a:lstStyle/>
        <a:p>
          <a:endParaRPr lang="en-US"/>
        </a:p>
      </dgm:t>
    </dgm:pt>
    <dgm:pt modelId="{8C9C27AE-D5E6-4884-90BE-281EDACFE01D}" type="sibTrans" cxnId="{671376B2-916C-47D5-AE13-65AEB7CFC0C5}">
      <dgm:prSet/>
      <dgm:spPr/>
      <dgm:t>
        <a:bodyPr/>
        <a:lstStyle/>
        <a:p>
          <a:endParaRPr lang="en-US"/>
        </a:p>
      </dgm:t>
    </dgm:pt>
    <dgm:pt modelId="{77F50446-E8F4-400C-AAB2-270EFBC8B594}">
      <dgm:prSet phldrT="[Text]"/>
      <dgm:spPr/>
      <dgm:t>
        <a:bodyPr/>
        <a:lstStyle/>
        <a:p>
          <a:r>
            <a:rPr lang="en-US" dirty="0" smtClean="0"/>
            <a:t>You must maintain satisfactory progress.</a:t>
          </a:r>
          <a:endParaRPr lang="en-US" dirty="0"/>
        </a:p>
      </dgm:t>
    </dgm:pt>
    <dgm:pt modelId="{98D93B4C-388F-4793-A827-27A273AE2BDB}" type="parTrans" cxnId="{0C335844-26E0-4858-B82D-C60847020B5A}">
      <dgm:prSet/>
      <dgm:spPr/>
      <dgm:t>
        <a:bodyPr/>
        <a:lstStyle/>
        <a:p>
          <a:endParaRPr lang="en-US"/>
        </a:p>
      </dgm:t>
    </dgm:pt>
    <dgm:pt modelId="{2A838D05-EB02-4B28-BEE8-34FE19FF633E}" type="sibTrans" cxnId="{0C335844-26E0-4858-B82D-C60847020B5A}">
      <dgm:prSet/>
      <dgm:spPr/>
      <dgm:t>
        <a:bodyPr/>
        <a:lstStyle/>
        <a:p>
          <a:endParaRPr lang="en-US"/>
        </a:p>
      </dgm:t>
    </dgm:pt>
    <dgm:pt modelId="{B3119403-5F50-4600-B152-7077E8D38F0A}" type="pres">
      <dgm:prSet presAssocID="{90C18452-5CED-49E8-A64A-93E51F98AB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03840833-70CC-4522-96E9-6CE8330C97C8}" type="pres">
      <dgm:prSet presAssocID="{90C18452-5CED-49E8-A64A-93E51F98AB7A}" presName="Name1" presStyleCnt="0"/>
      <dgm:spPr/>
    </dgm:pt>
    <dgm:pt modelId="{0295657E-A0C3-4CA9-9A8D-A25404081DCA}" type="pres">
      <dgm:prSet presAssocID="{90C18452-5CED-49E8-A64A-93E51F98AB7A}" presName="cycle" presStyleCnt="0"/>
      <dgm:spPr/>
    </dgm:pt>
    <dgm:pt modelId="{409AAB02-938F-46F6-BC84-4573CE0C4FD7}" type="pres">
      <dgm:prSet presAssocID="{90C18452-5CED-49E8-A64A-93E51F98AB7A}" presName="srcNode" presStyleLbl="node1" presStyleIdx="0" presStyleCnt="4"/>
      <dgm:spPr/>
    </dgm:pt>
    <dgm:pt modelId="{1B7F8C38-685E-470C-A06D-DF7A1112579F}" type="pres">
      <dgm:prSet presAssocID="{90C18452-5CED-49E8-A64A-93E51F98AB7A}" presName="conn" presStyleLbl="parChTrans1D2" presStyleIdx="0" presStyleCnt="1"/>
      <dgm:spPr/>
      <dgm:t>
        <a:bodyPr/>
        <a:lstStyle/>
        <a:p>
          <a:endParaRPr lang="en-US"/>
        </a:p>
      </dgm:t>
    </dgm:pt>
    <dgm:pt modelId="{024E7793-9BCB-402A-843C-750CCE016694}" type="pres">
      <dgm:prSet presAssocID="{90C18452-5CED-49E8-A64A-93E51F98AB7A}" presName="extraNode" presStyleLbl="node1" presStyleIdx="0" presStyleCnt="4"/>
      <dgm:spPr/>
    </dgm:pt>
    <dgm:pt modelId="{BB7BCC7F-E845-45A5-8C6B-6C56C2502B8A}" type="pres">
      <dgm:prSet presAssocID="{90C18452-5CED-49E8-A64A-93E51F98AB7A}" presName="dstNode" presStyleLbl="node1" presStyleIdx="0" presStyleCnt="4"/>
      <dgm:spPr/>
    </dgm:pt>
    <dgm:pt modelId="{2F4448D1-42E8-4B96-A709-E764AE7A1FC3}" type="pres">
      <dgm:prSet presAssocID="{A77A1FBA-42D8-4252-8951-97C3FD8E6C0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802C96-DB67-4AF7-A5F5-1A8FB94E729E}" type="pres">
      <dgm:prSet presAssocID="{A77A1FBA-42D8-4252-8951-97C3FD8E6C03}" presName="accent_1" presStyleCnt="0"/>
      <dgm:spPr/>
    </dgm:pt>
    <dgm:pt modelId="{505BB18B-0AB6-4B84-A61E-E67FCF061F80}" type="pres">
      <dgm:prSet presAssocID="{A77A1FBA-42D8-4252-8951-97C3FD8E6C03}" presName="accentRepeatNode" presStyleLbl="solidFgAcc1" presStyleIdx="0" presStyleCnt="4"/>
      <dgm:spPr/>
    </dgm:pt>
    <dgm:pt modelId="{175BC930-C5A2-4592-9A0C-3C07E7C9466D}" type="pres">
      <dgm:prSet presAssocID="{0BD58A85-8066-4EAD-9314-F3435B95E8C6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FC19C7-C2FE-402B-BC68-D400D84768E8}" type="pres">
      <dgm:prSet presAssocID="{0BD58A85-8066-4EAD-9314-F3435B95E8C6}" presName="accent_2" presStyleCnt="0"/>
      <dgm:spPr/>
    </dgm:pt>
    <dgm:pt modelId="{2305B3FA-44BB-46A5-801A-7D382C0967FB}" type="pres">
      <dgm:prSet presAssocID="{0BD58A85-8066-4EAD-9314-F3435B95E8C6}" presName="accentRepeatNode" presStyleLbl="solidFgAcc1" presStyleIdx="1" presStyleCnt="4"/>
      <dgm:spPr/>
    </dgm:pt>
    <dgm:pt modelId="{35C70895-FE28-407C-A8D3-4531BF0C2514}" type="pres">
      <dgm:prSet presAssocID="{5BB3B3F5-7CE2-4B29-9576-11839041A97F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B0D3CA-8CD2-486A-9335-514E19EBA00B}" type="pres">
      <dgm:prSet presAssocID="{5BB3B3F5-7CE2-4B29-9576-11839041A97F}" presName="accent_3" presStyleCnt="0"/>
      <dgm:spPr/>
    </dgm:pt>
    <dgm:pt modelId="{FD45D2FA-E8F5-4C40-92A4-A538B25D1702}" type="pres">
      <dgm:prSet presAssocID="{5BB3B3F5-7CE2-4B29-9576-11839041A97F}" presName="accentRepeatNode" presStyleLbl="solidFgAcc1" presStyleIdx="2" presStyleCnt="4"/>
      <dgm:spPr/>
    </dgm:pt>
    <dgm:pt modelId="{87CA4191-59E8-4CA2-AA94-0CB569202D10}" type="pres">
      <dgm:prSet presAssocID="{77F50446-E8F4-400C-AAB2-270EFBC8B59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517903-2095-4077-A693-738B3820F066}" type="pres">
      <dgm:prSet presAssocID="{77F50446-E8F4-400C-AAB2-270EFBC8B594}" presName="accent_4" presStyleCnt="0"/>
      <dgm:spPr/>
    </dgm:pt>
    <dgm:pt modelId="{5B039365-D560-4607-869C-655C7A7856B7}" type="pres">
      <dgm:prSet presAssocID="{77F50446-E8F4-400C-AAB2-270EFBC8B594}" presName="accentRepeatNode" presStyleLbl="solidFgAcc1" presStyleIdx="3" presStyleCnt="4"/>
      <dgm:spPr/>
    </dgm:pt>
  </dgm:ptLst>
  <dgm:cxnLst>
    <dgm:cxn modelId="{0C335844-26E0-4858-B82D-C60847020B5A}" srcId="{90C18452-5CED-49E8-A64A-93E51F98AB7A}" destId="{77F50446-E8F4-400C-AAB2-270EFBC8B594}" srcOrd="3" destOrd="0" parTransId="{98D93B4C-388F-4793-A827-27A273AE2BDB}" sibTransId="{2A838D05-EB02-4B28-BEE8-34FE19FF633E}"/>
    <dgm:cxn modelId="{C5140281-C7E5-41F2-BFDC-72387390F364}" type="presOf" srcId="{57216696-3172-41A1-BFAD-0A596B3FF543}" destId="{1B7F8C38-685E-470C-A06D-DF7A1112579F}" srcOrd="0" destOrd="0" presId="urn:microsoft.com/office/officeart/2008/layout/VerticalCurvedList"/>
    <dgm:cxn modelId="{E571692F-C5CE-4818-973A-83A14CC7EC20}" type="presOf" srcId="{0BD58A85-8066-4EAD-9314-F3435B95E8C6}" destId="{175BC930-C5A2-4592-9A0C-3C07E7C9466D}" srcOrd="0" destOrd="0" presId="urn:microsoft.com/office/officeart/2008/layout/VerticalCurvedList"/>
    <dgm:cxn modelId="{72F7E1D5-F387-4D96-9523-D234F545B463}" type="presOf" srcId="{5BB3B3F5-7CE2-4B29-9576-11839041A97F}" destId="{35C70895-FE28-407C-A8D3-4531BF0C2514}" srcOrd="0" destOrd="0" presId="urn:microsoft.com/office/officeart/2008/layout/VerticalCurvedList"/>
    <dgm:cxn modelId="{671376B2-916C-47D5-AE13-65AEB7CFC0C5}" srcId="{90C18452-5CED-49E8-A64A-93E51F98AB7A}" destId="{5BB3B3F5-7CE2-4B29-9576-11839041A97F}" srcOrd="2" destOrd="0" parTransId="{C095BAB5-F61C-4509-B79F-F054E92C1529}" sibTransId="{8C9C27AE-D5E6-4884-90BE-281EDACFE01D}"/>
    <dgm:cxn modelId="{60784FFA-D357-4F24-AB30-5DFA99B3396F}" srcId="{90C18452-5CED-49E8-A64A-93E51F98AB7A}" destId="{0BD58A85-8066-4EAD-9314-F3435B95E8C6}" srcOrd="1" destOrd="0" parTransId="{CA6B93F8-829B-4F5D-A20D-555EDEEC3403}" sibTransId="{206F99D0-7284-4B66-B4F6-7D24769AE880}"/>
    <dgm:cxn modelId="{A015991F-A2E8-45C5-81ED-3743A1E1F1F5}" srcId="{90C18452-5CED-49E8-A64A-93E51F98AB7A}" destId="{A77A1FBA-42D8-4252-8951-97C3FD8E6C03}" srcOrd="0" destOrd="0" parTransId="{59E14794-DC82-44C6-8FC1-FC3029D230D3}" sibTransId="{57216696-3172-41A1-BFAD-0A596B3FF543}"/>
    <dgm:cxn modelId="{AC8AA7F8-E026-4B6C-A3F5-D8198F392E88}" type="presOf" srcId="{90C18452-5CED-49E8-A64A-93E51F98AB7A}" destId="{B3119403-5F50-4600-B152-7077E8D38F0A}" srcOrd="0" destOrd="0" presId="urn:microsoft.com/office/officeart/2008/layout/VerticalCurvedList"/>
    <dgm:cxn modelId="{6EFA415A-5D1C-41F8-A44B-6BF3A3B12966}" type="presOf" srcId="{A77A1FBA-42D8-4252-8951-97C3FD8E6C03}" destId="{2F4448D1-42E8-4B96-A709-E764AE7A1FC3}" srcOrd="0" destOrd="0" presId="urn:microsoft.com/office/officeart/2008/layout/VerticalCurvedList"/>
    <dgm:cxn modelId="{F4F26064-73DB-4385-A01F-AB5F061B6F66}" type="presOf" srcId="{77F50446-E8F4-400C-AAB2-270EFBC8B594}" destId="{87CA4191-59E8-4CA2-AA94-0CB569202D10}" srcOrd="0" destOrd="0" presId="urn:microsoft.com/office/officeart/2008/layout/VerticalCurvedList"/>
    <dgm:cxn modelId="{BB3DC51B-0B9E-459E-B6D8-5992069BEF99}" type="presParOf" srcId="{B3119403-5F50-4600-B152-7077E8D38F0A}" destId="{03840833-70CC-4522-96E9-6CE8330C97C8}" srcOrd="0" destOrd="0" presId="urn:microsoft.com/office/officeart/2008/layout/VerticalCurvedList"/>
    <dgm:cxn modelId="{7B93D3F9-AF8E-4D23-B3C0-7F662D43133A}" type="presParOf" srcId="{03840833-70CC-4522-96E9-6CE8330C97C8}" destId="{0295657E-A0C3-4CA9-9A8D-A25404081DCA}" srcOrd="0" destOrd="0" presId="urn:microsoft.com/office/officeart/2008/layout/VerticalCurvedList"/>
    <dgm:cxn modelId="{F3C0BFC6-0BDE-408C-BF59-A95445858CB0}" type="presParOf" srcId="{0295657E-A0C3-4CA9-9A8D-A25404081DCA}" destId="{409AAB02-938F-46F6-BC84-4573CE0C4FD7}" srcOrd="0" destOrd="0" presId="urn:microsoft.com/office/officeart/2008/layout/VerticalCurvedList"/>
    <dgm:cxn modelId="{2AC7D865-6C5D-4048-A497-1F2C967D361D}" type="presParOf" srcId="{0295657E-A0C3-4CA9-9A8D-A25404081DCA}" destId="{1B7F8C38-685E-470C-A06D-DF7A1112579F}" srcOrd="1" destOrd="0" presId="urn:microsoft.com/office/officeart/2008/layout/VerticalCurvedList"/>
    <dgm:cxn modelId="{9DF8B7E5-CDDA-4F81-9F42-79733E30C713}" type="presParOf" srcId="{0295657E-A0C3-4CA9-9A8D-A25404081DCA}" destId="{024E7793-9BCB-402A-843C-750CCE016694}" srcOrd="2" destOrd="0" presId="urn:microsoft.com/office/officeart/2008/layout/VerticalCurvedList"/>
    <dgm:cxn modelId="{314DDBA6-26AD-451E-882D-49DB77BBE859}" type="presParOf" srcId="{0295657E-A0C3-4CA9-9A8D-A25404081DCA}" destId="{BB7BCC7F-E845-45A5-8C6B-6C56C2502B8A}" srcOrd="3" destOrd="0" presId="urn:microsoft.com/office/officeart/2008/layout/VerticalCurvedList"/>
    <dgm:cxn modelId="{A84DE4B8-F6EE-41E2-894C-982839C920F3}" type="presParOf" srcId="{03840833-70CC-4522-96E9-6CE8330C97C8}" destId="{2F4448D1-42E8-4B96-A709-E764AE7A1FC3}" srcOrd="1" destOrd="0" presId="urn:microsoft.com/office/officeart/2008/layout/VerticalCurvedList"/>
    <dgm:cxn modelId="{B6886F4B-BA2C-45D0-8CE8-82735ADCC755}" type="presParOf" srcId="{03840833-70CC-4522-96E9-6CE8330C97C8}" destId="{F2802C96-DB67-4AF7-A5F5-1A8FB94E729E}" srcOrd="2" destOrd="0" presId="urn:microsoft.com/office/officeart/2008/layout/VerticalCurvedList"/>
    <dgm:cxn modelId="{DE3481DB-1430-4B95-9A0B-6E4C24F2EF8E}" type="presParOf" srcId="{F2802C96-DB67-4AF7-A5F5-1A8FB94E729E}" destId="{505BB18B-0AB6-4B84-A61E-E67FCF061F80}" srcOrd="0" destOrd="0" presId="urn:microsoft.com/office/officeart/2008/layout/VerticalCurvedList"/>
    <dgm:cxn modelId="{9B2CAA7F-F5DF-4806-A262-3240E7A81B97}" type="presParOf" srcId="{03840833-70CC-4522-96E9-6CE8330C97C8}" destId="{175BC930-C5A2-4592-9A0C-3C07E7C9466D}" srcOrd="3" destOrd="0" presId="urn:microsoft.com/office/officeart/2008/layout/VerticalCurvedList"/>
    <dgm:cxn modelId="{E87E3870-8BCA-4EA6-898E-480A492A6053}" type="presParOf" srcId="{03840833-70CC-4522-96E9-6CE8330C97C8}" destId="{78FC19C7-C2FE-402B-BC68-D400D84768E8}" srcOrd="4" destOrd="0" presId="urn:microsoft.com/office/officeart/2008/layout/VerticalCurvedList"/>
    <dgm:cxn modelId="{18F1C102-92BA-41A7-AE8D-10743AA56C85}" type="presParOf" srcId="{78FC19C7-C2FE-402B-BC68-D400D84768E8}" destId="{2305B3FA-44BB-46A5-801A-7D382C0967FB}" srcOrd="0" destOrd="0" presId="urn:microsoft.com/office/officeart/2008/layout/VerticalCurvedList"/>
    <dgm:cxn modelId="{A70A3EB1-E42A-4D7F-BBCC-403725D492BA}" type="presParOf" srcId="{03840833-70CC-4522-96E9-6CE8330C97C8}" destId="{35C70895-FE28-407C-A8D3-4531BF0C2514}" srcOrd="5" destOrd="0" presId="urn:microsoft.com/office/officeart/2008/layout/VerticalCurvedList"/>
    <dgm:cxn modelId="{F21F8244-471D-4C76-8779-40B847067B40}" type="presParOf" srcId="{03840833-70CC-4522-96E9-6CE8330C97C8}" destId="{78B0D3CA-8CD2-486A-9335-514E19EBA00B}" srcOrd="6" destOrd="0" presId="urn:microsoft.com/office/officeart/2008/layout/VerticalCurvedList"/>
    <dgm:cxn modelId="{EFBBCE9A-0C47-43D5-A838-64AA999F3961}" type="presParOf" srcId="{78B0D3CA-8CD2-486A-9335-514E19EBA00B}" destId="{FD45D2FA-E8F5-4C40-92A4-A538B25D1702}" srcOrd="0" destOrd="0" presId="urn:microsoft.com/office/officeart/2008/layout/VerticalCurvedList"/>
    <dgm:cxn modelId="{59293DA1-338D-46F9-BA30-61296E25E807}" type="presParOf" srcId="{03840833-70CC-4522-96E9-6CE8330C97C8}" destId="{87CA4191-59E8-4CA2-AA94-0CB569202D10}" srcOrd="7" destOrd="0" presId="urn:microsoft.com/office/officeart/2008/layout/VerticalCurvedList"/>
    <dgm:cxn modelId="{31DD6E79-EB94-445D-8738-476D5F195F8F}" type="presParOf" srcId="{03840833-70CC-4522-96E9-6CE8330C97C8}" destId="{FB517903-2095-4077-A693-738B3820F066}" srcOrd="8" destOrd="0" presId="urn:microsoft.com/office/officeart/2008/layout/VerticalCurvedList"/>
    <dgm:cxn modelId="{65D71577-AE5E-4BC2-8344-561499E16C76}" type="presParOf" srcId="{FB517903-2095-4077-A693-738B3820F066}" destId="{5B039365-D560-4607-869C-655C7A7856B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007C006-97BB-4DAA-A250-8500015EF4CA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BD12783-07B3-45B7-B9A4-4BC3AC15D564}">
      <dgm:prSet phldrT="[Text]"/>
      <dgm:spPr/>
      <dgm:t>
        <a:bodyPr/>
        <a:lstStyle/>
        <a:p>
          <a:r>
            <a:rPr lang="en-US" dirty="0" smtClean="0"/>
            <a:t>GN 6005</a:t>
          </a:r>
          <a:endParaRPr lang="en-US" dirty="0"/>
        </a:p>
      </dgm:t>
    </dgm:pt>
    <dgm:pt modelId="{EC2DD51E-4A4F-4905-A167-C84C9D1530B9}" type="parTrans" cxnId="{FAB249A7-80EF-4254-A46E-2D6C720A176A}">
      <dgm:prSet/>
      <dgm:spPr/>
      <dgm:t>
        <a:bodyPr/>
        <a:lstStyle/>
        <a:p>
          <a:endParaRPr lang="en-US"/>
        </a:p>
      </dgm:t>
    </dgm:pt>
    <dgm:pt modelId="{353EB917-503E-4B63-92F6-6794DD70DBF1}" type="sibTrans" cxnId="{FAB249A7-80EF-4254-A46E-2D6C720A176A}">
      <dgm:prSet/>
      <dgm:spPr/>
      <dgm:t>
        <a:bodyPr/>
        <a:lstStyle/>
        <a:p>
          <a:endParaRPr lang="en-US"/>
        </a:p>
      </dgm:t>
    </dgm:pt>
    <dgm:pt modelId="{C4140366-7189-494B-9C4F-FAB04C4BB23B}" type="pres">
      <dgm:prSet presAssocID="{C007C006-97BB-4DAA-A250-8500015EF4C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133D5E-F048-41DE-84B4-F137CA30C53A}" type="pres">
      <dgm:prSet presAssocID="{8BD12783-07B3-45B7-B9A4-4BC3AC15D564}" presName="composite" presStyleCnt="0"/>
      <dgm:spPr/>
    </dgm:pt>
    <dgm:pt modelId="{2F69419E-EA09-4B5C-B8C7-C112C836C66A}" type="pres">
      <dgm:prSet presAssocID="{8BD12783-07B3-45B7-B9A4-4BC3AC15D564}" presName="rect1" presStyleLbl="bgImgPlace1" presStyleIdx="0" presStyleCnt="1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2F8AF899-4297-41DC-B5D5-171AAA70B5BF}" type="pres">
      <dgm:prSet presAssocID="{8BD12783-07B3-45B7-B9A4-4BC3AC15D564}" presName="wedgeRectCallout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96E07D-11C7-4C8A-8933-03BBD22E3267}" type="presOf" srcId="{C007C006-97BB-4DAA-A250-8500015EF4CA}" destId="{C4140366-7189-494B-9C4F-FAB04C4BB23B}" srcOrd="0" destOrd="0" presId="urn:microsoft.com/office/officeart/2008/layout/BendingPictureCaptionList"/>
    <dgm:cxn modelId="{FAB249A7-80EF-4254-A46E-2D6C720A176A}" srcId="{C007C006-97BB-4DAA-A250-8500015EF4CA}" destId="{8BD12783-07B3-45B7-B9A4-4BC3AC15D564}" srcOrd="0" destOrd="0" parTransId="{EC2DD51E-4A4F-4905-A167-C84C9D1530B9}" sibTransId="{353EB917-503E-4B63-92F6-6794DD70DBF1}"/>
    <dgm:cxn modelId="{13DA3EA7-A46B-4E28-8F3D-E62E838D2746}" type="presOf" srcId="{8BD12783-07B3-45B7-B9A4-4BC3AC15D564}" destId="{2F8AF899-4297-41DC-B5D5-171AAA70B5BF}" srcOrd="0" destOrd="0" presId="urn:microsoft.com/office/officeart/2008/layout/BendingPictureCaptionList"/>
    <dgm:cxn modelId="{0E62D082-3AA7-45D5-B620-758CF2E1D565}" type="presParOf" srcId="{C4140366-7189-494B-9C4F-FAB04C4BB23B}" destId="{EB133D5E-F048-41DE-84B4-F137CA30C53A}" srcOrd="0" destOrd="0" presId="urn:microsoft.com/office/officeart/2008/layout/BendingPictureCaptionList"/>
    <dgm:cxn modelId="{FF08FDB1-878C-42FE-8020-D857D05A9D6E}" type="presParOf" srcId="{EB133D5E-F048-41DE-84B4-F137CA30C53A}" destId="{2F69419E-EA09-4B5C-B8C7-C112C836C66A}" srcOrd="0" destOrd="0" presId="urn:microsoft.com/office/officeart/2008/layout/BendingPictureCaptionList"/>
    <dgm:cxn modelId="{09CF97E6-E72C-4F2C-90C8-A112C62D6235}" type="presParOf" srcId="{EB133D5E-F048-41DE-84B4-F137CA30C53A}" destId="{2F8AF899-4297-41DC-B5D5-171AAA70B5B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0C18452-5CED-49E8-A64A-93E51F98AB7A}" type="doc">
      <dgm:prSet loTypeId="urn:microsoft.com/office/officeart/2008/layout/Lin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77A1FBA-42D8-4252-8951-97C3FD8E6C03}">
      <dgm:prSet phldrT="[Text]" custT="1"/>
      <dgm:spPr/>
      <dgm:t>
        <a:bodyPr/>
        <a:lstStyle/>
        <a:p>
          <a:endParaRPr lang="en-US" sz="400" b="1" dirty="0" smtClean="0"/>
        </a:p>
        <a:p>
          <a:r>
            <a:rPr lang="en-US" sz="2000" b="1" dirty="0" smtClean="0"/>
            <a:t>When you are a vocational student, you must have an SEP for the program </a:t>
          </a:r>
        </a:p>
        <a:p>
          <a:r>
            <a:rPr lang="en-US" sz="2000" b="1" dirty="0" smtClean="0"/>
            <a:t>on your GN 6006.</a:t>
          </a:r>
          <a:endParaRPr lang="hy-AM" sz="2000" b="1" dirty="0" smtClean="0"/>
        </a:p>
        <a:p>
          <a:r>
            <a:rPr lang="hy-AM" sz="2000" dirty="0" smtClean="0"/>
            <a:t>Երբ դուք մասնագիտություն ունեցող ուսանող եք, դուք պետք է  </a:t>
          </a:r>
          <a:r>
            <a:rPr lang="en-US" sz="2000" b="1" dirty="0" smtClean="0">
              <a:solidFill>
                <a:schemeClr val="accent1">
                  <a:lumMod val="75000"/>
                </a:schemeClr>
              </a:solidFill>
            </a:rPr>
            <a:t>(S.E.P.)</a:t>
          </a:r>
          <a:r>
            <a:rPr lang="hy-AM" sz="2000" b="1" dirty="0" smtClean="0">
              <a:solidFill>
                <a:schemeClr val="accent1">
                  <a:lumMod val="75000"/>
                </a:schemeClr>
              </a:solidFill>
            </a:rPr>
            <a:t> պլանը</a:t>
          </a:r>
          <a:r>
            <a:rPr lang="hy-AM" sz="2000" dirty="0" smtClean="0"/>
            <a:t> ունենակ Ձեր GN 6006.</a:t>
          </a:r>
          <a:endParaRPr lang="en-US" sz="2000" dirty="0"/>
        </a:p>
      </dgm:t>
    </dgm:pt>
    <dgm:pt modelId="{59E14794-DC82-44C6-8FC1-FC3029D230D3}" type="parTrans" cxnId="{A015991F-A2E8-45C5-81ED-3743A1E1F1F5}">
      <dgm:prSet/>
      <dgm:spPr/>
      <dgm:t>
        <a:bodyPr/>
        <a:lstStyle/>
        <a:p>
          <a:endParaRPr lang="en-US"/>
        </a:p>
      </dgm:t>
    </dgm:pt>
    <dgm:pt modelId="{57216696-3172-41A1-BFAD-0A596B3FF543}" type="sibTrans" cxnId="{A015991F-A2E8-45C5-81ED-3743A1E1F1F5}">
      <dgm:prSet/>
      <dgm:spPr/>
      <dgm:t>
        <a:bodyPr/>
        <a:lstStyle/>
        <a:p>
          <a:endParaRPr lang="en-US"/>
        </a:p>
      </dgm:t>
    </dgm:pt>
    <dgm:pt modelId="{DCA2F8B2-0930-4B4E-A4DC-21348C97C325}">
      <dgm:prSet phldrT="[Text]" custT="1"/>
      <dgm:spPr/>
      <dgm:t>
        <a:bodyPr/>
        <a:lstStyle/>
        <a:p>
          <a:r>
            <a:rPr lang="en-US" sz="2000" b="1" dirty="0" smtClean="0"/>
            <a:t>You must follow your SEP.  Talk with your Academic Counselor or GCC CalWORKs Case Manager if you need to deviate from your SEP.</a:t>
          </a:r>
          <a:endParaRPr lang="hy-AM" sz="2000" b="1" dirty="0" smtClean="0"/>
        </a:p>
        <a:p>
          <a:r>
            <a:rPr lang="hy-AM" sz="2000" dirty="0" smtClean="0"/>
            <a:t>Դուք պետք է հետեւեք ձեր </a:t>
          </a:r>
          <a:r>
            <a:rPr lang="en-US" sz="2000" b="1" dirty="0" smtClean="0">
              <a:solidFill>
                <a:schemeClr val="accent1">
                  <a:lumMod val="75000"/>
                </a:schemeClr>
              </a:solidFill>
            </a:rPr>
            <a:t>(S.E.P.)</a:t>
          </a:r>
          <a:r>
            <a:rPr lang="hy-AM" sz="2000" b="1" dirty="0" smtClean="0">
              <a:solidFill>
                <a:schemeClr val="accent1">
                  <a:lumMod val="75000"/>
                </a:schemeClr>
              </a:solidFill>
            </a:rPr>
            <a:t> պլանին.</a:t>
          </a:r>
          <a:r>
            <a:rPr lang="hy-AM" sz="2000" dirty="0" smtClean="0"/>
            <a:t> Խոսեք ձեր ակադեմիական Խորհրդատուհի կամ GCC CalWORKs-ի գործակիցների հետ, եթե դուք ուզում եք շեղվել Ձեր </a:t>
          </a:r>
          <a:r>
            <a:rPr lang="en-US" sz="2000" b="1" dirty="0" smtClean="0">
              <a:solidFill>
                <a:schemeClr val="accent1">
                  <a:lumMod val="75000"/>
                </a:schemeClr>
              </a:solidFill>
            </a:rPr>
            <a:t>(S.E.P.)</a:t>
          </a:r>
          <a:r>
            <a:rPr lang="hy-AM" sz="2000" b="1" dirty="0" smtClean="0">
              <a:solidFill>
                <a:schemeClr val="accent1">
                  <a:lumMod val="75000"/>
                </a:schemeClr>
              </a:solidFill>
            </a:rPr>
            <a:t> պլանից</a:t>
          </a:r>
          <a:r>
            <a:rPr lang="hy-AM" sz="2000" dirty="0" smtClean="0"/>
            <a:t>.</a:t>
          </a:r>
          <a:endParaRPr lang="en-US" sz="2000" dirty="0"/>
        </a:p>
      </dgm:t>
    </dgm:pt>
    <dgm:pt modelId="{B512004C-CEFF-43A8-B9CA-A239D5C852AB}" type="parTrans" cxnId="{CD344B40-B378-40C5-9704-1CCA3D31F47E}">
      <dgm:prSet/>
      <dgm:spPr/>
      <dgm:t>
        <a:bodyPr/>
        <a:lstStyle/>
        <a:p>
          <a:endParaRPr lang="en-US"/>
        </a:p>
      </dgm:t>
    </dgm:pt>
    <dgm:pt modelId="{B42D8C85-CBD7-4841-A515-C4F36C076E48}" type="sibTrans" cxnId="{CD344B40-B378-40C5-9704-1CCA3D31F47E}">
      <dgm:prSet/>
      <dgm:spPr/>
      <dgm:t>
        <a:bodyPr/>
        <a:lstStyle/>
        <a:p>
          <a:endParaRPr lang="en-US"/>
        </a:p>
      </dgm:t>
    </dgm:pt>
    <dgm:pt modelId="{36AE802D-3B7C-4B22-AAD8-269A0C5F58C9}">
      <dgm:prSet phldrT="[Text]" custT="1"/>
      <dgm:spPr/>
      <dgm:t>
        <a:bodyPr/>
        <a:lstStyle/>
        <a:p>
          <a:endParaRPr lang="en-US" sz="800" b="1" dirty="0" smtClean="0"/>
        </a:p>
        <a:p>
          <a:r>
            <a:rPr lang="en-US" sz="2000" b="1" dirty="0" smtClean="0"/>
            <a:t>An SEP is a list of the classes you plan to take to complete your degree or certificate. </a:t>
          </a:r>
          <a:endParaRPr lang="hy-AM" sz="2000" b="1" dirty="0" smtClean="0"/>
        </a:p>
        <a:p>
          <a:endParaRPr lang="en-US" sz="800" dirty="0" smtClean="0"/>
        </a:p>
        <a:p>
          <a:r>
            <a:rPr lang="hy-AM" sz="2000" dirty="0" smtClean="0"/>
            <a:t>SEP-ը մի ցանկ դասեր է դուք նախատեսում եք լրացնել ձեր աստիճանը, կամ վկայական.</a:t>
          </a:r>
          <a:endParaRPr lang="en-US" sz="2000" dirty="0"/>
        </a:p>
      </dgm:t>
    </dgm:pt>
    <dgm:pt modelId="{1BDA2DD6-EF88-4ABF-AC4B-A19A26F67489}" type="parTrans" cxnId="{802DF9A8-3B9C-4FA2-93ED-D2B13B588478}">
      <dgm:prSet/>
      <dgm:spPr/>
      <dgm:t>
        <a:bodyPr/>
        <a:lstStyle/>
        <a:p>
          <a:endParaRPr lang="en-US"/>
        </a:p>
      </dgm:t>
    </dgm:pt>
    <dgm:pt modelId="{722DCF11-F318-4D68-99A5-60AE18D5C1A6}" type="sibTrans" cxnId="{802DF9A8-3B9C-4FA2-93ED-D2B13B588478}">
      <dgm:prSet/>
      <dgm:spPr/>
      <dgm:t>
        <a:bodyPr/>
        <a:lstStyle/>
        <a:p>
          <a:endParaRPr lang="en-US"/>
        </a:p>
      </dgm:t>
    </dgm:pt>
    <dgm:pt modelId="{A770F076-D6A9-40A5-AB45-3D568F718454}" type="pres">
      <dgm:prSet presAssocID="{90C18452-5CED-49E8-A64A-93E51F98AB7A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02C2D228-C243-4803-BE9F-D331AA580405}" type="pres">
      <dgm:prSet presAssocID="{36AE802D-3B7C-4B22-AAD8-269A0C5F58C9}" presName="thickLine" presStyleLbl="alignNode1" presStyleIdx="0" presStyleCnt="3"/>
      <dgm:spPr/>
    </dgm:pt>
    <dgm:pt modelId="{89FD5AA1-AFE9-4D70-91AB-20BEC65B47EB}" type="pres">
      <dgm:prSet presAssocID="{36AE802D-3B7C-4B22-AAD8-269A0C5F58C9}" presName="horz1" presStyleCnt="0"/>
      <dgm:spPr/>
    </dgm:pt>
    <dgm:pt modelId="{3B3BC6A3-4A4A-467E-83B4-99918DB045D5}" type="pres">
      <dgm:prSet presAssocID="{36AE802D-3B7C-4B22-AAD8-269A0C5F58C9}" presName="tx1" presStyleLbl="revTx" presStyleIdx="0" presStyleCnt="3"/>
      <dgm:spPr/>
      <dgm:t>
        <a:bodyPr/>
        <a:lstStyle/>
        <a:p>
          <a:endParaRPr lang="en-US"/>
        </a:p>
      </dgm:t>
    </dgm:pt>
    <dgm:pt modelId="{DE9AC095-3CA8-4B42-A483-01B666758D7F}" type="pres">
      <dgm:prSet presAssocID="{36AE802D-3B7C-4B22-AAD8-269A0C5F58C9}" presName="vert1" presStyleCnt="0"/>
      <dgm:spPr/>
    </dgm:pt>
    <dgm:pt modelId="{FD73888B-D641-4D18-891A-89BFAB69CFB3}" type="pres">
      <dgm:prSet presAssocID="{A77A1FBA-42D8-4252-8951-97C3FD8E6C03}" presName="thickLine" presStyleLbl="alignNode1" presStyleIdx="1" presStyleCnt="3"/>
      <dgm:spPr/>
    </dgm:pt>
    <dgm:pt modelId="{63AB0B14-1B65-4EFC-91FB-A145EA7F5908}" type="pres">
      <dgm:prSet presAssocID="{A77A1FBA-42D8-4252-8951-97C3FD8E6C03}" presName="horz1" presStyleCnt="0"/>
      <dgm:spPr/>
    </dgm:pt>
    <dgm:pt modelId="{8895E88D-DA8A-4E22-86D7-DBD3F0FD1E3C}" type="pres">
      <dgm:prSet presAssocID="{A77A1FBA-42D8-4252-8951-97C3FD8E6C03}" presName="tx1" presStyleLbl="revTx" presStyleIdx="1" presStyleCnt="3"/>
      <dgm:spPr/>
      <dgm:t>
        <a:bodyPr/>
        <a:lstStyle/>
        <a:p>
          <a:endParaRPr lang="en-US"/>
        </a:p>
      </dgm:t>
    </dgm:pt>
    <dgm:pt modelId="{84D00074-6F8E-4010-8625-75671F7CF1B4}" type="pres">
      <dgm:prSet presAssocID="{A77A1FBA-42D8-4252-8951-97C3FD8E6C03}" presName="vert1" presStyleCnt="0"/>
      <dgm:spPr/>
    </dgm:pt>
    <dgm:pt modelId="{DBCB3720-F318-4F09-A645-16C0D5930E96}" type="pres">
      <dgm:prSet presAssocID="{DCA2F8B2-0930-4B4E-A4DC-21348C97C325}" presName="thickLine" presStyleLbl="alignNode1" presStyleIdx="2" presStyleCnt="3"/>
      <dgm:spPr/>
    </dgm:pt>
    <dgm:pt modelId="{2235C76E-F3EF-48F7-B7CF-E5444A1F02BD}" type="pres">
      <dgm:prSet presAssocID="{DCA2F8B2-0930-4B4E-A4DC-21348C97C325}" presName="horz1" presStyleCnt="0"/>
      <dgm:spPr/>
    </dgm:pt>
    <dgm:pt modelId="{740CB8F7-140E-46B2-A1FE-DC84F2412356}" type="pres">
      <dgm:prSet presAssocID="{DCA2F8B2-0930-4B4E-A4DC-21348C97C325}" presName="tx1" presStyleLbl="revTx" presStyleIdx="2" presStyleCnt="3"/>
      <dgm:spPr/>
      <dgm:t>
        <a:bodyPr/>
        <a:lstStyle/>
        <a:p>
          <a:endParaRPr lang="en-US"/>
        </a:p>
      </dgm:t>
    </dgm:pt>
    <dgm:pt modelId="{3536A595-4C95-4214-8DBE-D335531A7214}" type="pres">
      <dgm:prSet presAssocID="{DCA2F8B2-0930-4B4E-A4DC-21348C97C325}" presName="vert1" presStyleCnt="0"/>
      <dgm:spPr/>
    </dgm:pt>
  </dgm:ptLst>
  <dgm:cxnLst>
    <dgm:cxn modelId="{759FC7C2-C73F-4C3E-949B-FEEFE1C71894}" type="presOf" srcId="{DCA2F8B2-0930-4B4E-A4DC-21348C97C325}" destId="{740CB8F7-140E-46B2-A1FE-DC84F2412356}" srcOrd="0" destOrd="0" presId="urn:microsoft.com/office/officeart/2008/layout/LinedList"/>
    <dgm:cxn modelId="{5D42D896-B752-405F-A80E-480D2826FFC2}" type="presOf" srcId="{36AE802D-3B7C-4B22-AAD8-269A0C5F58C9}" destId="{3B3BC6A3-4A4A-467E-83B4-99918DB045D5}" srcOrd="0" destOrd="0" presId="urn:microsoft.com/office/officeart/2008/layout/LinedList"/>
    <dgm:cxn modelId="{A5663DEA-F14D-4EB5-A700-3FD2442C86F6}" type="presOf" srcId="{90C18452-5CED-49E8-A64A-93E51F98AB7A}" destId="{A770F076-D6A9-40A5-AB45-3D568F718454}" srcOrd="0" destOrd="0" presId="urn:microsoft.com/office/officeart/2008/layout/LinedList"/>
    <dgm:cxn modelId="{F3D83D0F-7D97-4D7A-8F29-ADA8693B3056}" type="presOf" srcId="{A77A1FBA-42D8-4252-8951-97C3FD8E6C03}" destId="{8895E88D-DA8A-4E22-86D7-DBD3F0FD1E3C}" srcOrd="0" destOrd="0" presId="urn:microsoft.com/office/officeart/2008/layout/LinedList"/>
    <dgm:cxn modelId="{CD344B40-B378-40C5-9704-1CCA3D31F47E}" srcId="{90C18452-5CED-49E8-A64A-93E51F98AB7A}" destId="{DCA2F8B2-0930-4B4E-A4DC-21348C97C325}" srcOrd="2" destOrd="0" parTransId="{B512004C-CEFF-43A8-B9CA-A239D5C852AB}" sibTransId="{B42D8C85-CBD7-4841-A515-C4F36C076E48}"/>
    <dgm:cxn modelId="{802DF9A8-3B9C-4FA2-93ED-D2B13B588478}" srcId="{90C18452-5CED-49E8-A64A-93E51F98AB7A}" destId="{36AE802D-3B7C-4B22-AAD8-269A0C5F58C9}" srcOrd="0" destOrd="0" parTransId="{1BDA2DD6-EF88-4ABF-AC4B-A19A26F67489}" sibTransId="{722DCF11-F318-4D68-99A5-60AE18D5C1A6}"/>
    <dgm:cxn modelId="{A015991F-A2E8-45C5-81ED-3743A1E1F1F5}" srcId="{90C18452-5CED-49E8-A64A-93E51F98AB7A}" destId="{A77A1FBA-42D8-4252-8951-97C3FD8E6C03}" srcOrd="1" destOrd="0" parTransId="{59E14794-DC82-44C6-8FC1-FC3029D230D3}" sibTransId="{57216696-3172-41A1-BFAD-0A596B3FF543}"/>
    <dgm:cxn modelId="{FC33CE1B-6F29-4AA6-9708-0204E7FDEE35}" type="presParOf" srcId="{A770F076-D6A9-40A5-AB45-3D568F718454}" destId="{02C2D228-C243-4803-BE9F-D331AA580405}" srcOrd="0" destOrd="0" presId="urn:microsoft.com/office/officeart/2008/layout/LinedList"/>
    <dgm:cxn modelId="{4C9F0A71-BC86-4E2B-B4D7-B65B558833E3}" type="presParOf" srcId="{A770F076-D6A9-40A5-AB45-3D568F718454}" destId="{89FD5AA1-AFE9-4D70-91AB-20BEC65B47EB}" srcOrd="1" destOrd="0" presId="urn:microsoft.com/office/officeart/2008/layout/LinedList"/>
    <dgm:cxn modelId="{8BFEE51E-1668-404E-B728-30479F3F0DA6}" type="presParOf" srcId="{89FD5AA1-AFE9-4D70-91AB-20BEC65B47EB}" destId="{3B3BC6A3-4A4A-467E-83B4-99918DB045D5}" srcOrd="0" destOrd="0" presId="urn:microsoft.com/office/officeart/2008/layout/LinedList"/>
    <dgm:cxn modelId="{EB970E80-CDC6-4D16-BAA6-6D10680D3C64}" type="presParOf" srcId="{89FD5AA1-AFE9-4D70-91AB-20BEC65B47EB}" destId="{DE9AC095-3CA8-4B42-A483-01B666758D7F}" srcOrd="1" destOrd="0" presId="urn:microsoft.com/office/officeart/2008/layout/LinedList"/>
    <dgm:cxn modelId="{BADFA735-CD8F-4D90-87C7-81E55C6E9151}" type="presParOf" srcId="{A770F076-D6A9-40A5-AB45-3D568F718454}" destId="{FD73888B-D641-4D18-891A-89BFAB69CFB3}" srcOrd="2" destOrd="0" presId="urn:microsoft.com/office/officeart/2008/layout/LinedList"/>
    <dgm:cxn modelId="{C8079310-DB72-4D0B-97F7-8177E6D9E64A}" type="presParOf" srcId="{A770F076-D6A9-40A5-AB45-3D568F718454}" destId="{63AB0B14-1B65-4EFC-91FB-A145EA7F5908}" srcOrd="3" destOrd="0" presId="urn:microsoft.com/office/officeart/2008/layout/LinedList"/>
    <dgm:cxn modelId="{27335ADF-6791-4ECE-84C5-A507F676D95B}" type="presParOf" srcId="{63AB0B14-1B65-4EFC-91FB-A145EA7F5908}" destId="{8895E88D-DA8A-4E22-86D7-DBD3F0FD1E3C}" srcOrd="0" destOrd="0" presId="urn:microsoft.com/office/officeart/2008/layout/LinedList"/>
    <dgm:cxn modelId="{D92040C6-043E-46BE-88EE-070629BB5EBB}" type="presParOf" srcId="{63AB0B14-1B65-4EFC-91FB-A145EA7F5908}" destId="{84D00074-6F8E-4010-8625-75671F7CF1B4}" srcOrd="1" destOrd="0" presId="urn:microsoft.com/office/officeart/2008/layout/LinedList"/>
    <dgm:cxn modelId="{9E145518-C930-4B15-A08F-7C0D02625BEE}" type="presParOf" srcId="{A770F076-D6A9-40A5-AB45-3D568F718454}" destId="{DBCB3720-F318-4F09-A645-16C0D5930E96}" srcOrd="4" destOrd="0" presId="urn:microsoft.com/office/officeart/2008/layout/LinedList"/>
    <dgm:cxn modelId="{4B6AF6CB-2670-4243-B3A2-8140AAC2136E}" type="presParOf" srcId="{A770F076-D6A9-40A5-AB45-3D568F718454}" destId="{2235C76E-F3EF-48F7-B7CF-E5444A1F02BD}" srcOrd="5" destOrd="0" presId="urn:microsoft.com/office/officeart/2008/layout/LinedList"/>
    <dgm:cxn modelId="{5F9673CA-FBC7-4352-B66A-EE56E80CCAC8}" type="presParOf" srcId="{2235C76E-F3EF-48F7-B7CF-E5444A1F02BD}" destId="{740CB8F7-140E-46B2-A1FE-DC84F2412356}" srcOrd="0" destOrd="0" presId="urn:microsoft.com/office/officeart/2008/layout/LinedList"/>
    <dgm:cxn modelId="{711F085D-C1E3-4665-A023-5D1A854D9536}" type="presParOf" srcId="{2235C76E-F3EF-48F7-B7CF-E5444A1F02BD}" destId="{3536A595-4C95-4214-8DBE-D335531A721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0C18452-5CED-49E8-A64A-93E51F98AB7A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A77A1FBA-42D8-4252-8951-97C3FD8E6C03}">
      <dgm:prSet phldrT="[Text]" custT="1"/>
      <dgm:spPr/>
      <dgm:t>
        <a:bodyPr/>
        <a:lstStyle/>
        <a:p>
          <a:r>
            <a:rPr lang="en-US" sz="2300" b="1" dirty="0" smtClean="0"/>
            <a:t>GAIN may not limit you to $35 per semester. </a:t>
          </a:r>
          <a:endParaRPr lang="hy-AM" sz="2300" b="1" dirty="0" smtClean="0"/>
        </a:p>
        <a:p>
          <a:r>
            <a:rPr lang="hy-AM" sz="2000" dirty="0" smtClean="0">
              <a:solidFill>
                <a:schemeClr val="tx1"/>
              </a:solidFill>
            </a:rPr>
            <a:t>GAIN չի կարող սահմանափակել ձեզ $ 35 մեկ կիսամյակի</a:t>
          </a:r>
          <a:r>
            <a:rPr lang="hy-AM" sz="2000" dirty="0" smtClean="0"/>
            <a:t>.</a:t>
          </a:r>
          <a:r>
            <a:rPr lang="en-US" sz="2000" dirty="0" smtClean="0"/>
            <a:t> </a:t>
          </a:r>
          <a:endParaRPr lang="en-US" sz="2000" dirty="0"/>
        </a:p>
      </dgm:t>
    </dgm:pt>
    <dgm:pt modelId="{59E14794-DC82-44C6-8FC1-FC3029D230D3}" type="parTrans" cxnId="{A015991F-A2E8-45C5-81ED-3743A1E1F1F5}">
      <dgm:prSet/>
      <dgm:spPr/>
      <dgm:t>
        <a:bodyPr/>
        <a:lstStyle/>
        <a:p>
          <a:endParaRPr lang="en-US"/>
        </a:p>
      </dgm:t>
    </dgm:pt>
    <dgm:pt modelId="{57216696-3172-41A1-BFAD-0A596B3FF543}" type="sibTrans" cxnId="{A015991F-A2E8-45C5-81ED-3743A1E1F1F5}">
      <dgm:prSet/>
      <dgm:spPr/>
      <dgm:t>
        <a:bodyPr/>
        <a:lstStyle/>
        <a:p>
          <a:endParaRPr lang="en-US"/>
        </a:p>
      </dgm:t>
    </dgm:pt>
    <dgm:pt modelId="{DCA2F8B2-0930-4B4E-A4DC-21348C97C325}">
      <dgm:prSet phldrT="[Text]" custT="1"/>
      <dgm:spPr/>
      <dgm:t>
        <a:bodyPr/>
        <a:lstStyle/>
        <a:p>
          <a:r>
            <a:rPr lang="en-US" sz="2200" b="1" dirty="0" smtClean="0"/>
            <a:t>Receipts must be submitted for all reimbursements. </a:t>
          </a:r>
          <a:endParaRPr lang="hy-AM" sz="2200" b="1" dirty="0" smtClean="0"/>
        </a:p>
        <a:p>
          <a:r>
            <a:rPr lang="hy-AM" sz="2000" dirty="0" smtClean="0">
              <a:solidFill>
                <a:schemeClr val="tx1"/>
              </a:solidFill>
            </a:rPr>
            <a:t>Բոլոր ստացականները պետք է ներկայացվի փոխհատուցման համար.</a:t>
          </a:r>
          <a:r>
            <a:rPr lang="en-US" sz="2000" dirty="0" smtClean="0">
              <a:solidFill>
                <a:schemeClr val="tx1"/>
              </a:solidFill>
            </a:rPr>
            <a:t>  </a:t>
          </a:r>
        </a:p>
      </dgm:t>
    </dgm:pt>
    <dgm:pt modelId="{B512004C-CEFF-43A8-B9CA-A239D5C852AB}" type="parTrans" cxnId="{CD344B40-B378-40C5-9704-1CCA3D31F47E}">
      <dgm:prSet/>
      <dgm:spPr/>
      <dgm:t>
        <a:bodyPr/>
        <a:lstStyle/>
        <a:p>
          <a:endParaRPr lang="en-US"/>
        </a:p>
      </dgm:t>
    </dgm:pt>
    <dgm:pt modelId="{B42D8C85-CBD7-4841-A515-C4F36C076E48}" type="sibTrans" cxnId="{CD344B40-B378-40C5-9704-1CCA3D31F47E}">
      <dgm:prSet/>
      <dgm:spPr/>
      <dgm:t>
        <a:bodyPr/>
        <a:lstStyle/>
        <a:p>
          <a:endParaRPr lang="en-US"/>
        </a:p>
      </dgm:t>
    </dgm:pt>
    <dgm:pt modelId="{36AE802D-3B7C-4B22-AAD8-269A0C5F58C9}">
      <dgm:prSet phldrT="[Text]" custT="1"/>
      <dgm:spPr/>
      <dgm:t>
        <a:bodyPr/>
        <a:lstStyle/>
        <a:p>
          <a:r>
            <a:rPr lang="en-US" sz="1900" b="1" dirty="0" smtClean="0"/>
            <a:t>The money you spend on books and supplies must be reasonable.</a:t>
          </a:r>
          <a:endParaRPr lang="hy-AM" sz="1900" b="1" dirty="0" smtClean="0"/>
        </a:p>
        <a:p>
          <a:r>
            <a:rPr lang="hy-AM" sz="2000" dirty="0" smtClean="0">
              <a:solidFill>
                <a:schemeClr val="tx1"/>
              </a:solidFill>
            </a:rPr>
            <a:t>Փողը ծախսեք հիմնավորված գրքեր և գրենական պիտույքների համար</a:t>
          </a:r>
          <a:endParaRPr lang="en-US" sz="2000" dirty="0">
            <a:solidFill>
              <a:schemeClr val="tx1"/>
            </a:solidFill>
          </a:endParaRPr>
        </a:p>
      </dgm:t>
    </dgm:pt>
    <dgm:pt modelId="{1BDA2DD6-EF88-4ABF-AC4B-A19A26F67489}" type="parTrans" cxnId="{802DF9A8-3B9C-4FA2-93ED-D2B13B588478}">
      <dgm:prSet/>
      <dgm:spPr/>
      <dgm:t>
        <a:bodyPr/>
        <a:lstStyle/>
        <a:p>
          <a:endParaRPr lang="en-US"/>
        </a:p>
      </dgm:t>
    </dgm:pt>
    <dgm:pt modelId="{722DCF11-F318-4D68-99A5-60AE18D5C1A6}" type="sibTrans" cxnId="{802DF9A8-3B9C-4FA2-93ED-D2B13B588478}">
      <dgm:prSet/>
      <dgm:spPr/>
      <dgm:t>
        <a:bodyPr/>
        <a:lstStyle/>
        <a:p>
          <a:endParaRPr lang="en-US"/>
        </a:p>
      </dgm:t>
    </dgm:pt>
    <dgm:pt modelId="{502CC3FC-365F-4D46-8B78-3F2B7DC5918C}">
      <dgm:prSet phldrT="[Text]" custT="1"/>
      <dgm:spPr/>
      <dgm:t>
        <a:bodyPr/>
        <a:lstStyle/>
        <a:p>
          <a:pPr algn="l"/>
          <a:r>
            <a:rPr lang="en-US" sz="1800" b="1" dirty="0" smtClean="0"/>
            <a:t>Credit students use the form on the GCC CalWORKs website. Noncredit students use the VOE.</a:t>
          </a:r>
          <a:endParaRPr lang="hy-AM" sz="1800" b="1" dirty="0" smtClean="0"/>
        </a:p>
        <a:p>
          <a:pPr algn="l"/>
          <a:r>
            <a:rPr lang="en-US" sz="1800" dirty="0" smtClean="0"/>
            <a:t> </a:t>
          </a:r>
          <a:r>
            <a:rPr lang="en-US" sz="1800" dirty="0" smtClean="0">
              <a:solidFill>
                <a:schemeClr val="tx1"/>
              </a:solidFill>
            </a:rPr>
            <a:t>CREDIT </a:t>
          </a:r>
          <a:r>
            <a:rPr lang="hy-AM" sz="1800" dirty="0" smtClean="0">
              <a:solidFill>
                <a:schemeClr val="tx1"/>
              </a:solidFill>
            </a:rPr>
            <a:t>ուսանողները օգտագործում են ձեևը GCC CalWORKs կայքում. Noncredit ուսանողները օգտագործում են Voe ֆորմը.</a:t>
          </a:r>
          <a:endParaRPr lang="en-US" sz="1800" dirty="0">
            <a:solidFill>
              <a:schemeClr val="tx1"/>
            </a:solidFill>
          </a:endParaRPr>
        </a:p>
      </dgm:t>
    </dgm:pt>
    <dgm:pt modelId="{DA5CBC27-84F2-4108-9900-3968962D55A6}" type="parTrans" cxnId="{EABFB88F-9BC1-406E-975B-9A6882BBB014}">
      <dgm:prSet/>
      <dgm:spPr/>
      <dgm:t>
        <a:bodyPr/>
        <a:lstStyle/>
        <a:p>
          <a:endParaRPr lang="en-US"/>
        </a:p>
      </dgm:t>
    </dgm:pt>
    <dgm:pt modelId="{659524F7-7443-4E2B-9EB6-BFF49CBD5AC7}" type="sibTrans" cxnId="{EABFB88F-9BC1-406E-975B-9A6882BBB014}">
      <dgm:prSet/>
      <dgm:spPr/>
      <dgm:t>
        <a:bodyPr/>
        <a:lstStyle/>
        <a:p>
          <a:endParaRPr lang="en-US"/>
        </a:p>
      </dgm:t>
    </dgm:pt>
    <dgm:pt modelId="{08409AE8-5743-4CF3-983E-18CB48CFC535}" type="pres">
      <dgm:prSet presAssocID="{90C18452-5CED-49E8-A64A-93E51F98AB7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631A66F-494A-48AB-8B38-4D6F084BFBDD}" type="pres">
      <dgm:prSet presAssocID="{36AE802D-3B7C-4B22-AAD8-269A0C5F58C9}" presName="node" presStyleLbl="node1" presStyleIdx="0" presStyleCnt="4" custScaleX="10698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E4C1CC-770D-4CA6-A4D9-02B06AA2D4AD}" type="pres">
      <dgm:prSet presAssocID="{722DCF11-F318-4D68-99A5-60AE18D5C1A6}" presName="sibTrans" presStyleCnt="0"/>
      <dgm:spPr/>
      <dgm:t>
        <a:bodyPr/>
        <a:lstStyle/>
        <a:p>
          <a:endParaRPr lang="en-US"/>
        </a:p>
      </dgm:t>
    </dgm:pt>
    <dgm:pt modelId="{B4BF81F3-3EAE-495E-AB99-DB22A4AE3365}" type="pres">
      <dgm:prSet presAssocID="{A77A1FBA-42D8-4252-8951-97C3FD8E6C03}" presName="node" presStyleLbl="node1" presStyleIdx="1" presStyleCnt="4" custScaleX="1067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16B33D-B758-47CC-940E-A9B41FECEF2C}" type="pres">
      <dgm:prSet presAssocID="{57216696-3172-41A1-BFAD-0A596B3FF543}" presName="sibTrans" presStyleCnt="0"/>
      <dgm:spPr/>
      <dgm:t>
        <a:bodyPr/>
        <a:lstStyle/>
        <a:p>
          <a:endParaRPr lang="en-US"/>
        </a:p>
      </dgm:t>
    </dgm:pt>
    <dgm:pt modelId="{898FC703-D0AF-487A-BCD8-81554A7D6BE9}" type="pres">
      <dgm:prSet presAssocID="{DCA2F8B2-0930-4B4E-A4DC-21348C97C325}" presName="node" presStyleLbl="node1" presStyleIdx="2" presStyleCnt="4" custScaleX="10543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F0981F-0C81-4CBC-8AB4-93C11FE41E26}" type="pres">
      <dgm:prSet presAssocID="{B42D8C85-CBD7-4841-A515-C4F36C076E48}" presName="sibTrans" presStyleCnt="0"/>
      <dgm:spPr/>
      <dgm:t>
        <a:bodyPr/>
        <a:lstStyle/>
        <a:p>
          <a:endParaRPr lang="en-US"/>
        </a:p>
      </dgm:t>
    </dgm:pt>
    <dgm:pt modelId="{D83EA16B-A2FA-4B6F-832A-590CD8A9ADB8}" type="pres">
      <dgm:prSet presAssocID="{502CC3FC-365F-4D46-8B78-3F2B7DC5918C}" presName="node" presStyleLbl="node1" presStyleIdx="3" presStyleCnt="4" custScaleX="1062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DAD2B4-6642-420C-8DA0-DE5E00B84E39}" type="presOf" srcId="{36AE802D-3B7C-4B22-AAD8-269A0C5F58C9}" destId="{8631A66F-494A-48AB-8B38-4D6F084BFBDD}" srcOrd="0" destOrd="0" presId="urn:microsoft.com/office/officeart/2005/8/layout/default"/>
    <dgm:cxn modelId="{0B288E84-800F-46B2-A162-0FAE13D0260F}" type="presOf" srcId="{90C18452-5CED-49E8-A64A-93E51F98AB7A}" destId="{08409AE8-5743-4CF3-983E-18CB48CFC535}" srcOrd="0" destOrd="0" presId="urn:microsoft.com/office/officeart/2005/8/layout/default"/>
    <dgm:cxn modelId="{A015991F-A2E8-45C5-81ED-3743A1E1F1F5}" srcId="{90C18452-5CED-49E8-A64A-93E51F98AB7A}" destId="{A77A1FBA-42D8-4252-8951-97C3FD8E6C03}" srcOrd="1" destOrd="0" parTransId="{59E14794-DC82-44C6-8FC1-FC3029D230D3}" sibTransId="{57216696-3172-41A1-BFAD-0A596B3FF543}"/>
    <dgm:cxn modelId="{EABFB88F-9BC1-406E-975B-9A6882BBB014}" srcId="{90C18452-5CED-49E8-A64A-93E51F98AB7A}" destId="{502CC3FC-365F-4D46-8B78-3F2B7DC5918C}" srcOrd="3" destOrd="0" parTransId="{DA5CBC27-84F2-4108-9900-3968962D55A6}" sibTransId="{659524F7-7443-4E2B-9EB6-BFF49CBD5AC7}"/>
    <dgm:cxn modelId="{C526835F-9165-40C1-B473-76FCAB5C06B3}" type="presOf" srcId="{A77A1FBA-42D8-4252-8951-97C3FD8E6C03}" destId="{B4BF81F3-3EAE-495E-AB99-DB22A4AE3365}" srcOrd="0" destOrd="0" presId="urn:microsoft.com/office/officeart/2005/8/layout/default"/>
    <dgm:cxn modelId="{42FED6E4-3F79-4E5A-A242-55C8AF503530}" type="presOf" srcId="{DCA2F8B2-0930-4B4E-A4DC-21348C97C325}" destId="{898FC703-D0AF-487A-BCD8-81554A7D6BE9}" srcOrd="0" destOrd="0" presId="urn:microsoft.com/office/officeart/2005/8/layout/default"/>
    <dgm:cxn modelId="{CD344B40-B378-40C5-9704-1CCA3D31F47E}" srcId="{90C18452-5CED-49E8-A64A-93E51F98AB7A}" destId="{DCA2F8B2-0930-4B4E-A4DC-21348C97C325}" srcOrd="2" destOrd="0" parTransId="{B512004C-CEFF-43A8-B9CA-A239D5C852AB}" sibTransId="{B42D8C85-CBD7-4841-A515-C4F36C076E48}"/>
    <dgm:cxn modelId="{A8A25381-DEBD-44E1-95AA-06FAA0AC3A3B}" type="presOf" srcId="{502CC3FC-365F-4D46-8B78-3F2B7DC5918C}" destId="{D83EA16B-A2FA-4B6F-832A-590CD8A9ADB8}" srcOrd="0" destOrd="0" presId="urn:microsoft.com/office/officeart/2005/8/layout/default"/>
    <dgm:cxn modelId="{802DF9A8-3B9C-4FA2-93ED-D2B13B588478}" srcId="{90C18452-5CED-49E8-A64A-93E51F98AB7A}" destId="{36AE802D-3B7C-4B22-AAD8-269A0C5F58C9}" srcOrd="0" destOrd="0" parTransId="{1BDA2DD6-EF88-4ABF-AC4B-A19A26F67489}" sibTransId="{722DCF11-F318-4D68-99A5-60AE18D5C1A6}"/>
    <dgm:cxn modelId="{20068375-BC16-4ABD-BECA-1E7958A00E54}" type="presParOf" srcId="{08409AE8-5743-4CF3-983E-18CB48CFC535}" destId="{8631A66F-494A-48AB-8B38-4D6F084BFBDD}" srcOrd="0" destOrd="0" presId="urn:microsoft.com/office/officeart/2005/8/layout/default"/>
    <dgm:cxn modelId="{6DB2BDF4-FA13-4F43-81A0-5C70ABD85A3F}" type="presParOf" srcId="{08409AE8-5743-4CF3-983E-18CB48CFC535}" destId="{C9E4C1CC-770D-4CA6-A4D9-02B06AA2D4AD}" srcOrd="1" destOrd="0" presId="urn:microsoft.com/office/officeart/2005/8/layout/default"/>
    <dgm:cxn modelId="{F1665A4A-384E-4B09-9C04-6CF7D8A30DAC}" type="presParOf" srcId="{08409AE8-5743-4CF3-983E-18CB48CFC535}" destId="{B4BF81F3-3EAE-495E-AB99-DB22A4AE3365}" srcOrd="2" destOrd="0" presId="urn:microsoft.com/office/officeart/2005/8/layout/default"/>
    <dgm:cxn modelId="{118FC24A-7BC8-4155-BEE2-F1A21B593B97}" type="presParOf" srcId="{08409AE8-5743-4CF3-983E-18CB48CFC535}" destId="{E716B33D-B758-47CC-940E-A9B41FECEF2C}" srcOrd="3" destOrd="0" presId="urn:microsoft.com/office/officeart/2005/8/layout/default"/>
    <dgm:cxn modelId="{CBDB5279-5E75-40F3-B1F9-96EB080453A9}" type="presParOf" srcId="{08409AE8-5743-4CF3-983E-18CB48CFC535}" destId="{898FC703-D0AF-487A-BCD8-81554A7D6BE9}" srcOrd="4" destOrd="0" presId="urn:microsoft.com/office/officeart/2005/8/layout/default"/>
    <dgm:cxn modelId="{69DC14DE-1440-4E7E-BA33-86EC78E296BA}" type="presParOf" srcId="{08409AE8-5743-4CF3-983E-18CB48CFC535}" destId="{B7F0981F-0C81-4CBC-8AB4-93C11FE41E26}" srcOrd="5" destOrd="0" presId="urn:microsoft.com/office/officeart/2005/8/layout/default"/>
    <dgm:cxn modelId="{31D35D8D-DEEA-4408-916A-889BED859FBC}" type="presParOf" srcId="{08409AE8-5743-4CF3-983E-18CB48CFC535}" destId="{D83EA16B-A2FA-4B6F-832A-590CD8A9ADB8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D3DF2E-6D8C-4DA5-B836-52E073327252}">
      <dsp:nvSpPr>
        <dsp:cNvPr id="0" name=""/>
        <dsp:cNvSpPr/>
      </dsp:nvSpPr>
      <dsp:spPr>
        <a:xfrm>
          <a:off x="1823" y="0"/>
          <a:ext cx="2837279" cy="33125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1. DPSS/GAIN</a:t>
          </a:r>
          <a:r>
            <a:rPr lang="hy-AM" sz="2700" kern="1200" dirty="0" smtClean="0"/>
            <a:t> – Վելֆեր- Գեյն</a:t>
          </a:r>
          <a:endParaRPr lang="en-US" sz="2700" kern="1200" dirty="0"/>
        </a:p>
      </dsp:txBody>
      <dsp:txXfrm>
        <a:off x="1823" y="1325017"/>
        <a:ext cx="2837279" cy="1325017"/>
      </dsp:txXfrm>
    </dsp:sp>
    <dsp:sp modelId="{678908B4-83F4-4583-AFF0-20A1C7C6BBAB}">
      <dsp:nvSpPr>
        <dsp:cNvPr id="0" name=""/>
        <dsp:cNvSpPr/>
      </dsp:nvSpPr>
      <dsp:spPr>
        <a:xfrm>
          <a:off x="868924" y="198752"/>
          <a:ext cx="1103076" cy="1103076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E6260D-5E9E-4824-B7B7-FBA567DB2E74}">
      <dsp:nvSpPr>
        <dsp:cNvPr id="0" name=""/>
        <dsp:cNvSpPr/>
      </dsp:nvSpPr>
      <dsp:spPr>
        <a:xfrm>
          <a:off x="2924221" y="0"/>
          <a:ext cx="2837279" cy="33125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2. GCC</a:t>
          </a:r>
          <a:r>
            <a:rPr lang="hy-AM" sz="2700" kern="1200" dirty="0" smtClean="0"/>
            <a:t> – Գլենդել Քոլեջ</a:t>
          </a:r>
          <a:endParaRPr lang="en-US" sz="2700" kern="1200" dirty="0"/>
        </a:p>
      </dsp:txBody>
      <dsp:txXfrm>
        <a:off x="2924221" y="1325017"/>
        <a:ext cx="2837279" cy="1325017"/>
      </dsp:txXfrm>
    </dsp:sp>
    <dsp:sp modelId="{3627E1E3-8F97-4FD4-A3D7-8DB448A9B71E}">
      <dsp:nvSpPr>
        <dsp:cNvPr id="0" name=""/>
        <dsp:cNvSpPr/>
      </dsp:nvSpPr>
      <dsp:spPr>
        <a:xfrm>
          <a:off x="3791322" y="198752"/>
          <a:ext cx="1103076" cy="1103076"/>
        </a:xfrm>
        <a:prstGeom prst="ellipse">
          <a:avLst/>
        </a:prstGeom>
        <a:blipFill rotWithShape="1">
          <a:blip xmlns:r="http://schemas.openxmlformats.org/officeDocument/2006/relationships"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EE4172-C40F-44A4-9B0E-F2DB332AF6C4}">
      <dsp:nvSpPr>
        <dsp:cNvPr id="0" name=""/>
        <dsp:cNvSpPr/>
      </dsp:nvSpPr>
      <dsp:spPr>
        <a:xfrm>
          <a:off x="5846619" y="0"/>
          <a:ext cx="2837279" cy="33125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3. Your Goal</a:t>
          </a:r>
          <a:r>
            <a:rPr lang="hy-AM" sz="2700" kern="1200" dirty="0" smtClean="0"/>
            <a:t> - </a:t>
          </a:r>
          <a:r>
            <a:rPr lang="hy-AM" sz="2700" b="0" kern="1200" dirty="0" smtClean="0"/>
            <a:t>Ձեր նպատակը</a:t>
          </a:r>
          <a:endParaRPr lang="en-US" sz="2700" kern="1200" dirty="0"/>
        </a:p>
      </dsp:txBody>
      <dsp:txXfrm>
        <a:off x="5846619" y="1325017"/>
        <a:ext cx="2837279" cy="1325017"/>
      </dsp:txXfrm>
    </dsp:sp>
    <dsp:sp modelId="{4E97512E-4C37-4FFD-A588-6B000CC50FBA}">
      <dsp:nvSpPr>
        <dsp:cNvPr id="0" name=""/>
        <dsp:cNvSpPr/>
      </dsp:nvSpPr>
      <dsp:spPr>
        <a:xfrm>
          <a:off x="6713720" y="198752"/>
          <a:ext cx="1103076" cy="1103076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625787-DAC4-46CF-A715-32A329B947B2}">
      <dsp:nvSpPr>
        <dsp:cNvPr id="0" name=""/>
        <dsp:cNvSpPr/>
      </dsp:nvSpPr>
      <dsp:spPr>
        <a:xfrm>
          <a:off x="347428" y="2650034"/>
          <a:ext cx="7990864" cy="496881"/>
        </a:xfrm>
        <a:prstGeom prst="leftRightArrow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F700F-90E8-4809-904A-E62EF651DD0D}">
      <dsp:nvSpPr>
        <dsp:cNvPr id="0" name=""/>
        <dsp:cNvSpPr/>
      </dsp:nvSpPr>
      <dsp:spPr>
        <a:xfrm>
          <a:off x="0" y="7"/>
          <a:ext cx="2538511" cy="2538511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3" tIns="20320" rIns="139703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It is important to attend class and always sign in (if you are in noncredit).</a:t>
          </a:r>
          <a:endParaRPr lang="hy-AM" sz="1600" kern="1200" dirty="0" smtClean="0"/>
        </a:p>
      </dsp:txBody>
      <dsp:txXfrm>
        <a:off x="371756" y="371763"/>
        <a:ext cx="1794999" cy="1794999"/>
      </dsp:txXfrm>
    </dsp:sp>
    <dsp:sp modelId="{0A491B6A-8296-40EC-BC5D-C6690EC1AF7E}">
      <dsp:nvSpPr>
        <dsp:cNvPr id="0" name=""/>
        <dsp:cNvSpPr/>
      </dsp:nvSpPr>
      <dsp:spPr>
        <a:xfrm>
          <a:off x="2042391" y="7"/>
          <a:ext cx="2538511" cy="2538511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3" tIns="25400" rIns="139703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Most students need a long semester and a short semester for each ESL level.</a:t>
          </a:r>
          <a:endParaRPr lang="en-US" sz="2000" kern="1200" dirty="0"/>
        </a:p>
      </dsp:txBody>
      <dsp:txXfrm>
        <a:off x="2414147" y="371763"/>
        <a:ext cx="1794999" cy="1794999"/>
      </dsp:txXfrm>
    </dsp:sp>
    <dsp:sp modelId="{B4CB6FA1-83A3-4EC0-8F39-A6B1081A208C}">
      <dsp:nvSpPr>
        <dsp:cNvPr id="0" name=""/>
        <dsp:cNvSpPr/>
      </dsp:nvSpPr>
      <dsp:spPr>
        <a:xfrm>
          <a:off x="4018882" y="7"/>
          <a:ext cx="2538511" cy="2538511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3" tIns="25400" rIns="139703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You may not take only ESL Lab.</a:t>
          </a:r>
          <a:endParaRPr lang="en-US" sz="2000" kern="1200" dirty="0"/>
        </a:p>
      </dsp:txBody>
      <dsp:txXfrm>
        <a:off x="4390638" y="371763"/>
        <a:ext cx="1794999" cy="1794999"/>
      </dsp:txXfrm>
    </dsp:sp>
    <dsp:sp modelId="{F253B2EA-B7B2-4ECE-A1F3-37E970ED405D}">
      <dsp:nvSpPr>
        <dsp:cNvPr id="0" name=""/>
        <dsp:cNvSpPr/>
      </dsp:nvSpPr>
      <dsp:spPr>
        <a:xfrm>
          <a:off x="6097488" y="5744"/>
          <a:ext cx="2538511" cy="2538511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39703" tIns="25400" rIns="139703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Talk with me before you start to take vocational classes in English.  </a:t>
          </a:r>
          <a:endParaRPr lang="en-US" sz="2000" kern="1200" dirty="0"/>
        </a:p>
      </dsp:txBody>
      <dsp:txXfrm>
        <a:off x="6469244" y="377500"/>
        <a:ext cx="1794999" cy="179499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85837-1D62-46F5-90A4-7ACCBE498FA7}">
      <dsp:nvSpPr>
        <dsp:cNvPr id="0" name=""/>
        <dsp:cNvSpPr/>
      </dsp:nvSpPr>
      <dsp:spPr>
        <a:xfrm>
          <a:off x="1876886" y="1226075"/>
          <a:ext cx="3054433" cy="305443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lvl="0" algn="ctr" defTabSz="2844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400" kern="1200" dirty="0" smtClean="0"/>
            <a:t>Credit</a:t>
          </a:r>
          <a:endParaRPr lang="en-US" sz="6400" kern="1200" dirty="0"/>
        </a:p>
      </dsp:txBody>
      <dsp:txXfrm>
        <a:off x="2324197" y="1673386"/>
        <a:ext cx="2159811" cy="2159811"/>
      </dsp:txXfrm>
    </dsp:sp>
    <dsp:sp modelId="{3D205288-2AD5-45D1-89CC-11F0F48C699F}">
      <dsp:nvSpPr>
        <dsp:cNvPr id="0" name=""/>
        <dsp:cNvSpPr/>
      </dsp:nvSpPr>
      <dsp:spPr>
        <a:xfrm>
          <a:off x="2640494" y="545"/>
          <a:ext cx="1527216" cy="152721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EOPS</a:t>
          </a:r>
          <a:endParaRPr lang="en-US" sz="2200" kern="1200" dirty="0"/>
        </a:p>
      </dsp:txBody>
      <dsp:txXfrm>
        <a:off x="2864150" y="224201"/>
        <a:ext cx="1079904" cy="1079904"/>
      </dsp:txXfrm>
    </dsp:sp>
    <dsp:sp modelId="{E534B992-7CF7-455D-AFFE-29214463A770}">
      <dsp:nvSpPr>
        <dsp:cNvPr id="0" name=""/>
        <dsp:cNvSpPr/>
      </dsp:nvSpPr>
      <dsp:spPr>
        <a:xfrm>
          <a:off x="3809680" y="380436"/>
          <a:ext cx="1527216" cy="152721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CARE</a:t>
          </a:r>
          <a:endParaRPr lang="en-US" sz="2200" kern="1200" dirty="0"/>
        </a:p>
      </dsp:txBody>
      <dsp:txXfrm>
        <a:off x="4033336" y="604092"/>
        <a:ext cx="1079904" cy="1079904"/>
      </dsp:txXfrm>
    </dsp:sp>
    <dsp:sp modelId="{4D3E92BC-0BE9-47AD-B051-B41A5ECB06A0}">
      <dsp:nvSpPr>
        <dsp:cNvPr id="0" name=""/>
        <dsp:cNvSpPr/>
      </dsp:nvSpPr>
      <dsp:spPr>
        <a:xfrm>
          <a:off x="4532277" y="1375006"/>
          <a:ext cx="1527216" cy="152721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Career Center</a:t>
          </a:r>
          <a:endParaRPr lang="en-US" sz="2200" kern="1200" dirty="0"/>
        </a:p>
      </dsp:txBody>
      <dsp:txXfrm>
        <a:off x="4755933" y="1598662"/>
        <a:ext cx="1079904" cy="1079904"/>
      </dsp:txXfrm>
    </dsp:sp>
    <dsp:sp modelId="{AEEC1BCD-2D86-43A8-8DDA-6E406E6FEEA0}">
      <dsp:nvSpPr>
        <dsp:cNvPr id="0" name=""/>
        <dsp:cNvSpPr/>
      </dsp:nvSpPr>
      <dsp:spPr>
        <a:xfrm>
          <a:off x="4532277" y="2604361"/>
          <a:ext cx="1527216" cy="1527216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Transfer Center</a:t>
          </a:r>
          <a:endParaRPr lang="en-US" sz="2200" kern="1200" dirty="0"/>
        </a:p>
      </dsp:txBody>
      <dsp:txXfrm>
        <a:off x="4755933" y="2828017"/>
        <a:ext cx="1079904" cy="1079904"/>
      </dsp:txXfrm>
    </dsp:sp>
    <dsp:sp modelId="{7F9F7826-FE62-4950-A6DC-0BCE4C9B5D94}">
      <dsp:nvSpPr>
        <dsp:cNvPr id="0" name=""/>
        <dsp:cNvSpPr/>
      </dsp:nvSpPr>
      <dsp:spPr>
        <a:xfrm>
          <a:off x="3809680" y="3598930"/>
          <a:ext cx="1527216" cy="152721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Library</a:t>
          </a:r>
          <a:endParaRPr lang="en-US" sz="2200" kern="1200" dirty="0"/>
        </a:p>
      </dsp:txBody>
      <dsp:txXfrm>
        <a:off x="4033336" y="3822586"/>
        <a:ext cx="1079904" cy="1079904"/>
      </dsp:txXfrm>
    </dsp:sp>
    <dsp:sp modelId="{A27AEB1A-7BE5-42C0-AE56-0D56591B0D24}">
      <dsp:nvSpPr>
        <dsp:cNvPr id="0" name=""/>
        <dsp:cNvSpPr/>
      </dsp:nvSpPr>
      <dsp:spPr>
        <a:xfrm>
          <a:off x="2640494" y="3978822"/>
          <a:ext cx="1527216" cy="1527216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Disabled Students</a:t>
          </a:r>
          <a:endParaRPr lang="en-US" sz="2200" kern="1200" dirty="0"/>
        </a:p>
      </dsp:txBody>
      <dsp:txXfrm>
        <a:off x="2864150" y="4202478"/>
        <a:ext cx="1079904" cy="1079904"/>
      </dsp:txXfrm>
    </dsp:sp>
    <dsp:sp modelId="{F801B304-B5A9-4B65-B91C-A7193126010F}">
      <dsp:nvSpPr>
        <dsp:cNvPr id="0" name=""/>
        <dsp:cNvSpPr/>
      </dsp:nvSpPr>
      <dsp:spPr>
        <a:xfrm>
          <a:off x="1471308" y="3598930"/>
          <a:ext cx="1527216" cy="152721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Financial Aid</a:t>
          </a:r>
          <a:endParaRPr lang="en-US" sz="2200" kern="1200" dirty="0"/>
        </a:p>
      </dsp:txBody>
      <dsp:txXfrm>
        <a:off x="1694964" y="3822586"/>
        <a:ext cx="1079904" cy="1079904"/>
      </dsp:txXfrm>
    </dsp:sp>
    <dsp:sp modelId="{D004D4C1-07CC-4087-B544-BEA2D336CF5D}">
      <dsp:nvSpPr>
        <dsp:cNvPr id="0" name=""/>
        <dsp:cNvSpPr/>
      </dsp:nvSpPr>
      <dsp:spPr>
        <a:xfrm>
          <a:off x="748711" y="2604361"/>
          <a:ext cx="1527216" cy="1527216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Tutoring</a:t>
          </a:r>
          <a:endParaRPr lang="en-US" sz="2200" kern="1200" dirty="0"/>
        </a:p>
      </dsp:txBody>
      <dsp:txXfrm>
        <a:off x="972367" y="2828017"/>
        <a:ext cx="1079904" cy="1079904"/>
      </dsp:txXfrm>
    </dsp:sp>
    <dsp:sp modelId="{FF4B7930-EF99-48A9-AA86-22E45EF074CB}">
      <dsp:nvSpPr>
        <dsp:cNvPr id="0" name=""/>
        <dsp:cNvSpPr/>
      </dsp:nvSpPr>
      <dsp:spPr>
        <a:xfrm>
          <a:off x="748711" y="1375006"/>
          <a:ext cx="1527216" cy="1527216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Health Center</a:t>
          </a:r>
          <a:endParaRPr lang="en-US" sz="2200" kern="1200" dirty="0"/>
        </a:p>
      </dsp:txBody>
      <dsp:txXfrm>
        <a:off x="972367" y="1598662"/>
        <a:ext cx="1079904" cy="1079904"/>
      </dsp:txXfrm>
    </dsp:sp>
    <dsp:sp modelId="{5A07A0DB-CA17-4940-813D-E30940F0B83B}">
      <dsp:nvSpPr>
        <dsp:cNvPr id="0" name=""/>
        <dsp:cNvSpPr/>
      </dsp:nvSpPr>
      <dsp:spPr>
        <a:xfrm>
          <a:off x="1471308" y="380436"/>
          <a:ext cx="1527216" cy="1527216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Mental Health</a:t>
          </a:r>
          <a:endParaRPr lang="en-US" sz="2200" kern="1200" dirty="0"/>
        </a:p>
      </dsp:txBody>
      <dsp:txXfrm>
        <a:off x="1694964" y="604092"/>
        <a:ext cx="1079904" cy="107990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785837-1D62-46F5-90A4-7ACCBE498FA7}">
      <dsp:nvSpPr>
        <dsp:cNvPr id="0" name=""/>
        <dsp:cNvSpPr/>
      </dsp:nvSpPr>
      <dsp:spPr>
        <a:xfrm>
          <a:off x="1620268" y="1264921"/>
          <a:ext cx="3151207" cy="315120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100" kern="1200" dirty="0" smtClean="0"/>
            <a:t>Noncredit</a:t>
          </a:r>
          <a:endParaRPr lang="en-US" sz="4100" kern="1200" dirty="0"/>
        </a:p>
      </dsp:txBody>
      <dsp:txXfrm>
        <a:off x="2081752" y="1726405"/>
        <a:ext cx="2228239" cy="2228239"/>
      </dsp:txXfrm>
    </dsp:sp>
    <dsp:sp modelId="{3D205288-2AD5-45D1-89CC-11F0F48C699F}">
      <dsp:nvSpPr>
        <dsp:cNvPr id="0" name=""/>
        <dsp:cNvSpPr/>
      </dsp:nvSpPr>
      <dsp:spPr>
        <a:xfrm>
          <a:off x="2408070" y="562"/>
          <a:ext cx="1575603" cy="157560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ESL Testing</a:t>
          </a:r>
          <a:endParaRPr lang="en-US" sz="1700" kern="1200" dirty="0"/>
        </a:p>
      </dsp:txBody>
      <dsp:txXfrm>
        <a:off x="2638812" y="231304"/>
        <a:ext cx="1114119" cy="1114119"/>
      </dsp:txXfrm>
    </dsp:sp>
    <dsp:sp modelId="{0F6D743B-2D23-47AE-BD4C-F95599417ABE}">
      <dsp:nvSpPr>
        <dsp:cNvPr id="0" name=""/>
        <dsp:cNvSpPr/>
      </dsp:nvSpPr>
      <dsp:spPr>
        <a:xfrm>
          <a:off x="3859167" y="601626"/>
          <a:ext cx="1575603" cy="157560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GED and Hi-Set</a:t>
          </a:r>
          <a:endParaRPr lang="en-US" sz="1700" kern="1200" dirty="0"/>
        </a:p>
      </dsp:txBody>
      <dsp:txXfrm>
        <a:off x="4089909" y="832368"/>
        <a:ext cx="1114119" cy="1114119"/>
      </dsp:txXfrm>
    </dsp:sp>
    <dsp:sp modelId="{F1DCA0E4-8DCE-43A7-B9DB-A5533DCC685C}">
      <dsp:nvSpPr>
        <dsp:cNvPr id="0" name=""/>
        <dsp:cNvSpPr/>
      </dsp:nvSpPr>
      <dsp:spPr>
        <a:xfrm>
          <a:off x="4460231" y="2052723"/>
          <a:ext cx="1575603" cy="157560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Parent Support Center</a:t>
          </a:r>
          <a:endParaRPr lang="en-US" sz="1700" kern="1200" dirty="0"/>
        </a:p>
      </dsp:txBody>
      <dsp:txXfrm>
        <a:off x="4690973" y="2283465"/>
        <a:ext cx="1114119" cy="1114119"/>
      </dsp:txXfrm>
    </dsp:sp>
    <dsp:sp modelId="{EE819A80-ADAE-45C3-8C16-22B28E775037}">
      <dsp:nvSpPr>
        <dsp:cNvPr id="0" name=""/>
        <dsp:cNvSpPr/>
      </dsp:nvSpPr>
      <dsp:spPr>
        <a:xfrm>
          <a:off x="3859167" y="3503819"/>
          <a:ext cx="1575603" cy="1575603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Academic Counseling</a:t>
          </a:r>
          <a:endParaRPr lang="en-US" sz="1700" kern="1200" dirty="0"/>
        </a:p>
      </dsp:txBody>
      <dsp:txXfrm>
        <a:off x="4089909" y="3734561"/>
        <a:ext cx="1114119" cy="1114119"/>
      </dsp:txXfrm>
    </dsp:sp>
    <dsp:sp modelId="{3E1AEA36-EDCC-439F-84EA-E29775031231}">
      <dsp:nvSpPr>
        <dsp:cNvPr id="0" name=""/>
        <dsp:cNvSpPr/>
      </dsp:nvSpPr>
      <dsp:spPr>
        <a:xfrm>
          <a:off x="2408070" y="4104883"/>
          <a:ext cx="1575603" cy="1575603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Community Room</a:t>
          </a:r>
          <a:endParaRPr lang="en-US" sz="1700" kern="1200" dirty="0"/>
        </a:p>
      </dsp:txBody>
      <dsp:txXfrm>
        <a:off x="2638812" y="4335625"/>
        <a:ext cx="1114119" cy="1114119"/>
      </dsp:txXfrm>
    </dsp:sp>
    <dsp:sp modelId="{10694546-6B4B-4A4A-88EA-BDD91FCA61BF}">
      <dsp:nvSpPr>
        <dsp:cNvPr id="0" name=""/>
        <dsp:cNvSpPr/>
      </dsp:nvSpPr>
      <dsp:spPr>
        <a:xfrm>
          <a:off x="956973" y="3503819"/>
          <a:ext cx="1575603" cy="157560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Mental Health Counseling</a:t>
          </a:r>
          <a:endParaRPr lang="en-US" sz="1700" kern="1200" dirty="0"/>
        </a:p>
      </dsp:txBody>
      <dsp:txXfrm>
        <a:off x="1187715" y="3734561"/>
        <a:ext cx="1114119" cy="1114119"/>
      </dsp:txXfrm>
    </dsp:sp>
    <dsp:sp modelId="{566D8339-8488-4CAB-B904-FD9319A95017}">
      <dsp:nvSpPr>
        <dsp:cNvPr id="0" name=""/>
        <dsp:cNvSpPr/>
      </dsp:nvSpPr>
      <dsp:spPr>
        <a:xfrm>
          <a:off x="355909" y="2052723"/>
          <a:ext cx="1575603" cy="157560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Library</a:t>
          </a:r>
          <a:endParaRPr lang="en-US" sz="1700" kern="1200" dirty="0"/>
        </a:p>
      </dsp:txBody>
      <dsp:txXfrm>
        <a:off x="586651" y="2283465"/>
        <a:ext cx="1114119" cy="1114119"/>
      </dsp:txXfrm>
    </dsp:sp>
    <dsp:sp modelId="{C6657C1B-3281-49E5-AEC9-28D82234011D}">
      <dsp:nvSpPr>
        <dsp:cNvPr id="0" name=""/>
        <dsp:cNvSpPr/>
      </dsp:nvSpPr>
      <dsp:spPr>
        <a:xfrm>
          <a:off x="956973" y="601626"/>
          <a:ext cx="1575603" cy="157560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Bookstore</a:t>
          </a:r>
          <a:endParaRPr lang="en-US" sz="1700" kern="1200" dirty="0"/>
        </a:p>
      </dsp:txBody>
      <dsp:txXfrm>
        <a:off x="1187715" y="832368"/>
        <a:ext cx="1114119" cy="111411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ED4ABE-B2B6-47CD-B4B5-11F5CABF81AF}">
      <dsp:nvSpPr>
        <dsp:cNvPr id="0" name=""/>
        <dsp:cNvSpPr/>
      </dsp:nvSpPr>
      <dsp:spPr>
        <a:xfrm rot="10800000">
          <a:off x="1556908" y="0"/>
          <a:ext cx="7119743" cy="2063187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8489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If you are here for ESL, we want you to learn enough English to get a job you love.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y-AM" sz="2000" kern="1200" dirty="0" smtClean="0">
              <a:solidFill>
                <a:schemeClr val="tx1"/>
              </a:solidFill>
            </a:rPr>
            <a:t>Եթե դուք այստեղ եք անգլերեն լեզու սովորելու համար դուք պետք է բավարար  անգլերեն  տիրապետել  Ձեր սիրած աշխատանքը գտնելու համար.</a:t>
          </a:r>
          <a:endParaRPr lang="en-US" sz="2000" kern="1200" dirty="0">
            <a:solidFill>
              <a:schemeClr val="tx1"/>
            </a:solidFill>
          </a:endParaRPr>
        </a:p>
      </dsp:txBody>
      <dsp:txXfrm rot="10800000">
        <a:off x="2072705" y="0"/>
        <a:ext cx="6603946" cy="2063187"/>
      </dsp:txXfrm>
    </dsp:sp>
    <dsp:sp modelId="{71782298-E5CE-4065-8E2D-86D6381E7981}">
      <dsp:nvSpPr>
        <dsp:cNvPr id="0" name=""/>
        <dsp:cNvSpPr/>
      </dsp:nvSpPr>
      <dsp:spPr>
        <a:xfrm>
          <a:off x="0" y="194570"/>
          <a:ext cx="1562771" cy="1629329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DCB04C-04A5-4823-B504-17CE304E6D1F}">
      <dsp:nvSpPr>
        <dsp:cNvPr id="0" name=""/>
        <dsp:cNvSpPr/>
      </dsp:nvSpPr>
      <dsp:spPr>
        <a:xfrm rot="10800000">
          <a:off x="1567121" y="2550133"/>
          <a:ext cx="7109530" cy="1913223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8489" tIns="68580" rIns="128016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If you are here for a degree or certificate, we want to see you up on stage in a cap and gown and in a career you love.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y-AM" sz="1800" kern="1200" dirty="0" smtClean="0">
              <a:solidFill>
                <a:schemeClr val="tx1"/>
              </a:solidFill>
            </a:rPr>
            <a:t>Եթե դուք այստեղ եք որև է վկայական ստանալու համար, մենք ցանկանում ենք տեսնել ձեզ մինչև  բեմ բարձրանալը  գլխարկով և հագուստով և տիրապետաց մասնագիտությամբ որը դուք սիրում</a:t>
          </a:r>
          <a:r>
            <a:rPr lang="en-US" sz="1800" kern="1200" dirty="0" smtClean="0">
              <a:solidFill>
                <a:schemeClr val="tx1"/>
              </a:solidFill>
            </a:rPr>
            <a:t> </a:t>
          </a:r>
          <a:r>
            <a:rPr lang="en-US" sz="1800" kern="1200" dirty="0" err="1" smtClean="0">
              <a:solidFill>
                <a:schemeClr val="tx1"/>
              </a:solidFill>
            </a:rPr>
            <a:t>եք</a:t>
          </a:r>
          <a:endParaRPr lang="en-US" sz="1800" kern="1200" dirty="0">
            <a:solidFill>
              <a:schemeClr val="tx1"/>
            </a:solidFill>
          </a:endParaRPr>
        </a:p>
      </dsp:txBody>
      <dsp:txXfrm rot="10800000">
        <a:off x="2045427" y="2550133"/>
        <a:ext cx="6631224" cy="1913223"/>
      </dsp:txXfrm>
    </dsp:sp>
    <dsp:sp modelId="{864B9383-C548-4216-9A62-853C5029D044}">
      <dsp:nvSpPr>
        <dsp:cNvPr id="0" name=""/>
        <dsp:cNvSpPr/>
      </dsp:nvSpPr>
      <dsp:spPr>
        <a:xfrm>
          <a:off x="0" y="2754072"/>
          <a:ext cx="1562771" cy="1506135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98CF4-F451-4370-9FCB-FFB346F50E19}">
      <dsp:nvSpPr>
        <dsp:cNvPr id="0" name=""/>
        <dsp:cNvSpPr/>
      </dsp:nvSpPr>
      <dsp:spPr>
        <a:xfrm>
          <a:off x="1431861" y="105"/>
          <a:ext cx="2639205" cy="15835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Kathy </a:t>
          </a:r>
          <a:r>
            <a:rPr lang="en-US" sz="2200" kern="1200" dirty="0" err="1" smtClean="0"/>
            <a:t>Kostjal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kkostjal@glendale.edu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(818) 240-1000, ext. 5073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A-L</a:t>
          </a:r>
          <a:endParaRPr lang="en-US" sz="1700" kern="1200" dirty="0"/>
        </a:p>
      </dsp:txBody>
      <dsp:txXfrm>
        <a:off x="1431861" y="105"/>
        <a:ext cx="2639205" cy="1583523"/>
      </dsp:txXfrm>
    </dsp:sp>
    <dsp:sp modelId="{459EC761-98AF-4AAE-8465-A37ECA117951}">
      <dsp:nvSpPr>
        <dsp:cNvPr id="0" name=""/>
        <dsp:cNvSpPr/>
      </dsp:nvSpPr>
      <dsp:spPr>
        <a:xfrm>
          <a:off x="4334986" y="105"/>
          <a:ext cx="2639205" cy="1583523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Ophelia Carrasco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carrasco@glendale.edu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(818) 240-1000, ext. 5684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M-Z</a:t>
          </a:r>
          <a:endParaRPr lang="en-US" sz="1700" kern="1200" dirty="0"/>
        </a:p>
      </dsp:txBody>
      <dsp:txXfrm>
        <a:off x="4334986" y="105"/>
        <a:ext cx="2639205" cy="1583523"/>
      </dsp:txXfrm>
    </dsp:sp>
    <dsp:sp modelId="{107E246A-0F5A-40EB-BD98-D627A03D554A}">
      <dsp:nvSpPr>
        <dsp:cNvPr id="0" name=""/>
        <dsp:cNvSpPr/>
      </dsp:nvSpPr>
      <dsp:spPr>
        <a:xfrm>
          <a:off x="1431861" y="1847548"/>
          <a:ext cx="2639205" cy="1583523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Aarin Edwards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aedwards@glendale.edu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(818) 240-1000, ext. 5846</a:t>
          </a:r>
          <a:endParaRPr lang="en-US" sz="1700" kern="1200" dirty="0"/>
        </a:p>
      </dsp:txBody>
      <dsp:txXfrm>
        <a:off x="1431861" y="1847548"/>
        <a:ext cx="2639205" cy="1583523"/>
      </dsp:txXfrm>
    </dsp:sp>
    <dsp:sp modelId="{34E8C9F5-D064-496D-99B0-2D23573E771F}">
      <dsp:nvSpPr>
        <dsp:cNvPr id="0" name=""/>
        <dsp:cNvSpPr/>
      </dsp:nvSpPr>
      <dsp:spPr>
        <a:xfrm>
          <a:off x="4334986" y="1847548"/>
          <a:ext cx="2639205" cy="1583523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Front Office 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(818) 240-1000, ext. 5681</a:t>
          </a:r>
          <a:endParaRPr lang="en-US" sz="17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www.glendale.edu/calworks</a:t>
          </a:r>
          <a:endParaRPr lang="en-US" sz="1400" kern="1200" dirty="0"/>
        </a:p>
      </dsp:txBody>
      <dsp:txXfrm>
        <a:off x="4334986" y="1847548"/>
        <a:ext cx="2639205" cy="1583523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1CC547-0AA6-44EC-8BD0-D45B39CE0B09}">
      <dsp:nvSpPr>
        <dsp:cNvPr id="0" name=""/>
        <dsp:cNvSpPr/>
      </dsp:nvSpPr>
      <dsp:spPr>
        <a:xfrm>
          <a:off x="0" y="324520"/>
          <a:ext cx="2626891" cy="15761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Pamela Rosas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prosas@glendale.edu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(818) 240-1000, ext. 5250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A-</a:t>
          </a:r>
          <a:r>
            <a:rPr lang="en-US" sz="1600" kern="1200" dirty="0" err="1" smtClean="0"/>
            <a:t>Har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/>
        </a:p>
      </dsp:txBody>
      <dsp:txXfrm>
        <a:off x="0" y="324520"/>
        <a:ext cx="2626891" cy="1576134"/>
      </dsp:txXfrm>
    </dsp:sp>
    <dsp:sp modelId="{A080034A-AC59-46C9-8700-967326E1D7C8}">
      <dsp:nvSpPr>
        <dsp:cNvPr id="0" name=""/>
        <dsp:cNvSpPr/>
      </dsp:nvSpPr>
      <dsp:spPr>
        <a:xfrm>
          <a:off x="2889580" y="324520"/>
          <a:ext cx="2626891" cy="157613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Karen </a:t>
          </a:r>
          <a:r>
            <a:rPr lang="en-US" sz="2100" kern="1200" dirty="0" err="1" smtClean="0"/>
            <a:t>Tu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ktu@glendale.edu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(818) 240-1000, ext. 5866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Has-N</a:t>
          </a:r>
          <a:endParaRPr lang="en-US" sz="1600" kern="1200" dirty="0"/>
        </a:p>
      </dsp:txBody>
      <dsp:txXfrm>
        <a:off x="2889580" y="324520"/>
        <a:ext cx="2626891" cy="1576134"/>
      </dsp:txXfrm>
    </dsp:sp>
    <dsp:sp modelId="{82888F10-BD9B-4106-BC9B-28E418C23DD1}">
      <dsp:nvSpPr>
        <dsp:cNvPr id="0" name=""/>
        <dsp:cNvSpPr/>
      </dsp:nvSpPr>
      <dsp:spPr>
        <a:xfrm>
          <a:off x="5779161" y="324520"/>
          <a:ext cx="2626891" cy="1576134"/>
        </a:xfrm>
        <a:prstGeom prst="rect">
          <a:avLst/>
        </a:prstGeom>
        <a:solidFill>
          <a:srgbClr val="7030A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Debbie </a:t>
          </a:r>
          <a:r>
            <a:rPr lang="en-US" sz="2100" kern="1200" dirty="0" err="1" smtClean="0"/>
            <a:t>Stepp</a:t>
          </a:r>
          <a:r>
            <a:rPr lang="en-US" sz="2100" kern="1200" dirty="0" smtClean="0"/>
            <a:t> 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dstepp@glendale.edu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(818) 240-1000, ext. 5848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O-Z</a:t>
          </a:r>
          <a:endParaRPr lang="en-US" sz="1600" kern="1200" dirty="0"/>
        </a:p>
      </dsp:txBody>
      <dsp:txXfrm>
        <a:off x="5779161" y="324520"/>
        <a:ext cx="2626891" cy="1576134"/>
      </dsp:txXfrm>
    </dsp:sp>
    <dsp:sp modelId="{107E246A-0F5A-40EB-BD98-D627A03D554A}">
      <dsp:nvSpPr>
        <dsp:cNvPr id="0" name=""/>
        <dsp:cNvSpPr/>
      </dsp:nvSpPr>
      <dsp:spPr>
        <a:xfrm>
          <a:off x="1444790" y="2163344"/>
          <a:ext cx="2626891" cy="1576134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Aarin Edwards</a:t>
          </a:r>
          <a:endParaRPr lang="en-US" sz="21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aedwards@glendale.edu</a:t>
          </a:r>
          <a:endParaRPr lang="en-US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(818) 240-1000, ext. 5846</a:t>
          </a:r>
          <a:endParaRPr lang="en-US" sz="1600" kern="1200" dirty="0"/>
        </a:p>
      </dsp:txBody>
      <dsp:txXfrm>
        <a:off x="1444790" y="2163344"/>
        <a:ext cx="2626891" cy="1576134"/>
      </dsp:txXfrm>
    </dsp:sp>
    <dsp:sp modelId="{A8AEF16D-5481-4870-A37A-8B6BC03E1F04}">
      <dsp:nvSpPr>
        <dsp:cNvPr id="0" name=""/>
        <dsp:cNvSpPr/>
      </dsp:nvSpPr>
      <dsp:spPr>
        <a:xfrm>
          <a:off x="4334371" y="2163344"/>
          <a:ext cx="2626891" cy="1576134"/>
        </a:xfrm>
        <a:prstGeom prst="rect">
          <a:avLst/>
        </a:prstGeom>
        <a:solidFill>
          <a:srgbClr val="00B0F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Front Office</a:t>
          </a:r>
          <a:endParaRPr lang="en-US" sz="22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(818) 240-1000, ext. 5508</a:t>
          </a:r>
          <a:endParaRPr lang="en-US" sz="17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400" kern="1200" dirty="0" smtClean="0"/>
            <a:t>www.glendale.edu/calworks</a:t>
          </a:r>
          <a:endParaRPr lang="en-US" sz="1400" kern="1200" dirty="0"/>
        </a:p>
      </dsp:txBody>
      <dsp:txXfrm>
        <a:off x="4334371" y="2163344"/>
        <a:ext cx="2626891" cy="15761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9C8CF8-FAC4-4CB2-9E31-816A843B5A7E}">
      <dsp:nvSpPr>
        <dsp:cNvPr id="0" name=""/>
        <dsp:cNvSpPr/>
      </dsp:nvSpPr>
      <dsp:spPr>
        <a:xfrm>
          <a:off x="1840210" y="1057289"/>
          <a:ext cx="5171950" cy="5171950"/>
        </a:xfrm>
        <a:prstGeom prst="blockArc">
          <a:avLst>
            <a:gd name="adj1" fmla="val 9373498"/>
            <a:gd name="adj2" fmla="val 16031104"/>
            <a:gd name="adj3" fmla="val 4643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03AD6F-12E8-4A4E-9ECB-921FD4501C57}">
      <dsp:nvSpPr>
        <dsp:cNvPr id="0" name=""/>
        <dsp:cNvSpPr/>
      </dsp:nvSpPr>
      <dsp:spPr>
        <a:xfrm>
          <a:off x="1716161" y="812643"/>
          <a:ext cx="5171950" cy="5171950"/>
        </a:xfrm>
        <a:prstGeom prst="blockArc">
          <a:avLst>
            <a:gd name="adj1" fmla="val 1800000"/>
            <a:gd name="adj2" fmla="val 9000000"/>
            <a:gd name="adj3" fmla="val 4643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25284EC-7ECB-4E9F-BF41-DB6EC8FA20E2}">
      <dsp:nvSpPr>
        <dsp:cNvPr id="0" name=""/>
        <dsp:cNvSpPr/>
      </dsp:nvSpPr>
      <dsp:spPr>
        <a:xfrm>
          <a:off x="1592112" y="1057289"/>
          <a:ext cx="5171950" cy="5171950"/>
        </a:xfrm>
        <a:prstGeom prst="blockArc">
          <a:avLst>
            <a:gd name="adj1" fmla="val 16368896"/>
            <a:gd name="adj2" fmla="val 1426502"/>
            <a:gd name="adj3" fmla="val 4643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69A177-8C19-4EAD-8E24-70762BF0E892}">
      <dsp:nvSpPr>
        <dsp:cNvPr id="0" name=""/>
        <dsp:cNvSpPr/>
      </dsp:nvSpPr>
      <dsp:spPr>
        <a:xfrm>
          <a:off x="3111003" y="2207485"/>
          <a:ext cx="2382265" cy="238226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4 years on CalWORKs</a:t>
          </a:r>
          <a:r>
            <a:rPr lang="hy-AM" sz="2000" kern="1200" dirty="0" smtClean="0"/>
            <a:t>     </a:t>
          </a:r>
          <a:r>
            <a:rPr lang="hy-AM" sz="1600" b="0" kern="1200" dirty="0" smtClean="0">
              <a:solidFill>
                <a:schemeClr val="tx1"/>
              </a:solidFill>
            </a:rPr>
            <a:t>4 տարի CalWORKs-ի մեջ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459878" y="2556360"/>
        <a:ext cx="1684515" cy="1684515"/>
      </dsp:txXfrm>
    </dsp:sp>
    <dsp:sp modelId="{79BA918E-E60B-4D60-9844-466424EEF698}">
      <dsp:nvSpPr>
        <dsp:cNvPr id="0" name=""/>
        <dsp:cNvSpPr/>
      </dsp:nvSpPr>
      <dsp:spPr>
        <a:xfrm>
          <a:off x="3436768" y="215563"/>
          <a:ext cx="1730737" cy="1809614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Weekly participation requirement 30-35 </a:t>
          </a:r>
          <a:r>
            <a:rPr lang="en-US" sz="1100" kern="1200" dirty="0" smtClean="0">
              <a:solidFill>
                <a:schemeClr val="bg1"/>
              </a:solidFill>
            </a:rPr>
            <a:t>hours</a:t>
          </a:r>
          <a:r>
            <a:rPr lang="hy-AM" sz="1100" kern="1200" dirty="0" smtClean="0">
              <a:solidFill>
                <a:schemeClr val="bg1"/>
              </a:solidFill>
            </a:rPr>
            <a:t>   </a:t>
          </a:r>
          <a:r>
            <a:rPr lang="hy-AM" sz="1100" kern="1200" dirty="0" smtClean="0">
              <a:solidFill>
                <a:schemeClr val="tx1"/>
              </a:solidFill>
            </a:rPr>
            <a:t>   </a:t>
          </a:r>
          <a:r>
            <a:rPr lang="hy-AM" sz="1100" b="0" kern="1200" dirty="0" smtClean="0">
              <a:solidFill>
                <a:schemeClr val="tx1"/>
              </a:solidFill>
            </a:rPr>
            <a:t>Շաբաթական մասնակցության պահանջներ 30-35 ժամ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3690229" y="480575"/>
        <a:ext cx="1223815" cy="1279590"/>
      </dsp:txXfrm>
    </dsp:sp>
    <dsp:sp modelId="{8DDCCA8B-AA42-44E5-98AE-854D0363837C}">
      <dsp:nvSpPr>
        <dsp:cNvPr id="0" name=""/>
        <dsp:cNvSpPr/>
      </dsp:nvSpPr>
      <dsp:spPr>
        <a:xfrm>
          <a:off x="5614250" y="3809036"/>
          <a:ext cx="1750831" cy="170510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You must make progress and attend classes.</a:t>
          </a:r>
          <a:r>
            <a:rPr lang="hy-AM" sz="1200" kern="1200" dirty="0" smtClean="0"/>
            <a:t>                </a:t>
          </a:r>
          <a:r>
            <a:rPr lang="hy-AM" sz="1100" kern="1200" dirty="0" smtClean="0">
              <a:solidFill>
                <a:schemeClr val="tx1"/>
              </a:solidFill>
            </a:rPr>
            <a:t>Դուք պետք է առաջադիմել և ներկայ լինել դասընթացներին .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5870653" y="4058743"/>
        <a:ext cx="1238025" cy="1205692"/>
      </dsp:txXfrm>
    </dsp:sp>
    <dsp:sp modelId="{79F94AB7-88AF-4DE4-8926-08559104CF32}">
      <dsp:nvSpPr>
        <dsp:cNvPr id="0" name=""/>
        <dsp:cNvSpPr/>
      </dsp:nvSpPr>
      <dsp:spPr>
        <a:xfrm>
          <a:off x="1179366" y="3739664"/>
          <a:ext cx="1870481" cy="1843849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You must turn in your forms to avoid sanction.</a:t>
          </a:r>
          <a:r>
            <a:rPr lang="hy-AM" sz="1100" kern="1200" dirty="0" smtClean="0"/>
            <a:t>         </a:t>
          </a:r>
          <a:endParaRPr lang="en-US" sz="1100" kern="1200" dirty="0" smtClean="0"/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y-AM" sz="1100" kern="1200" dirty="0" smtClean="0">
              <a:solidFill>
                <a:schemeClr val="tx1"/>
              </a:solidFill>
            </a:rPr>
            <a:t> </a:t>
          </a:r>
          <a:r>
            <a:rPr lang="en-US" sz="1100" kern="1200" dirty="0" smtClean="0">
              <a:solidFill>
                <a:schemeClr val="tx1"/>
              </a:solidFill>
            </a:rPr>
            <a:t> </a:t>
          </a:r>
          <a:r>
            <a:rPr lang="hy-AM" sz="1100" kern="1200" dirty="0" smtClean="0">
              <a:solidFill>
                <a:schemeClr val="tx1"/>
              </a:solidFill>
            </a:rPr>
            <a:t>Դուք պետք է հետ վերադարձնեք Ձեր թղտերը խուսափելու տույժից</a:t>
          </a:r>
          <a:endParaRPr lang="en-US" sz="1100" kern="1200" dirty="0">
            <a:solidFill>
              <a:schemeClr val="tx1"/>
            </a:solidFill>
          </a:endParaRPr>
        </a:p>
      </dsp:txBody>
      <dsp:txXfrm>
        <a:off x="1453292" y="4009689"/>
        <a:ext cx="1322629" cy="13037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DA8F21-D4B6-413B-A51B-4F10CAA2A50C}">
      <dsp:nvSpPr>
        <dsp:cNvPr id="0" name=""/>
        <dsp:cNvSpPr/>
      </dsp:nvSpPr>
      <dsp:spPr>
        <a:xfrm>
          <a:off x="978" y="0"/>
          <a:ext cx="2544960" cy="47788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/>
            <a:t>GCC</a:t>
          </a:r>
          <a:r>
            <a:rPr lang="hy-AM" sz="4000" kern="1200" dirty="0" smtClean="0"/>
            <a:t> -</a:t>
          </a:r>
          <a:r>
            <a:rPr lang="hy-AM" sz="4400" kern="1200" dirty="0" smtClean="0"/>
            <a:t> </a:t>
          </a:r>
          <a:r>
            <a:rPr lang="hy-AM" sz="1800" kern="1200" dirty="0" smtClean="0"/>
            <a:t>Գլենդելի Համայնքային Քոլեջ</a:t>
          </a:r>
          <a:r>
            <a:rPr lang="en-US" sz="1800" kern="1200" dirty="0" smtClean="0"/>
            <a:t> </a:t>
          </a:r>
          <a:endParaRPr lang="en-US" sz="1800" kern="1200" dirty="0"/>
        </a:p>
      </dsp:txBody>
      <dsp:txXfrm>
        <a:off x="978" y="0"/>
        <a:ext cx="2544960" cy="1433662"/>
      </dsp:txXfrm>
    </dsp:sp>
    <dsp:sp modelId="{9ACE2F45-6A1E-4B36-B5DE-3435496E3739}">
      <dsp:nvSpPr>
        <dsp:cNvPr id="0" name=""/>
        <dsp:cNvSpPr/>
      </dsp:nvSpPr>
      <dsp:spPr>
        <a:xfrm>
          <a:off x="255474" y="1433662"/>
          <a:ext cx="2035968" cy="31062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y-AM" sz="28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CalWORKs</a:t>
          </a:r>
          <a:r>
            <a:rPr lang="hy-AM" sz="1500" kern="1200" dirty="0" smtClean="0"/>
            <a:t>           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y-AM" sz="1500" kern="1200" dirty="0" smtClean="0"/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y-AM" sz="1800" kern="1200" dirty="0" smtClean="0">
              <a:solidFill>
                <a:schemeClr val="tx1"/>
              </a:solidFill>
            </a:rPr>
            <a:t>Մենք այստեղ ենք Ձեզ օգնելու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315105" y="1493293"/>
        <a:ext cx="1916706" cy="2987006"/>
      </dsp:txXfrm>
    </dsp:sp>
    <dsp:sp modelId="{4801F1E2-CDBC-4E60-A7BE-ED8B29C4F136}">
      <dsp:nvSpPr>
        <dsp:cNvPr id="0" name=""/>
        <dsp:cNvSpPr/>
      </dsp:nvSpPr>
      <dsp:spPr>
        <a:xfrm>
          <a:off x="2736811" y="0"/>
          <a:ext cx="2544960" cy="47788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DPSS</a:t>
          </a:r>
          <a:r>
            <a:rPr lang="hy-AM" sz="3800" kern="1200" dirty="0" smtClean="0"/>
            <a:t> </a:t>
          </a:r>
          <a:r>
            <a:rPr lang="hy-AM" sz="2800" b="1" kern="1200" dirty="0" smtClean="0"/>
            <a:t>ՎԵԼՖԵՐ</a:t>
          </a:r>
          <a:endParaRPr lang="en-US" sz="2800" b="1" kern="1200" dirty="0"/>
        </a:p>
      </dsp:txBody>
      <dsp:txXfrm>
        <a:off x="2736811" y="0"/>
        <a:ext cx="2544960" cy="1433662"/>
      </dsp:txXfrm>
    </dsp:sp>
    <dsp:sp modelId="{F77BA54A-D08F-4B86-9DBB-DA8E980AE97F}">
      <dsp:nvSpPr>
        <dsp:cNvPr id="0" name=""/>
        <dsp:cNvSpPr/>
      </dsp:nvSpPr>
      <dsp:spPr>
        <a:xfrm>
          <a:off x="2991307" y="1434070"/>
          <a:ext cx="2035968" cy="93885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Eligibility</a:t>
          </a:r>
          <a:r>
            <a:rPr lang="hy-AM" sz="1900" kern="1200" dirty="0" smtClean="0"/>
            <a:t>       </a:t>
          </a:r>
          <a:r>
            <a:rPr lang="hy-AM" sz="1400" kern="1200" dirty="0" smtClean="0">
              <a:solidFill>
                <a:schemeClr val="tx1"/>
              </a:solidFill>
            </a:rPr>
            <a:t>Վելֆերի գործավոր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3018805" y="1461568"/>
        <a:ext cx="1980972" cy="883861"/>
      </dsp:txXfrm>
    </dsp:sp>
    <dsp:sp modelId="{03DE0B6C-E0B1-4F47-A49C-A255C2C69990}">
      <dsp:nvSpPr>
        <dsp:cNvPr id="0" name=""/>
        <dsp:cNvSpPr/>
      </dsp:nvSpPr>
      <dsp:spPr>
        <a:xfrm>
          <a:off x="2991307" y="2517368"/>
          <a:ext cx="2035968" cy="9388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GAIN</a:t>
          </a:r>
          <a:r>
            <a:rPr lang="hy-AM" sz="2800" kern="1200" dirty="0" smtClean="0"/>
            <a:t>  </a:t>
          </a:r>
          <a:r>
            <a:rPr lang="hy-AM" sz="1900" kern="1200" dirty="0" smtClean="0"/>
            <a:t>              </a:t>
          </a:r>
          <a:r>
            <a:rPr lang="hy-AM" sz="1600" kern="1200" dirty="0" smtClean="0">
              <a:solidFill>
                <a:schemeClr val="tx1"/>
              </a:solidFill>
            </a:rPr>
            <a:t>Գեյնի գործավոր 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018805" y="2544866"/>
        <a:ext cx="1980972" cy="883861"/>
      </dsp:txXfrm>
    </dsp:sp>
    <dsp:sp modelId="{6B4165AC-E9BA-4C60-81EB-93926E27B1C5}">
      <dsp:nvSpPr>
        <dsp:cNvPr id="0" name=""/>
        <dsp:cNvSpPr/>
      </dsp:nvSpPr>
      <dsp:spPr>
        <a:xfrm>
          <a:off x="2991307" y="3600665"/>
          <a:ext cx="2035968" cy="938857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62865" rIns="83820" bIns="6286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300" kern="1200" dirty="0" smtClean="0"/>
            <a:t>CalWORKs</a:t>
          </a:r>
          <a:endParaRPr lang="en-US" sz="3300" kern="1200" dirty="0"/>
        </a:p>
      </dsp:txBody>
      <dsp:txXfrm>
        <a:off x="3018805" y="3628163"/>
        <a:ext cx="1980972" cy="883861"/>
      </dsp:txXfrm>
    </dsp:sp>
    <dsp:sp modelId="{1290EE7F-74D6-4400-85EB-EBB34B439C8D}">
      <dsp:nvSpPr>
        <dsp:cNvPr id="0" name=""/>
        <dsp:cNvSpPr/>
      </dsp:nvSpPr>
      <dsp:spPr>
        <a:xfrm>
          <a:off x="5472644" y="0"/>
          <a:ext cx="2544960" cy="4778875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Childcare</a:t>
          </a:r>
          <a:r>
            <a:rPr lang="hy-AM" sz="2700" kern="1200" dirty="0" smtClean="0"/>
            <a:t>  </a:t>
          </a:r>
          <a:r>
            <a:rPr lang="hy-AM" sz="2000" b="1" kern="1200" dirty="0" smtClean="0"/>
            <a:t>Երեխայի խնամք</a:t>
          </a:r>
          <a:endParaRPr lang="en-US" sz="2000" b="1" kern="1200" dirty="0"/>
        </a:p>
      </dsp:txBody>
      <dsp:txXfrm>
        <a:off x="5472644" y="0"/>
        <a:ext cx="2544960" cy="1433662"/>
      </dsp:txXfrm>
    </dsp:sp>
    <dsp:sp modelId="{D11E22B8-31E6-4FFA-898A-D34A09359B64}">
      <dsp:nvSpPr>
        <dsp:cNvPr id="0" name=""/>
        <dsp:cNvSpPr/>
      </dsp:nvSpPr>
      <dsp:spPr>
        <a:xfrm>
          <a:off x="5727140" y="1435062"/>
          <a:ext cx="2035968" cy="144089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CCRC</a:t>
          </a:r>
          <a:r>
            <a:rPr lang="hy-AM" sz="3200" kern="1200" dirty="0" smtClean="0"/>
            <a:t>  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y-AM" sz="1400" b="1" kern="1200" dirty="0" smtClean="0"/>
            <a:t>Երեխայի խնամքի գրասենյակ</a:t>
          </a:r>
          <a:endParaRPr lang="en-US" sz="1400" kern="1200" dirty="0"/>
        </a:p>
      </dsp:txBody>
      <dsp:txXfrm>
        <a:off x="5769342" y="1477264"/>
        <a:ext cx="1951564" cy="1356492"/>
      </dsp:txXfrm>
    </dsp:sp>
    <dsp:sp modelId="{E62EB3A4-169F-434A-BB5B-27022FAAF05D}">
      <dsp:nvSpPr>
        <dsp:cNvPr id="0" name=""/>
        <dsp:cNvSpPr/>
      </dsp:nvSpPr>
      <dsp:spPr>
        <a:xfrm>
          <a:off x="5727140" y="3097635"/>
          <a:ext cx="2035968" cy="144089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1280" tIns="60960" rIns="8128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Pathways</a:t>
          </a:r>
          <a:r>
            <a:rPr lang="hy-AM" sz="3200" kern="1200" dirty="0" smtClean="0"/>
            <a:t> </a:t>
          </a:r>
          <a:r>
            <a:rPr lang="hy-AM" sz="1600" b="1" kern="1200" dirty="0" smtClean="0">
              <a:solidFill>
                <a:schemeClr val="tx1"/>
              </a:solidFill>
            </a:rPr>
            <a:t>Երեխայի խնամքի գրասենյակ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5769342" y="3139837"/>
        <a:ext cx="1951564" cy="13564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DA3CBF-6EC0-4725-8701-5A2CFB183780}">
      <dsp:nvSpPr>
        <dsp:cNvPr id="0" name=""/>
        <dsp:cNvSpPr/>
      </dsp:nvSpPr>
      <dsp:spPr>
        <a:xfrm>
          <a:off x="941822" y="440420"/>
          <a:ext cx="2465737" cy="208920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6C1EF7-9BF9-4F52-B271-73BDFED94908}">
      <dsp:nvSpPr>
        <dsp:cNvPr id="0" name=""/>
        <dsp:cNvSpPr/>
      </dsp:nvSpPr>
      <dsp:spPr>
        <a:xfrm>
          <a:off x="941822" y="42053"/>
          <a:ext cx="2465737" cy="35975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VOCCAB</a:t>
          </a:r>
          <a:endParaRPr lang="en-US" sz="1600" kern="1200" dirty="0"/>
        </a:p>
      </dsp:txBody>
      <dsp:txXfrm>
        <a:off x="941822" y="42053"/>
        <a:ext cx="2465737" cy="359752"/>
      </dsp:txXfrm>
    </dsp:sp>
    <dsp:sp modelId="{BD688F4D-9B29-4B41-8D32-5E95E254072F}">
      <dsp:nvSpPr>
        <dsp:cNvPr id="0" name=""/>
        <dsp:cNvSpPr/>
      </dsp:nvSpPr>
      <dsp:spPr>
        <a:xfrm>
          <a:off x="4662656" y="440420"/>
          <a:ext cx="2465737" cy="2089204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0AA01D-D048-4A75-8A2C-60700C2C3B87}">
      <dsp:nvSpPr>
        <dsp:cNvPr id="0" name=""/>
        <dsp:cNvSpPr/>
      </dsp:nvSpPr>
      <dsp:spPr>
        <a:xfrm>
          <a:off x="4662656" y="42053"/>
          <a:ext cx="2465737" cy="359752"/>
        </a:xfrm>
        <a:prstGeom prst="rect">
          <a:avLst/>
        </a:prstGeom>
        <a:solidFill>
          <a:schemeClr val="accent4">
            <a:hueOff val="194137"/>
            <a:satOff val="-957"/>
            <a:lumOff val="-41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Application</a:t>
          </a:r>
          <a:endParaRPr lang="en-US" sz="1600" kern="1200" dirty="0"/>
        </a:p>
      </dsp:txBody>
      <dsp:txXfrm>
        <a:off x="4662656" y="42053"/>
        <a:ext cx="2465737" cy="359752"/>
      </dsp:txXfrm>
    </dsp:sp>
    <dsp:sp modelId="{D299ED87-4BEA-485C-A4DD-5EBE7DE9A255}">
      <dsp:nvSpPr>
        <dsp:cNvPr id="0" name=""/>
        <dsp:cNvSpPr/>
      </dsp:nvSpPr>
      <dsp:spPr>
        <a:xfrm>
          <a:off x="941822" y="3258651"/>
          <a:ext cx="2465737" cy="2089204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29CC20-F8B0-4895-9E2F-B57F2AEB8FA1}">
      <dsp:nvSpPr>
        <dsp:cNvPr id="0" name=""/>
        <dsp:cNvSpPr/>
      </dsp:nvSpPr>
      <dsp:spPr>
        <a:xfrm>
          <a:off x="941822" y="2860285"/>
          <a:ext cx="2465737" cy="359752"/>
        </a:xfrm>
        <a:prstGeom prst="rect">
          <a:avLst/>
        </a:prstGeom>
        <a:solidFill>
          <a:schemeClr val="accent4">
            <a:hueOff val="388273"/>
            <a:satOff val="-1914"/>
            <a:lumOff val="-83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Noncredit VOE</a:t>
          </a:r>
          <a:endParaRPr lang="en-US" sz="1600" kern="1200" dirty="0"/>
        </a:p>
      </dsp:txBody>
      <dsp:txXfrm>
        <a:off x="941822" y="2860285"/>
        <a:ext cx="2465737" cy="359752"/>
      </dsp:txXfrm>
    </dsp:sp>
    <dsp:sp modelId="{E8AEBB2F-25A8-404F-86D0-1C0034CFF6A2}">
      <dsp:nvSpPr>
        <dsp:cNvPr id="0" name=""/>
        <dsp:cNvSpPr/>
      </dsp:nvSpPr>
      <dsp:spPr>
        <a:xfrm>
          <a:off x="4662656" y="3258651"/>
          <a:ext cx="2465737" cy="2089204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B96F2D-1064-4356-8EC8-992A048594BA}">
      <dsp:nvSpPr>
        <dsp:cNvPr id="0" name=""/>
        <dsp:cNvSpPr/>
      </dsp:nvSpPr>
      <dsp:spPr>
        <a:xfrm>
          <a:off x="4662656" y="2860285"/>
          <a:ext cx="2465737" cy="359752"/>
        </a:xfrm>
        <a:prstGeom prst="rect">
          <a:avLst/>
        </a:prstGeom>
        <a:solidFill>
          <a:schemeClr val="accent4">
            <a:hueOff val="582410"/>
            <a:satOff val="-2871"/>
            <a:lumOff val="-125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Ancillary (Credit)</a:t>
          </a:r>
          <a:endParaRPr lang="en-US" sz="1600" kern="1200" dirty="0"/>
        </a:p>
      </dsp:txBody>
      <dsp:txXfrm>
        <a:off x="4662656" y="2860285"/>
        <a:ext cx="2465737" cy="35975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CAB061-6D80-48AD-B255-D5F4A3FABCB5}">
      <dsp:nvSpPr>
        <dsp:cNvPr id="0" name=""/>
        <dsp:cNvSpPr/>
      </dsp:nvSpPr>
      <dsp:spPr>
        <a:xfrm>
          <a:off x="152405" y="206909"/>
          <a:ext cx="1773500" cy="176273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C48E1A-EDC7-41E8-809F-025F6C133915}">
      <dsp:nvSpPr>
        <dsp:cNvPr id="0" name=""/>
        <dsp:cNvSpPr/>
      </dsp:nvSpPr>
      <dsp:spPr>
        <a:xfrm>
          <a:off x="181069" y="1651710"/>
          <a:ext cx="2279198" cy="11149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400" b="1" kern="1200" dirty="0" smtClean="0"/>
            <a:t>Books and Supplies</a:t>
          </a:r>
          <a:endParaRPr lang="en-US" sz="14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 smtClean="0"/>
            <a:t>Save your receipts</a:t>
          </a:r>
          <a:r>
            <a:rPr lang="hy-AM" sz="1200" kern="1200" dirty="0" smtClean="0"/>
            <a:t>                                                       </a:t>
          </a:r>
          <a:r>
            <a:rPr lang="hy-AM" sz="1100" b="1" kern="1200" dirty="0" smtClean="0">
              <a:solidFill>
                <a:schemeClr val="tx1"/>
              </a:solidFill>
            </a:rPr>
            <a:t>Գրքեր և գրենական պիտույքներ</a:t>
          </a:r>
          <a:br>
            <a:rPr lang="hy-AM" sz="1100" b="1" kern="1200" dirty="0" smtClean="0">
              <a:solidFill>
                <a:schemeClr val="tx1"/>
              </a:solidFill>
            </a:rPr>
          </a:br>
          <a:r>
            <a:rPr lang="hy-AM" sz="1100" b="1" kern="1200" dirty="0" smtClean="0">
              <a:solidFill>
                <a:schemeClr val="tx1"/>
              </a:solidFill>
            </a:rPr>
            <a:t>Պահպանել ձեր ստացականները</a:t>
          </a:r>
          <a:endParaRPr lang="en-US" sz="1100" b="1" kern="1200" dirty="0">
            <a:solidFill>
              <a:schemeClr val="tx1"/>
            </a:solidFill>
          </a:endParaRPr>
        </a:p>
      </dsp:txBody>
      <dsp:txXfrm>
        <a:off x="181069" y="1651710"/>
        <a:ext cx="2279198" cy="1114940"/>
      </dsp:txXfrm>
    </dsp:sp>
    <dsp:sp modelId="{40E405AB-3435-4E39-9204-B88A8D531B6D}">
      <dsp:nvSpPr>
        <dsp:cNvPr id="0" name=""/>
        <dsp:cNvSpPr/>
      </dsp:nvSpPr>
      <dsp:spPr>
        <a:xfrm>
          <a:off x="2823070" y="289556"/>
          <a:ext cx="2385307" cy="1762733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B35DA4-5BD1-428A-AC39-064C8868AB74}">
      <dsp:nvSpPr>
        <dsp:cNvPr id="0" name=""/>
        <dsp:cNvSpPr/>
      </dsp:nvSpPr>
      <dsp:spPr>
        <a:xfrm>
          <a:off x="3287664" y="1828299"/>
          <a:ext cx="2090510" cy="78435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800" b="1" kern="1200" dirty="0" smtClean="0"/>
            <a:t>Childcare</a:t>
          </a:r>
          <a:r>
            <a:rPr lang="hy-AM" sz="1800" b="1" kern="1200" dirty="0" smtClean="0"/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hy-AM" sz="1400" b="1" kern="1200" dirty="0" smtClean="0">
              <a:solidFill>
                <a:schemeClr val="tx1"/>
              </a:solidFill>
            </a:rPr>
            <a:t>Երեխայի Խնամք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3287664" y="1828299"/>
        <a:ext cx="2090510" cy="784352"/>
      </dsp:txXfrm>
    </dsp:sp>
    <dsp:sp modelId="{23B2DE83-A24C-44D6-9866-3169CE71AE99}">
      <dsp:nvSpPr>
        <dsp:cNvPr id="0" name=""/>
        <dsp:cNvSpPr/>
      </dsp:nvSpPr>
      <dsp:spPr>
        <a:xfrm>
          <a:off x="5705294" y="285096"/>
          <a:ext cx="2385307" cy="1762733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20E56F-13C1-4F96-AE1F-131E43F6321C}">
      <dsp:nvSpPr>
        <dsp:cNvPr id="0" name=""/>
        <dsp:cNvSpPr/>
      </dsp:nvSpPr>
      <dsp:spPr>
        <a:xfrm>
          <a:off x="6178511" y="1868437"/>
          <a:ext cx="2055424" cy="80218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600" b="1" kern="1200" dirty="0" smtClean="0"/>
            <a:t>Verify Hours</a:t>
          </a:r>
          <a:r>
            <a:rPr lang="hy-AM" sz="1600" b="1" kern="1200" dirty="0" smtClean="0"/>
            <a:t>         </a:t>
          </a:r>
          <a:r>
            <a:rPr lang="hy-AM" sz="1400" kern="1200" dirty="0" smtClean="0">
              <a:solidFill>
                <a:schemeClr val="tx1"/>
              </a:solidFill>
            </a:rPr>
            <a:t>Հաճախած ժամերի հաստատում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6178511" y="1868437"/>
        <a:ext cx="2055424" cy="802189"/>
      </dsp:txXfrm>
    </dsp:sp>
    <dsp:sp modelId="{BC8B21E5-14DB-4499-A7F2-BBE17DEAD740}">
      <dsp:nvSpPr>
        <dsp:cNvPr id="0" name=""/>
        <dsp:cNvSpPr/>
      </dsp:nvSpPr>
      <dsp:spPr>
        <a:xfrm>
          <a:off x="1113" y="2708228"/>
          <a:ext cx="2385307" cy="1762733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DF7CA8-02CE-490E-910C-70575ACBED7C}">
      <dsp:nvSpPr>
        <dsp:cNvPr id="0" name=""/>
        <dsp:cNvSpPr/>
      </dsp:nvSpPr>
      <dsp:spPr>
        <a:xfrm>
          <a:off x="217288" y="4239135"/>
          <a:ext cx="2307645" cy="7321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400" kern="1200" dirty="0" smtClean="0"/>
            <a:t>Verify Progress</a:t>
          </a:r>
          <a:endParaRPr lang="hy-AM" sz="1400" kern="1200" dirty="0" smtClean="0"/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hy-AM" sz="1400" kern="1200" dirty="0" smtClean="0">
              <a:solidFill>
                <a:schemeClr val="tx1"/>
              </a:solidFill>
            </a:rPr>
            <a:t>Հաստատում Ձերառաջադիմությունը </a:t>
          </a:r>
          <a:endParaRPr lang="en-US" sz="1400" kern="1200" dirty="0">
            <a:solidFill>
              <a:schemeClr val="tx1"/>
            </a:solidFill>
          </a:endParaRPr>
        </a:p>
      </dsp:txBody>
      <dsp:txXfrm>
        <a:off x="217288" y="4239135"/>
        <a:ext cx="2307645" cy="732191"/>
      </dsp:txXfrm>
    </dsp:sp>
    <dsp:sp modelId="{13D99CC6-8EF3-4C12-B358-E06F16D518EF}">
      <dsp:nvSpPr>
        <dsp:cNvPr id="0" name=""/>
        <dsp:cNvSpPr/>
      </dsp:nvSpPr>
      <dsp:spPr>
        <a:xfrm>
          <a:off x="2991905" y="2708941"/>
          <a:ext cx="2385307" cy="1762733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0F6E33-D6BF-40D3-93B7-EAA528419EB6}">
      <dsp:nvSpPr>
        <dsp:cNvPr id="0" name=""/>
        <dsp:cNvSpPr/>
      </dsp:nvSpPr>
      <dsp:spPr>
        <a:xfrm>
          <a:off x="3474042" y="4237620"/>
          <a:ext cx="2055424" cy="72934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600" b="1" kern="1200" dirty="0" smtClean="0"/>
            <a:t>Work Study</a:t>
          </a:r>
          <a:r>
            <a:rPr lang="hy-AM" sz="1600" b="1" kern="1200" dirty="0" smtClean="0"/>
            <a:t>        </a:t>
          </a:r>
          <a:r>
            <a:rPr lang="hy-AM" sz="1600" kern="1200" dirty="0" smtClean="0">
              <a:solidFill>
                <a:schemeClr val="tx1"/>
              </a:solidFill>
            </a:rPr>
            <a:t>Աշխադանքի ուսուցում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474042" y="4237620"/>
        <a:ext cx="2055424" cy="729341"/>
      </dsp:txXfrm>
    </dsp:sp>
    <dsp:sp modelId="{F379DAF4-A1BC-4C81-9703-835830C72A7F}">
      <dsp:nvSpPr>
        <dsp:cNvPr id="0" name=""/>
        <dsp:cNvSpPr/>
      </dsp:nvSpPr>
      <dsp:spPr>
        <a:xfrm>
          <a:off x="5856587" y="2727270"/>
          <a:ext cx="2385307" cy="1762733"/>
        </a:xfrm>
        <a:prstGeom prst="rect">
          <a:avLst/>
        </a:prstGeom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359099-3BCE-46D2-92EA-905218F54A02}">
      <dsp:nvSpPr>
        <dsp:cNvPr id="0" name=""/>
        <dsp:cNvSpPr/>
      </dsp:nvSpPr>
      <dsp:spPr>
        <a:xfrm>
          <a:off x="6166705" y="4315303"/>
          <a:ext cx="2055424" cy="65602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en-US" sz="1300" b="1" kern="1200" dirty="0" smtClean="0"/>
            <a:t>Advocate for your Education</a:t>
          </a:r>
          <a:endParaRPr lang="hy-AM" sz="1300" b="1" kern="1200" dirty="0" smtClean="0"/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5000"/>
            </a:spcAft>
          </a:pPr>
          <a:r>
            <a:rPr lang="hy-AM" sz="1300" b="1" kern="1200" dirty="0" smtClean="0">
              <a:solidFill>
                <a:schemeClr val="tx1"/>
              </a:solidFill>
            </a:rPr>
            <a:t>Հետևել ձեր կրտությանը</a:t>
          </a:r>
          <a:endParaRPr lang="en-US" sz="1300" b="1" kern="1200" dirty="0">
            <a:solidFill>
              <a:schemeClr val="tx1"/>
            </a:solidFill>
          </a:endParaRPr>
        </a:p>
      </dsp:txBody>
      <dsp:txXfrm>
        <a:off x="6166705" y="4315303"/>
        <a:ext cx="2055424" cy="65602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7F8C38-685E-470C-A06D-DF7A1112579F}">
      <dsp:nvSpPr>
        <dsp:cNvPr id="0" name=""/>
        <dsp:cNvSpPr/>
      </dsp:nvSpPr>
      <dsp:spPr>
        <a:xfrm>
          <a:off x="-5607135" y="-858380"/>
          <a:ext cx="6675948" cy="6675948"/>
        </a:xfrm>
        <a:prstGeom prst="blockArc">
          <a:avLst>
            <a:gd name="adj1" fmla="val 18900000"/>
            <a:gd name="adj2" fmla="val 2700000"/>
            <a:gd name="adj3" fmla="val 324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4448D1-42E8-4B96-A709-E764AE7A1FC3}">
      <dsp:nvSpPr>
        <dsp:cNvPr id="0" name=""/>
        <dsp:cNvSpPr/>
      </dsp:nvSpPr>
      <dsp:spPr>
        <a:xfrm>
          <a:off x="559499" y="381262"/>
          <a:ext cx="3440254" cy="76292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556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You applied to school before your first meeting with your GSW.</a:t>
          </a:r>
          <a:endParaRPr lang="en-US" sz="1600" kern="1200" dirty="0"/>
        </a:p>
      </dsp:txBody>
      <dsp:txXfrm>
        <a:off x="559499" y="381262"/>
        <a:ext cx="3440254" cy="762921"/>
      </dsp:txXfrm>
    </dsp:sp>
    <dsp:sp modelId="{505BB18B-0AB6-4B84-A61E-E67FCF061F80}">
      <dsp:nvSpPr>
        <dsp:cNvPr id="0" name=""/>
        <dsp:cNvSpPr/>
      </dsp:nvSpPr>
      <dsp:spPr>
        <a:xfrm>
          <a:off x="82673" y="285897"/>
          <a:ext cx="953651" cy="9536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5BC930-C5A2-4592-9A0C-3C07E7C9466D}">
      <dsp:nvSpPr>
        <dsp:cNvPr id="0" name=""/>
        <dsp:cNvSpPr/>
      </dsp:nvSpPr>
      <dsp:spPr>
        <a:xfrm>
          <a:off x="996900" y="1525842"/>
          <a:ext cx="3002854" cy="762921"/>
        </a:xfrm>
        <a:prstGeom prst="rect">
          <a:avLst/>
        </a:prstGeom>
        <a:solidFill>
          <a:schemeClr val="accent3">
            <a:hueOff val="624704"/>
            <a:satOff val="0"/>
            <a:lumOff val="-333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556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You may complete all your GAIN hours in school.</a:t>
          </a:r>
          <a:endParaRPr lang="en-US" sz="1600" kern="1200" dirty="0"/>
        </a:p>
      </dsp:txBody>
      <dsp:txXfrm>
        <a:off x="996900" y="1525842"/>
        <a:ext cx="3002854" cy="762921"/>
      </dsp:txXfrm>
    </dsp:sp>
    <dsp:sp modelId="{2305B3FA-44BB-46A5-801A-7D382C0967FB}">
      <dsp:nvSpPr>
        <dsp:cNvPr id="0" name=""/>
        <dsp:cNvSpPr/>
      </dsp:nvSpPr>
      <dsp:spPr>
        <a:xfrm>
          <a:off x="520074" y="1430477"/>
          <a:ext cx="953651" cy="9536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624704"/>
              <a:satOff val="0"/>
              <a:lumOff val="-3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C70895-FE28-407C-A8D3-4531BF0C2514}">
      <dsp:nvSpPr>
        <dsp:cNvPr id="0" name=""/>
        <dsp:cNvSpPr/>
      </dsp:nvSpPr>
      <dsp:spPr>
        <a:xfrm>
          <a:off x="996900" y="2670423"/>
          <a:ext cx="3002854" cy="762921"/>
        </a:xfrm>
        <a:prstGeom prst="rect">
          <a:avLst/>
        </a:prstGeom>
        <a:solidFill>
          <a:schemeClr val="accent3">
            <a:hueOff val="1249409"/>
            <a:satOff val="0"/>
            <a:lumOff val="-666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556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You do not receive unsupervised study time. </a:t>
          </a:r>
          <a:endParaRPr lang="en-US" sz="1600" kern="1200" dirty="0"/>
        </a:p>
      </dsp:txBody>
      <dsp:txXfrm>
        <a:off x="996900" y="2670423"/>
        <a:ext cx="3002854" cy="762921"/>
      </dsp:txXfrm>
    </dsp:sp>
    <dsp:sp modelId="{FD45D2FA-E8F5-4C40-92A4-A538B25D1702}">
      <dsp:nvSpPr>
        <dsp:cNvPr id="0" name=""/>
        <dsp:cNvSpPr/>
      </dsp:nvSpPr>
      <dsp:spPr>
        <a:xfrm>
          <a:off x="520074" y="2575058"/>
          <a:ext cx="953651" cy="9536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249409"/>
              <a:satOff val="0"/>
              <a:lumOff val="-666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7CA4191-59E8-4CA2-AA94-0CB569202D10}">
      <dsp:nvSpPr>
        <dsp:cNvPr id="0" name=""/>
        <dsp:cNvSpPr/>
      </dsp:nvSpPr>
      <dsp:spPr>
        <a:xfrm>
          <a:off x="559499" y="3815004"/>
          <a:ext cx="3440254" cy="762921"/>
        </a:xfrm>
        <a:prstGeom prst="rect">
          <a:avLst/>
        </a:prstGeom>
        <a:solidFill>
          <a:schemeClr val="accent3">
            <a:hueOff val="1874113"/>
            <a:satOff val="0"/>
            <a:lumOff val="-100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5569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You must maintain satisfactory progress.</a:t>
          </a:r>
          <a:endParaRPr lang="en-US" sz="1600" kern="1200" dirty="0"/>
        </a:p>
      </dsp:txBody>
      <dsp:txXfrm>
        <a:off x="559499" y="3815004"/>
        <a:ext cx="3440254" cy="762921"/>
      </dsp:txXfrm>
    </dsp:sp>
    <dsp:sp modelId="{5B039365-D560-4607-869C-655C7A7856B7}">
      <dsp:nvSpPr>
        <dsp:cNvPr id="0" name=""/>
        <dsp:cNvSpPr/>
      </dsp:nvSpPr>
      <dsp:spPr>
        <a:xfrm>
          <a:off x="82673" y="3719638"/>
          <a:ext cx="953651" cy="95365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874113"/>
              <a:satOff val="0"/>
              <a:lumOff val="-1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69419E-EA09-4B5C-B8C7-C112C836C66A}">
      <dsp:nvSpPr>
        <dsp:cNvPr id="0" name=""/>
        <dsp:cNvSpPr/>
      </dsp:nvSpPr>
      <dsp:spPr>
        <a:xfrm>
          <a:off x="414873" y="459"/>
          <a:ext cx="3376493" cy="2701194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8AF899-4297-41DC-B5D5-171AAA70B5BF}">
      <dsp:nvSpPr>
        <dsp:cNvPr id="0" name=""/>
        <dsp:cNvSpPr/>
      </dsp:nvSpPr>
      <dsp:spPr>
        <a:xfrm>
          <a:off x="718757" y="2431534"/>
          <a:ext cx="3005079" cy="9454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GN 6005</a:t>
          </a:r>
          <a:endParaRPr lang="en-US" sz="4300" kern="1200" dirty="0"/>
        </a:p>
      </dsp:txBody>
      <dsp:txXfrm>
        <a:off x="718757" y="2431534"/>
        <a:ext cx="3005079" cy="9454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C2D228-C243-4803-BE9F-D331AA580405}">
      <dsp:nvSpPr>
        <dsp:cNvPr id="0" name=""/>
        <dsp:cNvSpPr/>
      </dsp:nvSpPr>
      <dsp:spPr>
        <a:xfrm>
          <a:off x="0" y="2399"/>
          <a:ext cx="8953877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3BC6A3-4A4A-467E-83B4-99918DB045D5}">
      <dsp:nvSpPr>
        <dsp:cNvPr id="0" name=""/>
        <dsp:cNvSpPr/>
      </dsp:nvSpPr>
      <dsp:spPr>
        <a:xfrm>
          <a:off x="0" y="2399"/>
          <a:ext cx="8953877" cy="1636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b="1" kern="1200" dirty="0" smtClean="0"/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An SEP is a list of the classes you plan to take to complete your degree or certificate. </a:t>
          </a:r>
          <a:endParaRPr lang="hy-AM" sz="2000" b="1" kern="1200" dirty="0" smtClean="0"/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 dirty="0" smtClean="0"/>
        </a:p>
        <a:p>
          <a:pPr lvl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y-AM" sz="2000" kern="1200" dirty="0" smtClean="0"/>
            <a:t>SEP-ը մի ցանկ դասեր է դուք նախատեսում եք լրացնել ձեր աստիճանը, կամ վկայական.</a:t>
          </a:r>
          <a:endParaRPr lang="en-US" sz="2000" kern="1200" dirty="0"/>
        </a:p>
      </dsp:txBody>
      <dsp:txXfrm>
        <a:off x="0" y="2399"/>
        <a:ext cx="8953877" cy="1636786"/>
      </dsp:txXfrm>
    </dsp:sp>
    <dsp:sp modelId="{FD73888B-D641-4D18-891A-89BFAB69CFB3}">
      <dsp:nvSpPr>
        <dsp:cNvPr id="0" name=""/>
        <dsp:cNvSpPr/>
      </dsp:nvSpPr>
      <dsp:spPr>
        <a:xfrm>
          <a:off x="0" y="1639186"/>
          <a:ext cx="8953877" cy="0"/>
        </a:xfrm>
        <a:prstGeom prst="line">
          <a:avLst/>
        </a:prstGeom>
        <a:solidFill>
          <a:schemeClr val="accent3">
            <a:hueOff val="937057"/>
            <a:satOff val="0"/>
            <a:lumOff val="-5000"/>
            <a:alphaOff val="0"/>
          </a:schemeClr>
        </a:solidFill>
        <a:ln w="25400" cap="flat" cmpd="sng" algn="ctr">
          <a:solidFill>
            <a:schemeClr val="accent3">
              <a:hueOff val="937057"/>
              <a:satOff val="0"/>
              <a:lumOff val="-5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95E88D-DA8A-4E22-86D7-DBD3F0FD1E3C}">
      <dsp:nvSpPr>
        <dsp:cNvPr id="0" name=""/>
        <dsp:cNvSpPr/>
      </dsp:nvSpPr>
      <dsp:spPr>
        <a:xfrm>
          <a:off x="0" y="1639186"/>
          <a:ext cx="8953877" cy="1636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lvl="0" algn="l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00" b="1" kern="1200" dirty="0" smtClean="0"/>
        </a:p>
        <a:p>
          <a:pPr lvl="0" algn="l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When you are a vocational student, you must have an SEP for the program </a:t>
          </a:r>
        </a:p>
        <a:p>
          <a:pPr lvl="0" algn="l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on your GN 6006.</a:t>
          </a:r>
          <a:endParaRPr lang="hy-AM" sz="2000" b="1" kern="1200" dirty="0" smtClean="0"/>
        </a:p>
        <a:p>
          <a:pPr lvl="0" algn="l" defTabSz="177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y-AM" sz="2000" kern="1200" dirty="0" smtClean="0"/>
            <a:t>Երբ դուք մասնագիտություն ունեցող ուսանող եք, դուք պետք է  </a:t>
          </a:r>
          <a:r>
            <a:rPr lang="en-US" sz="2000" b="1" kern="1200" dirty="0" smtClean="0">
              <a:solidFill>
                <a:schemeClr val="accent1">
                  <a:lumMod val="75000"/>
                </a:schemeClr>
              </a:solidFill>
            </a:rPr>
            <a:t>(S.E.P.)</a:t>
          </a:r>
          <a:r>
            <a:rPr lang="hy-AM" sz="2000" b="1" kern="1200" dirty="0" smtClean="0">
              <a:solidFill>
                <a:schemeClr val="accent1">
                  <a:lumMod val="75000"/>
                </a:schemeClr>
              </a:solidFill>
            </a:rPr>
            <a:t> պլանը</a:t>
          </a:r>
          <a:r>
            <a:rPr lang="hy-AM" sz="2000" kern="1200" dirty="0" smtClean="0"/>
            <a:t> ունենակ Ձեր GN 6006.</a:t>
          </a:r>
          <a:endParaRPr lang="en-US" sz="2000" kern="1200" dirty="0"/>
        </a:p>
      </dsp:txBody>
      <dsp:txXfrm>
        <a:off x="0" y="1639186"/>
        <a:ext cx="8953877" cy="1636786"/>
      </dsp:txXfrm>
    </dsp:sp>
    <dsp:sp modelId="{DBCB3720-F318-4F09-A645-16C0D5930E96}">
      <dsp:nvSpPr>
        <dsp:cNvPr id="0" name=""/>
        <dsp:cNvSpPr/>
      </dsp:nvSpPr>
      <dsp:spPr>
        <a:xfrm>
          <a:off x="0" y="3275972"/>
          <a:ext cx="8953877" cy="0"/>
        </a:xfrm>
        <a:prstGeom prst="line">
          <a:avLst/>
        </a:prstGeom>
        <a:solidFill>
          <a:schemeClr val="accent3">
            <a:hueOff val="1874113"/>
            <a:satOff val="0"/>
            <a:lumOff val="-10000"/>
            <a:alphaOff val="0"/>
          </a:schemeClr>
        </a:solidFill>
        <a:ln w="25400" cap="flat" cmpd="sng" algn="ctr">
          <a:solidFill>
            <a:schemeClr val="accent3">
              <a:hueOff val="1874113"/>
              <a:satOff val="0"/>
              <a:lumOff val="-1000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0CB8F7-140E-46B2-A1FE-DC84F2412356}">
      <dsp:nvSpPr>
        <dsp:cNvPr id="0" name=""/>
        <dsp:cNvSpPr/>
      </dsp:nvSpPr>
      <dsp:spPr>
        <a:xfrm>
          <a:off x="0" y="3275972"/>
          <a:ext cx="8953877" cy="16367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/>
            <a:t>You must follow your SEP.  Talk with your Academic Counselor or GCC CalWORKs Case Manager if you need to deviate from your SEP.</a:t>
          </a:r>
          <a:endParaRPr lang="hy-AM" sz="2000" b="1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y-AM" sz="2000" kern="1200" dirty="0" smtClean="0"/>
            <a:t>Դուք պետք է հետեւեք ձեր </a:t>
          </a:r>
          <a:r>
            <a:rPr lang="en-US" sz="2000" b="1" kern="1200" dirty="0" smtClean="0">
              <a:solidFill>
                <a:schemeClr val="accent1">
                  <a:lumMod val="75000"/>
                </a:schemeClr>
              </a:solidFill>
            </a:rPr>
            <a:t>(S.E.P.)</a:t>
          </a:r>
          <a:r>
            <a:rPr lang="hy-AM" sz="2000" b="1" kern="1200" dirty="0" smtClean="0">
              <a:solidFill>
                <a:schemeClr val="accent1">
                  <a:lumMod val="75000"/>
                </a:schemeClr>
              </a:solidFill>
            </a:rPr>
            <a:t> պլանին.</a:t>
          </a:r>
          <a:r>
            <a:rPr lang="hy-AM" sz="2000" kern="1200" dirty="0" smtClean="0"/>
            <a:t> Խոսեք ձեր ակադեմիական Խորհրդատուհի կամ GCC CalWORKs-ի գործակիցների հետ, եթե դուք ուզում եք շեղվել Ձեր </a:t>
          </a:r>
          <a:r>
            <a:rPr lang="en-US" sz="2000" b="1" kern="1200" dirty="0" smtClean="0">
              <a:solidFill>
                <a:schemeClr val="accent1">
                  <a:lumMod val="75000"/>
                </a:schemeClr>
              </a:solidFill>
            </a:rPr>
            <a:t>(S.E.P.)</a:t>
          </a:r>
          <a:r>
            <a:rPr lang="hy-AM" sz="2000" b="1" kern="1200" dirty="0" smtClean="0">
              <a:solidFill>
                <a:schemeClr val="accent1">
                  <a:lumMod val="75000"/>
                </a:schemeClr>
              </a:solidFill>
            </a:rPr>
            <a:t> պլանից</a:t>
          </a:r>
          <a:r>
            <a:rPr lang="hy-AM" sz="2000" kern="1200" dirty="0" smtClean="0"/>
            <a:t>.</a:t>
          </a:r>
          <a:endParaRPr lang="en-US" sz="2000" kern="1200" dirty="0"/>
        </a:p>
      </dsp:txBody>
      <dsp:txXfrm>
        <a:off x="0" y="3275972"/>
        <a:ext cx="8953877" cy="16367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1A66F-494A-48AB-8B38-4D6F084BFBDD}">
      <dsp:nvSpPr>
        <dsp:cNvPr id="0" name=""/>
        <dsp:cNvSpPr/>
      </dsp:nvSpPr>
      <dsp:spPr>
        <a:xfrm>
          <a:off x="90523" y="1180"/>
          <a:ext cx="4017326" cy="225302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1" kern="1200" dirty="0" smtClean="0"/>
            <a:t>The money you spend on books and supplies must be reasonable.</a:t>
          </a:r>
          <a:endParaRPr lang="hy-AM" sz="1900" b="1" kern="1200" dirty="0" smtClean="0"/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y-AM" sz="2000" kern="1200" dirty="0" smtClean="0">
              <a:solidFill>
                <a:schemeClr val="tx1"/>
              </a:solidFill>
            </a:rPr>
            <a:t>Փողը ծախսեք հիմնավորված գրքեր և գրենական պիտույքների համար</a:t>
          </a:r>
          <a:endParaRPr lang="en-US" sz="2000" kern="1200" dirty="0">
            <a:solidFill>
              <a:schemeClr val="tx1"/>
            </a:solidFill>
          </a:endParaRPr>
        </a:p>
      </dsp:txBody>
      <dsp:txXfrm>
        <a:off x="90523" y="1180"/>
        <a:ext cx="4017326" cy="2253022"/>
      </dsp:txXfrm>
    </dsp:sp>
    <dsp:sp modelId="{B4BF81F3-3EAE-495E-AB99-DB22A4AE3365}">
      <dsp:nvSpPr>
        <dsp:cNvPr id="0" name=""/>
        <dsp:cNvSpPr/>
      </dsp:nvSpPr>
      <dsp:spPr>
        <a:xfrm>
          <a:off x="4483352" y="1180"/>
          <a:ext cx="4009064" cy="2253022"/>
        </a:xfrm>
        <a:prstGeom prst="rect">
          <a:avLst/>
        </a:prstGeom>
        <a:solidFill>
          <a:schemeClr val="accent4">
            <a:hueOff val="194137"/>
            <a:satOff val="-957"/>
            <a:lumOff val="-418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b="1" kern="1200" dirty="0" smtClean="0"/>
            <a:t>GAIN may not limit you to $35 per semester. </a:t>
          </a:r>
          <a:endParaRPr lang="hy-AM" sz="2300" b="1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y-AM" sz="2000" kern="1200" dirty="0" smtClean="0">
              <a:solidFill>
                <a:schemeClr val="tx1"/>
              </a:solidFill>
            </a:rPr>
            <a:t>GAIN չի կարող սահմանափակել ձեզ $ 35 մեկ կիսամյակի</a:t>
          </a:r>
          <a:r>
            <a:rPr lang="hy-AM" sz="2000" kern="1200" dirty="0" smtClean="0"/>
            <a:t>.</a:t>
          </a:r>
          <a:r>
            <a:rPr lang="en-US" sz="2000" kern="1200" dirty="0" smtClean="0"/>
            <a:t> </a:t>
          </a:r>
          <a:endParaRPr lang="en-US" sz="2000" kern="1200" dirty="0"/>
        </a:p>
      </dsp:txBody>
      <dsp:txXfrm>
        <a:off x="4483352" y="1180"/>
        <a:ext cx="4009064" cy="2253022"/>
      </dsp:txXfrm>
    </dsp:sp>
    <dsp:sp modelId="{898FC703-D0AF-487A-BCD8-81554A7D6BE9}">
      <dsp:nvSpPr>
        <dsp:cNvPr id="0" name=""/>
        <dsp:cNvSpPr/>
      </dsp:nvSpPr>
      <dsp:spPr>
        <a:xfrm>
          <a:off x="129068" y="2629706"/>
          <a:ext cx="3959047" cy="2253022"/>
        </a:xfrm>
        <a:prstGeom prst="rect">
          <a:avLst/>
        </a:prstGeom>
        <a:solidFill>
          <a:schemeClr val="accent4">
            <a:hueOff val="388273"/>
            <a:satOff val="-1914"/>
            <a:lumOff val="-83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/>
            <a:t>Receipts must be submitted for all reimbursements. </a:t>
          </a:r>
          <a:endParaRPr lang="hy-AM" sz="2200" b="1" kern="1200" dirty="0" smtClean="0"/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y-AM" sz="2000" kern="1200" dirty="0" smtClean="0">
              <a:solidFill>
                <a:schemeClr val="tx1"/>
              </a:solidFill>
            </a:rPr>
            <a:t>Բոլոր ստացականները պետք է ներկայացվի փոխհատուցման համար.</a:t>
          </a:r>
          <a:r>
            <a:rPr lang="en-US" sz="2000" kern="1200" dirty="0" smtClean="0">
              <a:solidFill>
                <a:schemeClr val="tx1"/>
              </a:solidFill>
            </a:rPr>
            <a:t>  </a:t>
          </a:r>
        </a:p>
      </dsp:txBody>
      <dsp:txXfrm>
        <a:off x="129068" y="2629706"/>
        <a:ext cx="3959047" cy="2253022"/>
      </dsp:txXfrm>
    </dsp:sp>
    <dsp:sp modelId="{D83EA16B-A2FA-4B6F-832A-590CD8A9ADB8}">
      <dsp:nvSpPr>
        <dsp:cNvPr id="0" name=""/>
        <dsp:cNvSpPr/>
      </dsp:nvSpPr>
      <dsp:spPr>
        <a:xfrm>
          <a:off x="4463620" y="2629706"/>
          <a:ext cx="3990252" cy="2253022"/>
        </a:xfrm>
        <a:prstGeom prst="rect">
          <a:avLst/>
        </a:prstGeom>
        <a:solidFill>
          <a:schemeClr val="accent4">
            <a:hueOff val="582410"/>
            <a:satOff val="-2871"/>
            <a:lumOff val="-1254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Credit students use the form on the GCC CalWORKs website. Noncredit students use the VOE.</a:t>
          </a:r>
          <a:endParaRPr lang="hy-AM" sz="1800" b="1" kern="1200" dirty="0" smtClean="0"/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 </a:t>
          </a:r>
          <a:r>
            <a:rPr lang="en-US" sz="1800" kern="1200" dirty="0" smtClean="0">
              <a:solidFill>
                <a:schemeClr val="tx1"/>
              </a:solidFill>
            </a:rPr>
            <a:t>CREDIT </a:t>
          </a:r>
          <a:r>
            <a:rPr lang="hy-AM" sz="1800" kern="1200" dirty="0" smtClean="0">
              <a:solidFill>
                <a:schemeClr val="tx1"/>
              </a:solidFill>
            </a:rPr>
            <a:t>ուսանողները օգտագործում են ձեևը GCC CalWORKs կայքում. Noncredit ուսանողները օգտագործում են Voe ֆորմը.</a:t>
          </a:r>
          <a:endParaRPr lang="en-US" sz="1800" kern="1200" dirty="0">
            <a:solidFill>
              <a:schemeClr val="tx1"/>
            </a:solidFill>
          </a:endParaRPr>
        </a:p>
      </dsp:txBody>
      <dsp:txXfrm>
        <a:off x="4463620" y="2629706"/>
        <a:ext cx="3990252" cy="2253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">
  <dgm:title val=""/>
  <dgm:desc val=""/>
  <dgm:catLst>
    <dgm:cat type="picture" pri="6000"/>
    <dgm:cat type="pictureconvert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7" srcId="0" destId="1" srcOrd="0" destOrd="0"/>
        <dgm:cxn modelId="8" srcId="0" destId="2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diagram">
    <dgm:varLst>
      <dgm:dir/>
    </dgm:varLst>
    <dgm:choose name="Name0">
      <dgm:if name="Name1" func="var" arg="dir" op="equ" val="norm">
        <dgm:alg type="snake">
          <dgm:param type="off" val="ctr"/>
        </dgm:alg>
      </dgm:if>
      <dgm:else name="Name2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.19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if>
          <dgm:else name="Name5">
            <dgm:constrLst>
              <dgm:constr type="l" for="ch" forName="Image" refType="w" fact="0.06"/>
              <dgm:constr type="t" for="ch" forName="Image" refType="h" fact="0"/>
              <dgm:constr type="w" for="ch" forName="Image" refType="w" fact="0.94"/>
              <dgm:constr type="h" for="ch" forName="Image" refType="h" fact="0.91"/>
              <dgm:constr type="l" for="ch" forName="Parent" refType="w" fact="0"/>
              <dgm:constr type="t" for="ch" forName="Parent" refType="h" fact="0.745"/>
              <dgm:constr type="w" for="ch" forName="Parent" refType="w" fact="0.81"/>
              <dgm:constr type="h" for="ch" forName="Parent" refType="h" fact="0.255"/>
            </dgm:constrLst>
          </dgm:else>
        </dgm:choose>
        <dgm:layoutNode name="Image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node0">
          <dgm:varLst>
            <dgm:bulletEnabled val="1"/>
          </dgm:varLst>
          <dgm:alg type="tx">
            <dgm:param type="txAnchorVertCh" val="mid"/>
            <dgm:param type="shpTxRTLAlignCh" val="r"/>
            <dgm:param type="lnSpAfParP" val="5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E47BE9B-0A3A-4057-B46C-CB728122ED65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6865F79-D577-4878-8097-FF352CD82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82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65F79-D577-4878-8097-FF352CD82A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45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65F79-D577-4878-8097-FF352CD82A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8960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65F79-D577-4878-8097-FF352CD82A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527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CalWORKs will communicate</a:t>
            </a:r>
            <a:r>
              <a:rPr lang="en-US" baseline="0" dirty="0" smtClean="0"/>
              <a:t> with you through GCC E-mail.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65F79-D577-4878-8097-FF352CD82A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6797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49005"/>
            <a:ext cx="7808976" cy="1088136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marL="0" algn="l" defTabSz="914400" rtl="0" eaLnBrk="1" latinLnBrk="0" hangingPunct="1">
              <a:lnSpc>
                <a:spcPts val="4600"/>
              </a:lnSpc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6205" y="1532427"/>
            <a:ext cx="7754112" cy="484632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13" name="Rectangle 12"/>
          <p:cNvSpPr/>
          <p:nvPr/>
        </p:nvSpPr>
        <p:spPr>
          <a:xfrm>
            <a:off x="284163" y="6227064"/>
            <a:ext cx="8574087" cy="173736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1298762"/>
            <a:ext cx="4069080" cy="1162050"/>
          </a:xfrm>
          <a:noFill/>
        </p:spPr>
        <p:txBody>
          <a:bodyPr anchor="b">
            <a:noAutofit/>
          </a:bodyPr>
          <a:lstStyle>
            <a:lvl1pPr algn="ctr">
              <a:defRPr sz="3200" b="1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3567" y="914400"/>
            <a:ext cx="4069080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941" y="2456329"/>
            <a:ext cx="4069080" cy="318247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800600"/>
            <a:ext cx="8360242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199"/>
            <a:ext cx="8577072" cy="43525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67338"/>
            <a:ext cx="8304213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8"/>
          <p:cNvGrpSpPr/>
          <p:nvPr/>
        </p:nvGrpSpPr>
        <p:grpSpPr>
          <a:xfrm>
            <a:off x="284163" y="4280647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071" y="4778189"/>
            <a:ext cx="8360242" cy="566738"/>
          </a:xfrm>
          <a:noFill/>
        </p:spPr>
        <p:txBody>
          <a:bodyPr anchor="b">
            <a:normAutofit/>
          </a:bodyPr>
          <a:lstStyle>
            <a:lvl1pPr algn="l">
              <a:defRPr sz="2800" b="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4163" y="457200"/>
            <a:ext cx="8577072" cy="382219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099" y="5344927"/>
            <a:ext cx="8304213" cy="804862"/>
          </a:xfrm>
          <a:noFill/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0" y="914400"/>
            <a:ext cx="5195047" cy="52117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84163" y="4267200"/>
            <a:ext cx="2743200" cy="2120153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9101" y="4953001"/>
            <a:ext cx="2472017" cy="1246094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764" y="4419600"/>
            <a:ext cx="2475395" cy="510988"/>
          </a:xfrm>
          <a:noFill/>
        </p:spPr>
        <p:txBody>
          <a:bodyPr anchor="b">
            <a:normAutofit/>
          </a:bodyPr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284164" y="594360"/>
            <a:ext cx="2743200" cy="3675888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grpSp>
        <p:nvGrpSpPr>
          <p:cNvPr id="8" name="Group 14"/>
          <p:cNvGrpSpPr/>
          <p:nvPr/>
        </p:nvGrpSpPr>
        <p:grpSpPr>
          <a:xfrm>
            <a:off x="284163" y="461682"/>
            <a:ext cx="8576373" cy="137411"/>
            <a:chOff x="284163" y="1759424"/>
            <a:chExt cx="8576373" cy="137411"/>
          </a:xfrm>
        </p:grpSpPr>
        <p:sp>
          <p:nvSpPr>
            <p:cNvPr id="16" name="Rectangle 15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021013" y="4801575"/>
            <a:ext cx="583723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1661" y="4800600"/>
            <a:ext cx="5691651" cy="566738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21014" y="457199"/>
            <a:ext cx="5833872" cy="435254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9805" y="5367338"/>
            <a:ext cx="5653507" cy="804862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/>
          </p:nvPr>
        </p:nvSpPr>
        <p:spPr>
          <a:xfrm>
            <a:off x="284164" y="457200"/>
            <a:ext cx="2736850" cy="290779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>
            <a:off x="284164" y="3364992"/>
            <a:ext cx="2736850" cy="289864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2133600"/>
            <a:ext cx="8574087" cy="40132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5313882" y="2857535"/>
            <a:ext cx="5934615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5124" y="473075"/>
            <a:ext cx="969264" cy="5921375"/>
          </a:xfrm>
        </p:spPr>
        <p:txBody>
          <a:bodyPr vert="eaVert"/>
          <a:lstStyle>
            <a:lvl1pPr algn="l">
              <a:defRPr sz="3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4163" y="457200"/>
            <a:ext cx="6497637" cy="5937250"/>
          </a:xfrm>
        </p:spPr>
        <p:txBody>
          <a:bodyPr vert="eaVert"/>
          <a:lstStyle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 rot="5400000">
            <a:off x="4658724" y="3355723"/>
            <a:ext cx="5934456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8" name="Group 7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84163" y="444728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2017058"/>
            <a:ext cx="8574087" cy="4377391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2420" y="1532965"/>
            <a:ext cx="7754284" cy="48409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grpSp>
        <p:nvGrpSpPr>
          <p:cNvPr id="7" name="Group 16"/>
          <p:cNvGrpSpPr/>
          <p:nvPr/>
        </p:nvGrpSpPr>
        <p:grpSpPr>
          <a:xfrm>
            <a:off x="284163" y="1906542"/>
            <a:ext cx="8576373" cy="137411"/>
            <a:chOff x="284163" y="1759424"/>
            <a:chExt cx="8576373" cy="137411"/>
          </a:xfrm>
        </p:grpSpPr>
        <p:sp>
          <p:nvSpPr>
            <p:cNvPr id="11" name="Rectangle 10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30889" y="444728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633" y="444728"/>
            <a:ext cx="7810967" cy="1088237"/>
          </a:xfrm>
          <a:noFill/>
        </p:spPr>
        <p:txBody>
          <a:bodyPr bIns="45720" anchor="b" anchorCtr="0">
            <a:normAutofit/>
          </a:bodyPr>
          <a:lstStyle>
            <a:lvl1pPr algn="l">
              <a:lnSpc>
                <a:spcPts val="4600"/>
              </a:lnSpc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4814125"/>
            <a:ext cx="7772400" cy="1051560"/>
          </a:xfrm>
          <a:noFill/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200" b="0" i="0" kern="1200" cap="none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5488" y="5861304"/>
            <a:ext cx="7735824" cy="402336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Clr>
                <a:schemeClr val="bg1">
                  <a:lumMod val="65000"/>
                </a:schemeClr>
              </a:buClr>
              <a:buSzPct val="90000"/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284162" y="443754"/>
            <a:ext cx="8574087" cy="4370293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4163" y="4801575"/>
            <a:ext cx="8574087" cy="1468437"/>
          </a:xfrm>
          <a:prstGeom prst="rect">
            <a:avLst/>
          </a:prstGeom>
          <a:solidFill>
            <a:schemeClr val="tx1">
              <a:lumMod val="85000"/>
              <a:lumOff val="15000"/>
              <a:alpha val="85000"/>
            </a:schemeClr>
          </a:solidFill>
        </p:spPr>
        <p:txBody>
          <a:bodyPr vert="horz" lIns="91440" tIns="45720" rIns="182880" bIns="365760" rtlCol="0" anchor="b" anchorCtr="0">
            <a:normAutofit/>
          </a:bodyPr>
          <a:lstStyle/>
          <a:p>
            <a:pPr algn="l" defTabSz="914400" rtl="0" eaLnBrk="1" latinLnBrk="0" hangingPunct="1">
              <a:spcBef>
                <a:spcPct val="0"/>
              </a:spcBef>
              <a:buNone/>
            </a:pPr>
            <a:endParaRPr sz="4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4163" y="6263389"/>
            <a:ext cx="8576373" cy="137411"/>
            <a:chOff x="284163" y="1759424"/>
            <a:chExt cx="8576373" cy="137411"/>
          </a:xfrm>
        </p:grpSpPr>
        <p:sp>
          <p:nvSpPr>
            <p:cNvPr id="9" name="Rectangle 8"/>
            <p:cNvSpPr/>
            <p:nvPr/>
          </p:nvSpPr>
          <p:spPr>
            <a:xfrm>
              <a:off x="284163" y="1759424"/>
              <a:ext cx="2743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026392" y="1759424"/>
              <a:ext cx="1600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626864" y="1759424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230889" y="4801575"/>
            <a:ext cx="5870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sz="3600">
                <a:solidFill>
                  <a:schemeClr val="bg1"/>
                </a:solidFill>
                <a:sym typeface="Wingdings"/>
              </a:rPr>
              <a:t></a:t>
            </a:r>
            <a:endParaRPr sz="360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4814047"/>
            <a:ext cx="7772400" cy="1048871"/>
          </a:xfrm>
          <a:noFill/>
        </p:spPr>
        <p:txBody>
          <a:bodyPr anchor="b" anchorCtr="0">
            <a:normAutofit/>
          </a:bodyPr>
          <a:lstStyle>
            <a:lvl1pPr algn="l">
              <a:defRPr sz="42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47" y="5862918"/>
            <a:ext cx="7732059" cy="403412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9" name="Group 8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0" name="Rectangle 9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3412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78188" y="2151063"/>
            <a:ext cx="3931920" cy="39751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11" name="Group 10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12" name="Rectangle 11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3412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3412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9495" y="1735138"/>
            <a:ext cx="3931920" cy="83325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buNone/>
              <a:defRPr sz="26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9495" y="2590800"/>
            <a:ext cx="3931920" cy="35353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4163" y="455773"/>
            <a:ext cx="8574087" cy="1133949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7" name="Group 6"/>
          <p:cNvGrpSpPr/>
          <p:nvPr/>
        </p:nvGrpSpPr>
        <p:grpSpPr>
          <a:xfrm>
            <a:off x="284163" y="1577847"/>
            <a:ext cx="8576373" cy="137411"/>
            <a:chOff x="284163" y="1577847"/>
            <a:chExt cx="8576373" cy="137411"/>
          </a:xfrm>
        </p:grpSpPr>
        <p:sp>
          <p:nvSpPr>
            <p:cNvPr id="8" name="Rectangle 7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9" name="Rectangle 8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0" name="Rectangle 9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1665B-C24A-4702-B522-6A4334602E0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4163" y="452718"/>
            <a:ext cx="8576373" cy="137411"/>
            <a:chOff x="284163" y="1577847"/>
            <a:chExt cx="8576373" cy="137411"/>
          </a:xfrm>
        </p:grpSpPr>
        <p:sp>
          <p:nvSpPr>
            <p:cNvPr id="6" name="Rectangle 5"/>
            <p:cNvSpPr/>
            <p:nvPr/>
          </p:nvSpPr>
          <p:spPr>
            <a:xfrm>
              <a:off x="284163" y="1577847"/>
              <a:ext cx="1600200" cy="13741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7" name="Rectangle 6"/>
            <p:cNvSpPr/>
            <p:nvPr/>
          </p:nvSpPr>
          <p:spPr>
            <a:xfrm>
              <a:off x="1885174" y="1577847"/>
              <a:ext cx="2743200" cy="137411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8" name="Rectangle 7"/>
            <p:cNvSpPr/>
            <p:nvPr/>
          </p:nvSpPr>
          <p:spPr>
            <a:xfrm>
              <a:off x="4626864" y="1577847"/>
              <a:ext cx="4233672" cy="137411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81503" y="2133600"/>
            <a:ext cx="7076747" cy="3992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4936" y="643703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251665B-C24A-4702-B522-6A4334602E03}" type="datetimeFigureOut">
              <a:rPr lang="en-US" smtClean="0"/>
              <a:t>9/22/2015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9698" y="6437032"/>
            <a:ext cx="6124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6459" y="167347"/>
            <a:ext cx="630621" cy="359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5FD889E0-CAB2-4699-909D-B9A88D47ACB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74087" cy="967840"/>
          </a:xfrm>
          <a:prstGeom prst="rect">
            <a:avLst/>
          </a:prstGeom>
          <a:solidFill>
            <a:schemeClr val="tx1">
              <a:lumMod val="85000"/>
              <a:lumOff val="15000"/>
              <a:alpha val="7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r" defTabSz="914400" rtl="0" eaLnBrk="1" latinLnBrk="0" hangingPunct="1">
        <a:spcBef>
          <a:spcPct val="0"/>
        </a:spcBef>
        <a:buNone/>
        <a:defRPr sz="42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454025" indent="-454025" algn="l" defTabSz="914400" rtl="0" eaLnBrk="1" latinLnBrk="0" hangingPunct="1">
        <a:spcBef>
          <a:spcPts val="20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260475" indent="-346075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339725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939925" indent="-3317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29076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625725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970213" indent="-344488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SzPct val="90000"/>
        <a:buFont typeface="Wingdings" pitchFamily="2" charset="2"/>
        <a:buChar char=""/>
        <a:defRPr lang="en-US" sz="1800" kern="1200" dirty="0" smtClean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313113" indent="-344488" algn="l" defTabSz="914400" rtl="0" eaLnBrk="1" latinLnBrk="0" hangingPunct="1">
        <a:spcBef>
          <a:spcPts val="600"/>
        </a:spcBef>
        <a:buClr>
          <a:schemeClr val="bg1">
            <a:lumMod val="65000"/>
          </a:schemeClr>
        </a:buClr>
        <a:buSzPct val="90000"/>
        <a:buFont typeface="Wingdings" pitchFamily="2" charset="2"/>
        <a:buChar char=""/>
        <a:defRPr lang="en-US" sz="1800" kern="1200" dirty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3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29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33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33.pn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2.gif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comments" Target="../comments/comment2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9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1341" y="497941"/>
            <a:ext cx="8025542" cy="1283644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/>
              <a:t>WELCOME  TO  GCC  CALWORKS</a:t>
            </a:r>
            <a:br>
              <a:rPr lang="en-US" b="1" dirty="0" smtClean="0"/>
            </a:br>
            <a:r>
              <a:rPr lang="hy-AM" dirty="0"/>
              <a:t>ԲԱՐԻ ԳԱԼՈՒՍՏ GCC CalWORKs</a:t>
            </a:r>
            <a:endParaRPr lang="en-US" b="1" dirty="0"/>
          </a:p>
        </p:txBody>
      </p:sp>
      <p:pic>
        <p:nvPicPr>
          <p:cNvPr id="1026" name="Picture 2" descr="http://www.notredamecollege.edu/sites/default/fileuploads/adult.jpg?12647934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62" y="2913216"/>
            <a:ext cx="8580053" cy="328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9861" y="2020664"/>
            <a:ext cx="85800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This is where you belong. </a:t>
            </a:r>
          </a:p>
          <a:p>
            <a:r>
              <a:rPr lang="en-US" sz="28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hy-AM" sz="2800" dirty="0"/>
              <a:t>Սա, որտեղ դուք </a:t>
            </a:r>
            <a:r>
              <a:rPr lang="hy-AM" sz="2800" dirty="0" smtClean="0"/>
              <a:t>պատկանում </a:t>
            </a:r>
            <a:r>
              <a:rPr lang="hy-AM" sz="2800" dirty="0"/>
              <a:t>եք.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88601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2660" y="83451"/>
            <a:ext cx="8043169" cy="5220069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50000"/>
              <a:hueOff val="544513"/>
              <a:satOff val="-21832"/>
              <a:lumOff val="650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50571" t="34610" r="7524" b="31257"/>
          <a:stretch/>
        </p:blipFill>
        <p:spPr>
          <a:xfrm>
            <a:off x="1297471" y="5179235"/>
            <a:ext cx="6513545" cy="1657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35327" y="494181"/>
            <a:ext cx="11368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Irina Smith</a:t>
            </a:r>
            <a:endParaRPr lang="en-US" sz="14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34609" y="492692"/>
            <a:ext cx="10855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12345678</a:t>
            </a:r>
            <a:endParaRPr lang="en-US" sz="14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64384" y="491203"/>
            <a:ext cx="1183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B-123456H</a:t>
            </a:r>
            <a:endParaRPr lang="en-US" sz="14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6823" y="700792"/>
            <a:ext cx="362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X</a:t>
            </a:r>
            <a:endParaRPr lang="en-US" sz="14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44232" y="686542"/>
            <a:ext cx="6238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2015</a:t>
            </a:r>
            <a:endParaRPr lang="en-US" sz="14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37667" y="720615"/>
            <a:ext cx="132440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September 15, 2015</a:t>
            </a:r>
            <a:endParaRPr lang="en-US" sz="900" dirty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2563" y="5324826"/>
            <a:ext cx="718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ESL 2</a:t>
            </a:r>
            <a:endParaRPr lang="en-US" sz="1400" b="1" dirty="0">
              <a:solidFill>
                <a:schemeClr val="accent1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303136" y="5220119"/>
            <a:ext cx="2413395" cy="439118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1375840" y="6312024"/>
            <a:ext cx="533062" cy="336719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92563" y="6312024"/>
            <a:ext cx="6655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3486</a:t>
            </a:r>
            <a:endParaRPr lang="en-US" sz="14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369377" y="6312025"/>
            <a:ext cx="1087861" cy="476136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650898" y="6396204"/>
            <a:ext cx="6735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8/31/15</a:t>
            </a:r>
            <a:endParaRPr lang="en-US" sz="14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05309" y="6525632"/>
            <a:ext cx="7248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12/16/15</a:t>
            </a:r>
            <a:endParaRPr lang="en-US" sz="1400" b="1" dirty="0">
              <a:solidFill>
                <a:schemeClr val="accent2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88604" y="1387288"/>
            <a:ext cx="378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14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976590" y="6281246"/>
            <a:ext cx="1490644" cy="476136"/>
          </a:xfrm>
          <a:prstGeom prst="ellipse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523746" y="1329293"/>
            <a:ext cx="580914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 p.m.- 9:30 p.m. 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61172" y="1319767"/>
            <a:ext cx="580914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 p.m.- 9:30 p.m. 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399594" y="1320010"/>
            <a:ext cx="580914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 p.m.- 9:30 p.m. 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20163" y="1313504"/>
            <a:ext cx="580914" cy="40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800"/>
              </a:lnSpc>
            </a:pPr>
            <a:r>
              <a:rPr lang="en-US" sz="8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6 p.m.- 9:30 p.m. </a:t>
            </a:r>
            <a:endParaRPr lang="en-US" sz="800" dirty="0">
              <a:solidFill>
                <a:schemeClr val="accent1">
                  <a:lumMod val="60000"/>
                  <a:lumOff val="40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299460" y="3406140"/>
            <a:ext cx="876300" cy="23938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XXXXX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4523746" y="2955748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030A0"/>
                </a:solidFill>
                <a:latin typeface="Freestyle Script" panose="030804020302050B0404" pitchFamily="66" charset="0"/>
              </a:rPr>
              <a:t>Irina Smith</a:t>
            </a:r>
            <a:endParaRPr lang="en-US" dirty="0">
              <a:solidFill>
                <a:srgbClr val="7030A0"/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7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11111E-6 L 3.88889E-6 -1.11111E-6 C -0.00243 -0.00069 -0.00504 -0.00139 -0.00747 -0.00208 C -0.00833 -0.00231 -0.00903 -0.00324 -0.0099 -0.00324 C -0.01962 -0.00393 -0.02951 -0.00393 -0.03924 -0.00439 C -0.03976 -0.01805 -0.03993 -0.03171 -0.0408 -0.04537 C -0.04132 -0.05115 -0.0434 -0.06203 -0.0434 -0.06203 C -0.04271 -0.0787 -0.04236 -0.09537 -0.04167 -0.11203 C -0.04167 -0.11435 -0.04132 -0.11666 -0.0408 -0.11875 C -0.04045 -0.1206 -0.03958 -0.12245 -0.03924 -0.1243 C -0.03889 -0.12569 -0.03854 -0.12731 -0.03837 -0.1287 C -0.03629 -0.15648 -0.03663 -0.14745 -0.03924 -0.19652 C -0.03924 -0.19861 -0.04028 -0.20023 -0.0408 -0.20208 C -0.04115 -0.20324 -0.04132 -0.20439 -0.04167 -0.20532 C -0.04201 -0.2081 -0.04219 -0.21064 -0.04254 -0.21319 C -0.04288 -0.2162 -0.0434 -0.21805 -0.04427 -0.22106 C -0.04635 -0.24189 -0.04288 -0.20995 -0.04757 -0.24537 C -0.05 -0.26504 -0.04635 -0.24351 -0.05 -0.26319 C -0.05191 -0.29722 -0.05174 -0.28472 -0.04913 -0.34421 C -0.04896 -0.34884 -0.04792 -0.35324 -0.04757 -0.35764 C -0.04722 -0.36134 -0.04722 -0.36504 -0.0467 -0.36875 C -0.04635 -0.37129 -0.04549 -0.37384 -0.04497 -0.37639 C -0.04462 -0.3787 -0.04445 -0.38101 -0.04427 -0.3831 C -0.04358 -0.38981 -0.0441 -0.39676 -0.04254 -0.40324 L -0.04167 -0.40648 C -0.04132 -0.41064 -0.04115 -0.41458 -0.0408 -0.41875 C -0.04028 -0.42453 -0.03958 -0.43055 -0.03924 -0.43657 C -0.0382 -0.45208 -0.03941 -0.44629 -0.0375 -0.45416 C -0.03715 -0.47801 -0.0375 -0.50162 -0.03663 -0.52523 C -0.03663 -0.52662 -0.03524 -0.52731 -0.03507 -0.5287 C -0.03438 -0.53379 -0.03455 -0.53912 -0.0342 -0.54421 C -0.03403 -0.54791 -0.03368 -0.55162 -0.03333 -0.55532 C -0.03316 -0.55648 -0.03299 -0.55787 -0.03247 -0.55856 C -0.0316 -0.56018 -0.03038 -0.56134 -0.02917 -0.56203 C -0.02795 -0.56273 -0.02639 -0.56296 -0.025 -0.56319 C -0.01163 -0.56389 0.00174 -0.56389 0.0151 -0.56412 C 0.02257 -0.56597 0.0184 -0.56458 0.0276 -0.56875 L 0.03003 -0.56967 C 0.0309 -0.57014 0.03177 -0.57083 0.03264 -0.57083 L 0.0401 -0.57199 C 0.04809 -0.57453 0.04531 -0.57407 0.05347 -0.57523 C 0.05365 -0.57546 0.05399 -0.57523 0.05434 -0.57523 L 0.05434 -0.57523 " pathEditMode="relative" ptsTypes="AAAAAAAAAAAAAAAAAAAAAAAAAAAAAAAAAAAAAAAAAAA">
                                      <p:cBhvr>
                                        <p:cTn id="76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3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13 0.00209 L -0.02813 0.00232 C -0.03108 0.00209 -0.03386 0.00093 -0.03681 0.00093 C -0.05886 0.00093 -0.03994 0.00394 -0.05521 0.00093 C -0.05504 -0.00532 -0.05452 -0.0118 -0.05434 -0.01828 C -0.05278 -0.06944 -0.05712 -0.05115 -0.05244 -0.07013 C -0.05191 -0.07592 -0.05 -0.09676 -0.04948 -0.10509 C -0.04948 -0.10625 -0.05 -0.12407 -0.04757 -0.13101 C -0.04671 -0.1331 -0.04566 -0.13518 -0.04462 -0.1375 C -0.04393 -0.14051 -0.04323 -0.14351 -0.04271 -0.14676 C -0.04237 -0.14814 -0.04167 -0.15 -0.04167 -0.15185 C -0.04167 -0.15717 -0.04219 -0.16203 -0.04271 -0.16713 C -0.04289 -0.16875 -0.04323 -0.1699 -0.04358 -0.17106 C -0.04428 -0.17314 -0.0448 -0.17546 -0.04566 -0.17754 C -0.04619 -0.17916 -0.04688 -0.18032 -0.04757 -0.18148 C -0.04792 -0.18449 -0.04792 -0.18773 -0.04844 -0.19074 C -0.04879 -0.19189 -0.05 -0.19305 -0.05053 -0.19444 C -0.05087 -0.1956 -0.05122 -0.19699 -0.05139 -0.19814 C -0.05226 -0.20254 -0.05261 -0.20555 -0.0533 -0.20995 C -0.05278 -0.25092 -0.05226 -0.29189 -0.05139 -0.33287 C -0.05139 -0.33657 -0.04931 -0.34143 -0.04844 -0.34444 C -0.04775 -0.34791 -0.04757 -0.35162 -0.04653 -0.35486 C -0.04584 -0.35717 -0.04514 -0.35926 -0.04462 -0.36134 C -0.0375 -0.39259 -0.04775 -0.35115 -0.04271 -0.37176 C -0.04237 -0.37476 -0.04237 -0.37801 -0.04167 -0.38078 C -0.04115 -0.3831 -0.03959 -0.38495 -0.03872 -0.38726 C -0.03803 -0.38935 -0.0375 -0.39166 -0.03681 -0.39375 C -0.03455 -0.49143 -0.03664 -0.39629 -0.0349 -0.57754 C -0.03421 -0.64699 -0.03507 -0.62708 -0.03299 -0.66689 C -0.03264 -0.68125 -0.03282 -0.69537 -0.03195 -0.70972 C -0.03195 -0.71157 -0.02778 -0.71666 -0.02709 -0.71736 C -0.02622 -0.71828 -0.02535 -0.7199 -0.02431 -0.7199 C 0.00677 -0.72129 0.03784 -0.72083 0.06892 -0.72129 C 0.10329 -0.73263 0.07152 -0.72268 0.16701 -0.72268 L 0.16909 -0.72268 " pathEditMode="relative" rAng="0" ptsTypes="AAAAAAAAAAAAAAAAAAAAAAAAAAAAAAAAAAA">
                                      <p:cBhvr>
                                        <p:cTn id="9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7" y="-36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0"/>
                            </p:stCondLst>
                            <p:childTnLst>
                              <p:par>
                                <p:cTn id="10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3 0.00324 L 0.03993 0.00348 C 0.04219 0.0044 0.04427 0.00648 0.04635 0.00672 C 0.05104 0.00672 0.06146 0.00787 0.06562 0.00116 L 0.06805 -0.00324 C 0.0684 -0.0044 0.06875 -0.00555 0.06892 -0.00671 C 0.071 -0.01643 0.06857 -0.00648 0.07083 -0.01435 C 0.07031 -0.05046 0.07031 -0.08634 0.06979 -0.12222 C 0.06944 -0.13518 0.06805 -0.16111 0.06805 -0.16088 C 0.06545 -0.28611 0.06892 -0.10995 0.06562 -0.40671 C 0.06545 -0.4118 0.06493 -0.41713 0.06475 -0.42222 C 0.06441 -0.43032 0.06423 -0.43842 0.06389 -0.44676 C 0.06371 -0.50694 0.06371 -0.56736 0.06302 -0.62777 C 0.06302 -0.6368 0.06163 -0.6456 0.06146 -0.6544 C 0.06111 -0.6625 0.06128 -0.67083 0.06059 -0.67893 C 0.06041 -0.68125 0.05885 -0.68565 0.05885 -0.68541 C 0.05798 -0.6993 0.0585 -0.7044 0.05659 -0.71435 C 0.05642 -0.71551 0.05607 -0.71666 0.05573 -0.71782 C 0.05469 -0.72129 0.05399 -0.72338 0.05139 -0.72546 C 0.04844 -0.72847 0.0467 -0.72801 0.04323 -0.72893 L -0.10712 -0.72662 C -0.14011 -0.72615 -0.1316 -0.72685 -0.15018 -0.72453 L -0.33455 -0.72546 C -0.35816 -0.72592 -0.34202 -0.72685 -0.36094 -0.72777 C -0.41146 -0.73009 -0.42813 -0.73009 -0.47795 -0.73102 C -0.49531 -0.73842 -0.47969 -0.73217 -0.52674 -0.73217 L -0.52674 -0.73194 " pathEditMode="relative" rAng="0" ptsTypes="AAAAAAAAAAAAAAAAAAAAAAAAAAA">
                                      <p:cBhvr>
                                        <p:cTn id="119" dur="4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88" y="-3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34 0.00834 L 0.03334 0.00857 C 0.03733 0.00787 0.04115 0.00764 0.04514 0.00718 C 0.04827 0.00672 0.04879 0.00394 0.05174 0.00162 C 0.05243 0.00093 0.05347 0.0007 0.05417 0.00047 C 0.05486 -0.00185 0.05573 -0.00393 0.0559 -0.00625 C 0.05677 -0.01782 0.05608 -0.01296 0.05764 -0.0206 C 0.05695 -0.03449 0.0566 -0.04814 0.0559 -0.0618 C 0.0559 -0.06296 0.05521 -0.06388 0.05504 -0.06504 C 0.0533 -0.07314 0.05504 -0.06597 0.05347 -0.07523 C 0.05313 -0.07615 0.05278 -0.07731 0.05261 -0.07847 C 0.05226 -0.08032 0.05191 -0.08217 0.05174 -0.08402 C 0.05 -0.09722 0.05035 -0.0949 0.04931 -0.10625 C 0.04896 -0.11319 0.04896 -0.12037 0.04844 -0.12731 C 0.04774 -0.13541 0.04584 -0.15185 0.04584 -0.15162 C 0.04566 -0.253 0.04549 -0.35393 0.04514 -0.45509 C 0.04497 -0.46435 0.04427 -0.47361 0.04427 -0.48287 C 0.04375 -0.56504 0.04479 -0.64745 0.0434 -0.72963 C 0.0434 -0.73217 0.03542 -0.73518 0.03507 -0.73518 C 0.02917 -0.73611 0.02344 -0.73588 0.01754 -0.73634 C 0.01337 -0.73657 0.0092 -0.73726 0.00504 -0.73726 L -0.07656 -0.73842 L -0.22153 -0.73958 C -0.22795 -0.74004 -0.23437 -0.73981 -0.2408 -0.74074 C -0.24253 -0.74097 -0.2441 -0.74259 -0.24583 -0.74282 C -0.25451 -0.74421 -0.27639 -0.7456 -0.28663 -0.74629 C -0.31753 -0.75138 -0.28559 -0.74629 -0.30903 -0.74953 C -0.32101 -0.75138 -0.31666 -0.75185 -0.33489 -0.753 L -0.35416 -0.75393 L -0.44583 -0.753 C -0.44687 -0.753 -0.45399 -0.75138 -0.45573 -0.75069 C -0.45833 -0.74976 -0.46059 -0.74745 -0.46319 -0.74745 L -0.46736 -0.74745 L -0.46736 -0.74722 " pathEditMode="relative" rAng="0" ptsTypes="AAAAAAAAAAAAAAAAAAAAAAAAAAAAAAAAAA">
                                      <p:cBhvr>
                                        <p:cTn id="131" dur="4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19" y="-38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3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000"/>
                            </p:stCondLst>
                            <p:childTnLst>
                              <p:par>
                                <p:cTn id="14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 tmFilter="0, 0; .2, .5; .8, .5; 1, 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250" autoRev="1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000"/>
                            </p:stCondLst>
                            <p:childTnLst>
                              <p:par>
                                <p:cTn id="154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 tmFilter="0, 0; .2, .5; .8, .5; 1, 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6" dur="250" autoRev="1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000"/>
                            </p:stCondLst>
                            <p:childTnLst>
                              <p:par>
                                <p:cTn id="16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0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1000"/>
                            </p:stCondLst>
                            <p:childTnLst>
                              <p:par>
                                <p:cTn id="17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 tmFilter="0, 0; .2, .5; .8, .5; 1, 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4" dur="250" autoRev="1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000"/>
                            </p:stCondLst>
                            <p:childTnLst>
                              <p:par>
                                <p:cTn id="181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 tmFilter="0, 0; .2, .5; .8, .5; 1, 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3" dur="250" autoRev="1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3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  <p:bldP spid="9" grpId="0" build="allAtOnce"/>
      <p:bldP spid="10" grpId="0" build="allAtOnce"/>
      <p:bldP spid="11" grpId="0" build="allAtOnce"/>
      <p:bldP spid="12" grpId="0" build="allAtOnce"/>
      <p:bldP spid="13" grpId="0" build="allAtOnce"/>
      <p:bldP spid="15" grpId="0"/>
      <p:bldP spid="15" grpId="1"/>
      <p:bldP spid="16" grpId="0" animBg="1"/>
      <p:bldP spid="16" grpId="1" animBg="1"/>
      <p:bldP spid="17" grpId="0" animBg="1"/>
      <p:bldP spid="17" grpId="1" animBg="1"/>
      <p:bldP spid="18" grpId="0"/>
      <p:bldP spid="18" grpId="1"/>
      <p:bldP spid="19" grpId="0" animBg="1"/>
      <p:bldP spid="19" grpId="1" animBg="1"/>
      <p:bldP spid="20" grpId="0"/>
      <p:bldP spid="20" grpId="1"/>
      <p:bldP spid="21" grpId="0"/>
      <p:bldP spid="21" grpId="1"/>
      <p:bldP spid="22" grpId="0" build="allAtOnce"/>
      <p:bldP spid="23" grpId="0" animBg="1"/>
      <p:bldP spid="23" grpId="1" animBg="1"/>
      <p:bldP spid="25" grpId="0" build="allAtOnce"/>
      <p:bldP spid="26" grpId="0" build="allAtOnce"/>
      <p:bldP spid="27" grpId="0" build="allAtOnce"/>
      <p:bldP spid="28" grpId="0" build="allAtOnce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479834"/>
            <a:ext cx="8574087" cy="11183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GCC CalWORKs Services</a:t>
            </a:r>
            <a:r>
              <a:rPr lang="hy-AM" b="1" dirty="0" smtClean="0"/>
              <a:t>    </a:t>
            </a:r>
            <a:r>
              <a:rPr lang="hy-AM" dirty="0" smtClean="0"/>
              <a:t>GCC </a:t>
            </a:r>
            <a:r>
              <a:rPr lang="hy-AM" sz="4000" dirty="0"/>
              <a:t>CalWORKs Ծառայություններ</a:t>
            </a:r>
            <a:endParaRPr lang="en-US" sz="4000" b="1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880879537"/>
              </p:ext>
            </p:extLst>
          </p:nvPr>
        </p:nvGraphicFramePr>
        <p:xfrm>
          <a:off x="462988" y="1886672"/>
          <a:ext cx="8395262" cy="4971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8011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4649638" y="2066277"/>
            <a:ext cx="0" cy="479172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6374" t="13605" r="66410" b="15832"/>
          <a:stretch/>
        </p:blipFill>
        <p:spPr>
          <a:xfrm>
            <a:off x="894219" y="2302958"/>
            <a:ext cx="3423061" cy="4384431"/>
          </a:xfrm>
          <a:prstGeom prst="rect">
            <a:avLst/>
          </a:prstGeom>
        </p:spPr>
      </p:pic>
      <p:pic>
        <p:nvPicPr>
          <p:cNvPr id="1026" name="Picture 2" descr="https://mygcc.glendale.edu/psmygcc/images/mygcclogin-06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510" y="3215668"/>
            <a:ext cx="2777107" cy="255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6230" y="767702"/>
            <a:ext cx="8359775" cy="12985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dirty="0" smtClean="0">
                <a:latin typeface="+mn-lt"/>
              </a:rPr>
              <a:t>Quiz and E-mail</a:t>
            </a:r>
            <a:r>
              <a:rPr lang="hy-AM" sz="4800" b="1" dirty="0">
                <a:latin typeface="+mn-lt"/>
              </a:rPr>
              <a:t/>
            </a:r>
            <a:br>
              <a:rPr lang="hy-AM" sz="4800" b="1" dirty="0">
                <a:latin typeface="+mn-lt"/>
              </a:rPr>
            </a:br>
            <a:r>
              <a:rPr lang="hy-AM" sz="3600" b="1" dirty="0">
                <a:latin typeface="+mn-lt"/>
              </a:rPr>
              <a:t>Ձեր գիտելիքը </a:t>
            </a:r>
            <a:r>
              <a:rPr lang="hy-AM" sz="3600" b="1" dirty="0" smtClean="0">
                <a:latin typeface="+mn-lt"/>
              </a:rPr>
              <a:t>և</a:t>
            </a:r>
            <a:r>
              <a:rPr lang="en-US" sz="3600" b="1" dirty="0"/>
              <a:t> E-mail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5976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00831" y="579242"/>
            <a:ext cx="723530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</a:rPr>
              <a:t>What is a SIPP?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60023571"/>
              </p:ext>
            </p:extLst>
          </p:nvPr>
        </p:nvGraphicFramePr>
        <p:xfrm>
          <a:off x="335280" y="1502572"/>
          <a:ext cx="4069080" cy="49591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901652585"/>
              </p:ext>
            </p:extLst>
          </p:nvPr>
        </p:nvGraphicFramePr>
        <p:xfrm>
          <a:off x="4541520" y="2459508"/>
          <a:ext cx="4206240" cy="3377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1709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29768" y="5076675"/>
            <a:ext cx="7772400" cy="10515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Unsupervised Study Time</a:t>
            </a:r>
            <a:r>
              <a:rPr lang="hy-AM" dirty="0" smtClean="0"/>
              <a:t/>
            </a:r>
            <a:br>
              <a:rPr lang="hy-AM" dirty="0" smtClean="0"/>
            </a:br>
            <a:r>
              <a:rPr lang="hy-AM" dirty="0" smtClean="0"/>
              <a:t>Առանց հսկողության ժամ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2485" y="0"/>
            <a:ext cx="378332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Rockwell" panose="02060603020205020403" pitchFamily="18" charset="0"/>
              </a:rPr>
              <a:t>One hour of unsupervised study time per hour in non-lab class. </a:t>
            </a:r>
            <a:endParaRPr lang="hy-AM" sz="3600" dirty="0" smtClean="0">
              <a:latin typeface="Rockwell" panose="02060603020205020403" pitchFamily="18" charset="0"/>
            </a:endParaRPr>
          </a:p>
          <a:p>
            <a:r>
              <a:rPr lang="hy-AM" b="1" dirty="0" smtClean="0"/>
              <a:t>Մեկ ժամ« առանց </a:t>
            </a:r>
            <a:r>
              <a:rPr lang="hy-AM" b="1" dirty="0"/>
              <a:t>հսկողության </a:t>
            </a:r>
            <a:r>
              <a:rPr lang="hy-AM" b="1" dirty="0" smtClean="0"/>
              <a:t>ժամ տրվում </a:t>
            </a:r>
            <a:r>
              <a:rPr lang="hy-AM" b="1" dirty="0"/>
              <a:t>է Ձեզ պարապելու համար ամեն մեկ ժամ դասաժամի համար: Լաբորատորիայի դասերի </a:t>
            </a:r>
            <a:r>
              <a:rPr lang="hy-AM" b="1" dirty="0" smtClean="0"/>
              <a:t>համարա ռանց </a:t>
            </a:r>
            <a:r>
              <a:rPr lang="hy-AM" b="1" dirty="0"/>
              <a:t>հսկողության ժամ</a:t>
            </a:r>
            <a:r>
              <a:rPr lang="hy-AM" b="1" dirty="0" smtClean="0"/>
              <a:t>  </a:t>
            </a:r>
            <a:r>
              <a:rPr lang="hy-AM" b="1" dirty="0"/>
              <a:t>չի տրվում:</a:t>
            </a:r>
            <a:endParaRPr lang="en-US" b="1" dirty="0"/>
          </a:p>
          <a:p>
            <a:endParaRPr lang="en-US" sz="3600" dirty="0">
              <a:latin typeface="Rockwell" panose="02060603020205020403" pitchFamily="18" charset="0"/>
            </a:endParaRPr>
          </a:p>
        </p:txBody>
      </p:sp>
      <p:pic>
        <p:nvPicPr>
          <p:cNvPr id="2052" name="Picture 4" descr="http://tsminteractive.com/files/2013/10/DogStudyin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82486" y="629264"/>
            <a:ext cx="4725604" cy="331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77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0936" y="698740"/>
            <a:ext cx="8384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Options for Vocational Goals at GCC</a:t>
            </a:r>
            <a:endParaRPr lang="hy-AM" sz="3200" b="1" u="sng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hy-AM" sz="3200" dirty="0" smtClean="0"/>
              <a:t>Ընտրեք </a:t>
            </a:r>
            <a:r>
              <a:rPr lang="hy-AM" sz="3200" dirty="0"/>
              <a:t>Մասնագիտական </a:t>
            </a:r>
            <a:r>
              <a:rPr lang="hy-AM" sz="3200" dirty="0" smtClean="0"/>
              <a:t>Ճյուղ </a:t>
            </a:r>
            <a:r>
              <a:rPr lang="en-US" sz="3200" b="1" u="sng" dirty="0" smtClean="0">
                <a:solidFill>
                  <a:schemeClr val="accent1">
                    <a:lumMod val="75000"/>
                  </a:schemeClr>
                </a:solidFill>
              </a:rPr>
              <a:t>GCC</a:t>
            </a:r>
            <a:r>
              <a:rPr lang="hy-AM" sz="3200" b="1" u="sng" dirty="0" smtClean="0">
                <a:solidFill>
                  <a:schemeClr val="accent1">
                    <a:lumMod val="75000"/>
                  </a:schemeClr>
                </a:solidFill>
              </a:rPr>
              <a:t>-յում</a:t>
            </a:r>
            <a:endParaRPr lang="hy-AM" sz="3200" b="1" u="sng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7"/>
          <a:stretch/>
        </p:blipFill>
        <p:spPr>
          <a:xfrm>
            <a:off x="1692998" y="1969128"/>
            <a:ext cx="6835366" cy="48798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749" y="2815628"/>
            <a:ext cx="31324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b="1" dirty="0" smtClean="0"/>
              <a:t>Վաստակեկ վկայականներ</a:t>
            </a:r>
          </a:p>
          <a:p>
            <a:r>
              <a:rPr lang="en-US" b="1" dirty="0" smtClean="0"/>
              <a:t>CREDIT</a:t>
            </a:r>
            <a:r>
              <a:rPr lang="hy-AM" b="1" dirty="0" smtClean="0"/>
              <a:t> և ՈՉ</a:t>
            </a:r>
            <a:r>
              <a:rPr lang="en-US" b="1" dirty="0" smtClean="0"/>
              <a:t> CREDIT</a:t>
            </a:r>
            <a:r>
              <a:rPr lang="hy-AM" b="1" dirty="0" smtClean="0"/>
              <a:t> հաճախելով </a:t>
            </a:r>
            <a:r>
              <a:rPr lang="hy-AM" b="1" dirty="0"/>
              <a:t>Գլենդելի </a:t>
            </a:r>
            <a:r>
              <a:rPr lang="hy-AM" b="1" dirty="0" smtClean="0"/>
              <a:t>Համայնքային քոլեջում</a:t>
            </a:r>
            <a:r>
              <a:rPr lang="en-US" b="1" dirty="0" smtClean="0"/>
              <a:t>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5612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860366422"/>
              </p:ext>
            </p:extLst>
          </p:nvPr>
        </p:nvGraphicFramePr>
        <p:xfrm>
          <a:off x="117695" y="1766298"/>
          <a:ext cx="8953877" cy="4915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70936" y="698740"/>
            <a:ext cx="838487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1">
                    <a:lumMod val="75000"/>
                  </a:schemeClr>
                </a:solidFill>
              </a:rPr>
              <a:t>Student Education Plan (S.E.P.)</a:t>
            </a:r>
            <a:endParaRPr lang="hy-AM" sz="44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r>
              <a:rPr lang="hy-AM" sz="2400" dirty="0"/>
              <a:t>Ուսանողական Կրթություն </a:t>
            </a:r>
            <a:r>
              <a:rPr lang="hy-AM" sz="2400" dirty="0" smtClean="0"/>
              <a:t>Պլան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(S.E.P.)</a:t>
            </a:r>
            <a:endParaRPr lang="hy-AM" sz="24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ctr"/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030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398926548"/>
              </p:ext>
            </p:extLst>
          </p:nvPr>
        </p:nvGraphicFramePr>
        <p:xfrm>
          <a:off x="370935" y="1743228"/>
          <a:ext cx="8582941" cy="48839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16455" y="561355"/>
            <a:ext cx="83848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accent5">
                    <a:lumMod val="75000"/>
                  </a:schemeClr>
                </a:solidFill>
              </a:rPr>
              <a:t>Books and Supplies (Ancillaries)</a:t>
            </a:r>
            <a:endParaRPr lang="hy-AM" sz="36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lvl="0" algn="ctr"/>
            <a:r>
              <a:rPr lang="hy-AM" sz="2400" b="1" dirty="0" smtClean="0"/>
              <a:t>Գրքեր </a:t>
            </a:r>
            <a:r>
              <a:rPr lang="hy-AM" sz="2400" b="1" dirty="0"/>
              <a:t>և գրենական պիտույքներ</a:t>
            </a:r>
            <a:br>
              <a:rPr lang="hy-AM" sz="2400" b="1" dirty="0"/>
            </a:br>
            <a:endParaRPr lang="en-US" sz="2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155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810712869"/>
              </p:ext>
            </p:extLst>
          </p:nvPr>
        </p:nvGraphicFramePr>
        <p:xfrm>
          <a:off x="217714" y="2598057"/>
          <a:ext cx="8636000" cy="42599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2" name="Picture 4" descr="http://www.contentrules.com/images/esl_logo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922" y="596775"/>
            <a:ext cx="2455393" cy="182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49177" y="5184938"/>
            <a:ext cx="2539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400" dirty="0"/>
              <a:t>Շատ ուսանողներ պետք ունեն հաճախել երկար կիսամյակը, և կարճ կիսամյակը յուրաքանչյուր անգլերեն դասարան տեղափոխվելու համար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403094" y="5320957"/>
            <a:ext cx="2046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y-AM" sz="1600" dirty="0"/>
              <a:t>Եթե դուք noncredit եք շատ կարեևոր է ստորագրեք դասարան մտնելուց.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4925084" y="5184938"/>
            <a:ext cx="17750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600" dirty="0"/>
              <a:t>Դուք չեք կարող վերցնել միայն ESL Lab.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6907794" y="5323438"/>
            <a:ext cx="17382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600" dirty="0"/>
              <a:t>Խոսեք ինձ հետ, նախքան սկսեք մասնագիտական անգլերեն</a:t>
            </a:r>
            <a:r>
              <a:rPr lang="en-US" sz="1600" dirty="0"/>
              <a:t> դասեր վերցնելը</a:t>
            </a:r>
          </a:p>
        </p:txBody>
      </p:sp>
    </p:spTree>
    <p:extLst>
      <p:ext uri="{BB962C8B-B14F-4D97-AF65-F5344CB8AC3E}">
        <p14:creationId xmlns:p14="http://schemas.microsoft.com/office/powerpoint/2010/main" val="929133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936" y="698740"/>
            <a:ext cx="8384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Other GCC Verdugo Campus Services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045589427"/>
              </p:ext>
            </p:extLst>
          </p:nvPr>
        </p:nvGraphicFramePr>
        <p:xfrm>
          <a:off x="642796" y="1283515"/>
          <a:ext cx="6808206" cy="5506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71" y="742281"/>
            <a:ext cx="1184511" cy="118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8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3" y="630382"/>
            <a:ext cx="8561073" cy="95397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Orientation Agenda</a:t>
            </a:r>
            <a:br>
              <a:rPr lang="en-US" dirty="0" smtClean="0"/>
            </a:br>
            <a:r>
              <a:rPr lang="hy-AM" sz="3100" dirty="0"/>
              <a:t>Կ</a:t>
            </a:r>
            <a:r>
              <a:rPr lang="hy-AM" sz="3100" dirty="0" smtClean="0"/>
              <a:t>ողմնորոշման </a:t>
            </a:r>
            <a:r>
              <a:rPr lang="hy-AM" sz="3100" dirty="0"/>
              <a:t>Օրակարգ</a:t>
            </a:r>
            <a:endParaRPr lang="en-US" sz="3100" dirty="0"/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16695941"/>
              </p:ext>
            </p:extLst>
          </p:nvPr>
        </p:nvGraphicFramePr>
        <p:xfrm>
          <a:off x="172528" y="2743200"/>
          <a:ext cx="8685722" cy="3312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891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0936" y="698740"/>
            <a:ext cx="8384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</a:rPr>
              <a:t>Other GCC Garfield Campus Services</a:t>
            </a:r>
            <a:endParaRPr lang="en-US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36384659"/>
              </p:ext>
            </p:extLst>
          </p:nvPr>
        </p:nvGraphicFramePr>
        <p:xfrm>
          <a:off x="1294646" y="1176951"/>
          <a:ext cx="6391745" cy="5681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971" y="742281"/>
            <a:ext cx="1184511" cy="1183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73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4095554679"/>
              </p:ext>
            </p:extLst>
          </p:nvPr>
        </p:nvGraphicFramePr>
        <p:xfrm>
          <a:off x="331546" y="2209046"/>
          <a:ext cx="8676652" cy="4463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542925" y="590550"/>
            <a:ext cx="8194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</a:rPr>
              <a:t>3.</a:t>
            </a:r>
            <a:r>
              <a:rPr lang="en-US" sz="7200" b="1" dirty="0" smtClean="0">
                <a:solidFill>
                  <a:schemeClr val="bg1"/>
                </a:solidFill>
              </a:rPr>
              <a:t>Your Goal - </a:t>
            </a:r>
            <a:r>
              <a:rPr lang="hy-AM" sz="3200" dirty="0" smtClean="0">
                <a:solidFill>
                  <a:schemeClr val="bg1"/>
                </a:solidFill>
              </a:rPr>
              <a:t>Ձեր </a:t>
            </a:r>
            <a:r>
              <a:rPr lang="hy-AM" sz="3200" dirty="0">
                <a:solidFill>
                  <a:schemeClr val="bg1"/>
                </a:solidFill>
              </a:rPr>
              <a:t>նպատակը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009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31348410"/>
              </p:ext>
            </p:extLst>
          </p:nvPr>
        </p:nvGraphicFramePr>
        <p:xfrm>
          <a:off x="331546" y="3002279"/>
          <a:ext cx="8406053" cy="34311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6" name="Picture 4" descr="http://worldchangingcentre.org/wp-content/uploads/2015/03/Call-u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32" y="0"/>
            <a:ext cx="428625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31546" y="2301240"/>
            <a:ext cx="8538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0000FF"/>
                </a:solidFill>
              </a:rPr>
              <a:t>Garfield Campus </a:t>
            </a:r>
            <a:endParaRPr lang="en-US" sz="3200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73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387057141"/>
              </p:ext>
            </p:extLst>
          </p:nvPr>
        </p:nvGraphicFramePr>
        <p:xfrm>
          <a:off x="331546" y="2794000"/>
          <a:ext cx="840605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196" name="Picture 4" descr="http://worldchangingcentre.org/wp-content/uploads/2015/03/Call-u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932" y="0"/>
            <a:ext cx="4286250" cy="249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1546" y="2301240"/>
            <a:ext cx="8538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>
                <a:solidFill>
                  <a:srgbClr val="0000FF"/>
                </a:solidFill>
              </a:rPr>
              <a:t>Verdugo Campus </a:t>
            </a:r>
            <a:endParaRPr lang="en-US" sz="3200" b="1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23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1. DPSS/GAIN</a:t>
            </a:r>
            <a:r>
              <a:rPr lang="hy-AM" dirty="0"/>
              <a:t> - Վելֆեր- </a:t>
            </a:r>
            <a:r>
              <a:rPr lang="hy-AM" dirty="0" smtClean="0"/>
              <a:t>Գեյն</a:t>
            </a:r>
            <a:endParaRPr lang="en-US" dirty="0"/>
          </a:p>
        </p:txBody>
      </p:sp>
      <p:pic>
        <p:nvPicPr>
          <p:cNvPr id="5124" name="Picture 4" descr="http://dhrdcap.co.la.ca.us/jic/itr/pix/dpss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3134010"/>
            <a:ext cx="2740240" cy="197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gain.lacoe.edu/gainweb/Images/GAI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768" y="3795348"/>
            <a:ext cx="2857500" cy="781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771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5107" y="712925"/>
            <a:ext cx="8360242" cy="56673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chemeClr val="accent2"/>
                </a:solidFill>
              </a:rPr>
              <a:t>What to expect -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1582543528"/>
              </p:ext>
            </p:extLst>
          </p:nvPr>
        </p:nvGraphicFramePr>
        <p:xfrm>
          <a:off x="355106" y="570368"/>
          <a:ext cx="8544449" cy="6287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5522614" y="806929"/>
            <a:ext cx="31927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2000" b="1" dirty="0">
                <a:latin typeface="arial" panose="020B0604020202020204" pitchFamily="34" charset="0"/>
              </a:rPr>
              <a:t>Ինչ կարելի է ակնկալել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900980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5107" y="712925"/>
            <a:ext cx="8360242" cy="566738"/>
          </a:xfrm>
          <a:prstGeom prst="rect">
            <a:avLst/>
          </a:prstGeom>
        </p:spPr>
        <p:txBody>
          <a:bodyPr/>
          <a:lstStyle>
            <a:lvl1pPr algn="r" defTabSz="9144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solidFill>
                  <a:schemeClr val="accent2"/>
                </a:solidFill>
              </a:rPr>
              <a:t>Starting GAIN Paperwork 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01592" y="1180959"/>
            <a:ext cx="8648220" cy="5710691"/>
            <a:chOff x="195869" y="2022014"/>
            <a:chExt cx="8865284" cy="3543452"/>
          </a:xfrm>
        </p:grpSpPr>
        <p:sp>
          <p:nvSpPr>
            <p:cNvPr id="9" name="Rectangle 8"/>
            <p:cNvSpPr/>
            <p:nvPr/>
          </p:nvSpPr>
          <p:spPr>
            <a:xfrm>
              <a:off x="195869" y="2022015"/>
              <a:ext cx="2743205" cy="2255808"/>
            </a:xfrm>
            <a:prstGeom prst="rect">
              <a:avLst/>
            </a:prstGeom>
            <a:blipFill rotWithShape="1">
              <a:blip r:embed="rId2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203554" y="4068294"/>
              <a:ext cx="2441450" cy="1497172"/>
            </a:xfrm>
            <a:custGeom>
              <a:avLst/>
              <a:gdLst>
                <a:gd name="connsiteX0" fmla="*/ 0 w 2441451"/>
                <a:gd name="connsiteY0" fmla="*/ 0 h 768097"/>
                <a:gd name="connsiteX1" fmla="*/ 1424180 w 2441451"/>
                <a:gd name="connsiteY1" fmla="*/ 0 h 768097"/>
                <a:gd name="connsiteX2" fmla="*/ 1715119 w 2441451"/>
                <a:gd name="connsiteY2" fmla="*/ -82186 h 768097"/>
                <a:gd name="connsiteX3" fmla="*/ 2034543 w 2441451"/>
                <a:gd name="connsiteY3" fmla="*/ 0 h 768097"/>
                <a:gd name="connsiteX4" fmla="*/ 2441451 w 2441451"/>
                <a:gd name="connsiteY4" fmla="*/ 0 h 768097"/>
                <a:gd name="connsiteX5" fmla="*/ 2441451 w 2441451"/>
                <a:gd name="connsiteY5" fmla="*/ 128016 h 768097"/>
                <a:gd name="connsiteX6" fmla="*/ 2441451 w 2441451"/>
                <a:gd name="connsiteY6" fmla="*/ 128016 h 768097"/>
                <a:gd name="connsiteX7" fmla="*/ 2441451 w 2441451"/>
                <a:gd name="connsiteY7" fmla="*/ 320040 h 768097"/>
                <a:gd name="connsiteX8" fmla="*/ 2441451 w 2441451"/>
                <a:gd name="connsiteY8" fmla="*/ 768097 h 768097"/>
                <a:gd name="connsiteX9" fmla="*/ 2034543 w 2441451"/>
                <a:gd name="connsiteY9" fmla="*/ 768097 h 768097"/>
                <a:gd name="connsiteX10" fmla="*/ 1424180 w 2441451"/>
                <a:gd name="connsiteY10" fmla="*/ 768097 h 768097"/>
                <a:gd name="connsiteX11" fmla="*/ 1424180 w 2441451"/>
                <a:gd name="connsiteY11" fmla="*/ 768097 h 768097"/>
                <a:gd name="connsiteX12" fmla="*/ 0 w 2441451"/>
                <a:gd name="connsiteY12" fmla="*/ 768097 h 768097"/>
                <a:gd name="connsiteX13" fmla="*/ 0 w 2441451"/>
                <a:gd name="connsiteY13" fmla="*/ 320040 h 768097"/>
                <a:gd name="connsiteX14" fmla="*/ 0 w 2441451"/>
                <a:gd name="connsiteY14" fmla="*/ 128016 h 768097"/>
                <a:gd name="connsiteX15" fmla="*/ 0 w 2441451"/>
                <a:gd name="connsiteY15" fmla="*/ 128016 h 768097"/>
                <a:gd name="connsiteX16" fmla="*/ 0 w 2441451"/>
                <a:gd name="connsiteY16" fmla="*/ 0 h 76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41451" h="768097">
                  <a:moveTo>
                    <a:pt x="0" y="0"/>
                  </a:moveTo>
                  <a:lnTo>
                    <a:pt x="1424180" y="0"/>
                  </a:lnTo>
                  <a:lnTo>
                    <a:pt x="1715119" y="-82186"/>
                  </a:lnTo>
                  <a:lnTo>
                    <a:pt x="2034543" y="0"/>
                  </a:lnTo>
                  <a:lnTo>
                    <a:pt x="2441451" y="0"/>
                  </a:lnTo>
                  <a:lnTo>
                    <a:pt x="2441451" y="128016"/>
                  </a:lnTo>
                  <a:lnTo>
                    <a:pt x="2441451" y="128016"/>
                  </a:lnTo>
                  <a:lnTo>
                    <a:pt x="2441451" y="320040"/>
                  </a:lnTo>
                  <a:lnTo>
                    <a:pt x="2441451" y="768097"/>
                  </a:lnTo>
                  <a:lnTo>
                    <a:pt x="2034543" y="768097"/>
                  </a:lnTo>
                  <a:lnTo>
                    <a:pt x="1424180" y="768097"/>
                  </a:lnTo>
                  <a:lnTo>
                    <a:pt x="1424180" y="768097"/>
                  </a:lnTo>
                  <a:lnTo>
                    <a:pt x="0" y="768097"/>
                  </a:lnTo>
                  <a:lnTo>
                    <a:pt x="0" y="320040"/>
                  </a:lnTo>
                  <a:lnTo>
                    <a:pt x="0" y="128016"/>
                  </a:lnTo>
                  <a:lnTo>
                    <a:pt x="0" y="1280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t" anchorCtr="0">
              <a:noAutofit/>
            </a:bodyPr>
            <a:lstStyle/>
            <a:p>
              <a:pPr lvl="0" algn="l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Vocational Assessment</a:t>
              </a:r>
              <a:endParaRPr lang="en-US" sz="1600" kern="1200" dirty="0"/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200" kern="1200" dirty="0" smtClean="0"/>
                <a:t>“GAIN has sent you here to learn to be a…”</a:t>
              </a:r>
            </a:p>
            <a:p>
              <a:r>
                <a:rPr lang="en-US" sz="1200" dirty="0" smtClean="0"/>
                <a:t>“But first, you need to learn…”</a:t>
              </a:r>
              <a:r>
                <a:rPr lang="hy-AM" b="1" dirty="0"/>
                <a:t> </a:t>
              </a:r>
              <a:endParaRPr lang="hy-AM" b="1" dirty="0" smtClean="0"/>
            </a:p>
            <a:p>
              <a:endParaRPr lang="en-US" sz="1200" b="1" dirty="0" smtClean="0"/>
            </a:p>
            <a:p>
              <a:r>
                <a:rPr lang="hy-AM" sz="1200" b="1" dirty="0" smtClean="0">
                  <a:solidFill>
                    <a:schemeClr val="tx1"/>
                  </a:solidFill>
                </a:rPr>
                <a:t>Մասնագիտական </a:t>
              </a:r>
              <a:r>
                <a:rPr lang="hy-AM" sz="1200" b="1" dirty="0">
                  <a:solidFill>
                    <a:schemeClr val="tx1"/>
                  </a:solidFill>
                </a:rPr>
                <a:t>Քննություն</a:t>
              </a:r>
              <a:endParaRPr lang="en-US" sz="1200" dirty="0">
                <a:solidFill>
                  <a:schemeClr val="tx1"/>
                </a:solidFill>
              </a:endParaRPr>
            </a:p>
            <a:p>
              <a:r>
                <a:rPr lang="hy-AM" sz="1200" dirty="0">
                  <a:solidFill>
                    <a:schemeClr val="tx1"/>
                  </a:solidFill>
                </a:rPr>
                <a:t>« GAIN է ուղարկել Ձեզ այստեղ սովորելու և տիրապետելու ...... </a:t>
              </a:r>
              <a:endParaRPr lang="en-US" sz="1200" dirty="0">
                <a:solidFill>
                  <a:schemeClr val="tx1"/>
                </a:solidFill>
              </a:endParaRPr>
            </a:p>
            <a:p>
              <a:r>
                <a:rPr lang="hy-AM" sz="1200" dirty="0">
                  <a:solidFill>
                    <a:schemeClr val="tx1"/>
                  </a:solidFill>
                </a:rPr>
                <a:t>«Բայց առաջինը, դուք պետք է սովորեք, թե ...»</a:t>
              </a:r>
              <a:endParaRPr lang="en-US" sz="1200" dirty="0">
                <a:solidFill>
                  <a:schemeClr val="tx1"/>
                </a:solidFill>
              </a:endParaRPr>
            </a:p>
            <a:p>
              <a:pPr marL="114300" lvl="1" indent="-114300" algn="l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200" kern="12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179421" y="2083260"/>
              <a:ext cx="2954151" cy="2315656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253214"/>
                <a:satOff val="38849"/>
                <a:lumOff val="8478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3481174" y="4460161"/>
              <a:ext cx="2441450" cy="1080251"/>
            </a:xfrm>
            <a:custGeom>
              <a:avLst/>
              <a:gdLst>
                <a:gd name="connsiteX0" fmla="*/ 0 w 2441451"/>
                <a:gd name="connsiteY0" fmla="*/ 0 h 768097"/>
                <a:gd name="connsiteX1" fmla="*/ 1424180 w 2441451"/>
                <a:gd name="connsiteY1" fmla="*/ 0 h 768097"/>
                <a:gd name="connsiteX2" fmla="*/ 1715119 w 2441451"/>
                <a:gd name="connsiteY2" fmla="*/ -82186 h 768097"/>
                <a:gd name="connsiteX3" fmla="*/ 2034543 w 2441451"/>
                <a:gd name="connsiteY3" fmla="*/ 0 h 768097"/>
                <a:gd name="connsiteX4" fmla="*/ 2441451 w 2441451"/>
                <a:gd name="connsiteY4" fmla="*/ 0 h 768097"/>
                <a:gd name="connsiteX5" fmla="*/ 2441451 w 2441451"/>
                <a:gd name="connsiteY5" fmla="*/ 128016 h 768097"/>
                <a:gd name="connsiteX6" fmla="*/ 2441451 w 2441451"/>
                <a:gd name="connsiteY6" fmla="*/ 128016 h 768097"/>
                <a:gd name="connsiteX7" fmla="*/ 2441451 w 2441451"/>
                <a:gd name="connsiteY7" fmla="*/ 320040 h 768097"/>
                <a:gd name="connsiteX8" fmla="*/ 2441451 w 2441451"/>
                <a:gd name="connsiteY8" fmla="*/ 768097 h 768097"/>
                <a:gd name="connsiteX9" fmla="*/ 2034543 w 2441451"/>
                <a:gd name="connsiteY9" fmla="*/ 768097 h 768097"/>
                <a:gd name="connsiteX10" fmla="*/ 1424180 w 2441451"/>
                <a:gd name="connsiteY10" fmla="*/ 768097 h 768097"/>
                <a:gd name="connsiteX11" fmla="*/ 1424180 w 2441451"/>
                <a:gd name="connsiteY11" fmla="*/ 768097 h 768097"/>
                <a:gd name="connsiteX12" fmla="*/ 0 w 2441451"/>
                <a:gd name="connsiteY12" fmla="*/ 768097 h 768097"/>
                <a:gd name="connsiteX13" fmla="*/ 0 w 2441451"/>
                <a:gd name="connsiteY13" fmla="*/ 320040 h 768097"/>
                <a:gd name="connsiteX14" fmla="*/ 0 w 2441451"/>
                <a:gd name="connsiteY14" fmla="*/ 128016 h 768097"/>
                <a:gd name="connsiteX15" fmla="*/ 0 w 2441451"/>
                <a:gd name="connsiteY15" fmla="*/ 128016 h 768097"/>
                <a:gd name="connsiteX16" fmla="*/ 0 w 2441451"/>
                <a:gd name="connsiteY16" fmla="*/ 0 h 76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41451" h="768097">
                  <a:moveTo>
                    <a:pt x="0" y="0"/>
                  </a:moveTo>
                  <a:lnTo>
                    <a:pt x="1424180" y="0"/>
                  </a:lnTo>
                  <a:lnTo>
                    <a:pt x="1715119" y="-82186"/>
                  </a:lnTo>
                  <a:lnTo>
                    <a:pt x="2034543" y="0"/>
                  </a:lnTo>
                  <a:lnTo>
                    <a:pt x="2441451" y="0"/>
                  </a:lnTo>
                  <a:lnTo>
                    <a:pt x="2441451" y="128016"/>
                  </a:lnTo>
                  <a:lnTo>
                    <a:pt x="2441451" y="128016"/>
                  </a:lnTo>
                  <a:lnTo>
                    <a:pt x="2441451" y="320040"/>
                  </a:lnTo>
                  <a:lnTo>
                    <a:pt x="2441451" y="768097"/>
                  </a:lnTo>
                  <a:lnTo>
                    <a:pt x="2034543" y="768097"/>
                  </a:lnTo>
                  <a:lnTo>
                    <a:pt x="1424180" y="768097"/>
                  </a:lnTo>
                  <a:lnTo>
                    <a:pt x="1424180" y="768097"/>
                  </a:lnTo>
                  <a:lnTo>
                    <a:pt x="0" y="768097"/>
                  </a:lnTo>
                  <a:lnTo>
                    <a:pt x="0" y="320040"/>
                  </a:lnTo>
                  <a:lnTo>
                    <a:pt x="0" y="128016"/>
                  </a:lnTo>
                  <a:lnTo>
                    <a:pt x="0" y="1280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Welfare-to-Work Plan</a:t>
              </a:r>
              <a:r>
                <a:rPr lang="hy-AM" sz="1600" kern="1200" dirty="0" smtClean="0"/>
                <a:t>  </a:t>
              </a:r>
              <a:r>
                <a:rPr lang="hy-AM" sz="1600" dirty="0" smtClean="0"/>
                <a:t>Welfare </a:t>
              </a:r>
              <a:r>
                <a:rPr lang="hy-AM" sz="1600" dirty="0"/>
                <a:t>- to- </a:t>
              </a:r>
              <a:r>
                <a:rPr lang="hy-AM" sz="1600" dirty="0">
                  <a:solidFill>
                    <a:schemeClr val="tx1"/>
                  </a:solidFill>
                </a:rPr>
                <a:t>աշխատանքային </a:t>
              </a:r>
              <a:r>
                <a:rPr lang="hy-AM" sz="1600" dirty="0" smtClean="0">
                  <a:solidFill>
                    <a:schemeClr val="tx1"/>
                  </a:solidFill>
                </a:rPr>
                <a:t>պլանը</a:t>
              </a:r>
              <a:endParaRPr lang="en-US" sz="1600" kern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33571" y="2022014"/>
              <a:ext cx="2927582" cy="2376902"/>
            </a:xfrm>
            <a:prstGeom prst="rect">
              <a:avLst/>
            </a:prstGeom>
            <a:blipFill rotWithShape="1">
              <a:blip r:embed="rId4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506428"/>
                <a:satOff val="77698"/>
                <a:lumOff val="1695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6379356" y="4460162"/>
              <a:ext cx="2441450" cy="1080251"/>
            </a:xfrm>
            <a:custGeom>
              <a:avLst/>
              <a:gdLst>
                <a:gd name="connsiteX0" fmla="*/ 0 w 2441451"/>
                <a:gd name="connsiteY0" fmla="*/ 0 h 768097"/>
                <a:gd name="connsiteX1" fmla="*/ 1424180 w 2441451"/>
                <a:gd name="connsiteY1" fmla="*/ 0 h 768097"/>
                <a:gd name="connsiteX2" fmla="*/ 1715119 w 2441451"/>
                <a:gd name="connsiteY2" fmla="*/ -82186 h 768097"/>
                <a:gd name="connsiteX3" fmla="*/ 2034543 w 2441451"/>
                <a:gd name="connsiteY3" fmla="*/ 0 h 768097"/>
                <a:gd name="connsiteX4" fmla="*/ 2441451 w 2441451"/>
                <a:gd name="connsiteY4" fmla="*/ 0 h 768097"/>
                <a:gd name="connsiteX5" fmla="*/ 2441451 w 2441451"/>
                <a:gd name="connsiteY5" fmla="*/ 128016 h 768097"/>
                <a:gd name="connsiteX6" fmla="*/ 2441451 w 2441451"/>
                <a:gd name="connsiteY6" fmla="*/ 128016 h 768097"/>
                <a:gd name="connsiteX7" fmla="*/ 2441451 w 2441451"/>
                <a:gd name="connsiteY7" fmla="*/ 320040 h 768097"/>
                <a:gd name="connsiteX8" fmla="*/ 2441451 w 2441451"/>
                <a:gd name="connsiteY8" fmla="*/ 768097 h 768097"/>
                <a:gd name="connsiteX9" fmla="*/ 2034543 w 2441451"/>
                <a:gd name="connsiteY9" fmla="*/ 768097 h 768097"/>
                <a:gd name="connsiteX10" fmla="*/ 1424180 w 2441451"/>
                <a:gd name="connsiteY10" fmla="*/ 768097 h 768097"/>
                <a:gd name="connsiteX11" fmla="*/ 1424180 w 2441451"/>
                <a:gd name="connsiteY11" fmla="*/ 768097 h 768097"/>
                <a:gd name="connsiteX12" fmla="*/ 0 w 2441451"/>
                <a:gd name="connsiteY12" fmla="*/ 768097 h 768097"/>
                <a:gd name="connsiteX13" fmla="*/ 0 w 2441451"/>
                <a:gd name="connsiteY13" fmla="*/ 320040 h 768097"/>
                <a:gd name="connsiteX14" fmla="*/ 0 w 2441451"/>
                <a:gd name="connsiteY14" fmla="*/ 128016 h 768097"/>
                <a:gd name="connsiteX15" fmla="*/ 0 w 2441451"/>
                <a:gd name="connsiteY15" fmla="*/ 128016 h 768097"/>
                <a:gd name="connsiteX16" fmla="*/ 0 w 2441451"/>
                <a:gd name="connsiteY16" fmla="*/ 0 h 768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41451" h="768097">
                  <a:moveTo>
                    <a:pt x="0" y="0"/>
                  </a:moveTo>
                  <a:lnTo>
                    <a:pt x="1424180" y="0"/>
                  </a:lnTo>
                  <a:lnTo>
                    <a:pt x="1715119" y="-82186"/>
                  </a:lnTo>
                  <a:lnTo>
                    <a:pt x="2034543" y="0"/>
                  </a:lnTo>
                  <a:lnTo>
                    <a:pt x="2441451" y="0"/>
                  </a:lnTo>
                  <a:lnTo>
                    <a:pt x="2441451" y="128016"/>
                  </a:lnTo>
                  <a:lnTo>
                    <a:pt x="2441451" y="128016"/>
                  </a:lnTo>
                  <a:lnTo>
                    <a:pt x="2441451" y="320040"/>
                  </a:lnTo>
                  <a:lnTo>
                    <a:pt x="2441451" y="768097"/>
                  </a:lnTo>
                  <a:lnTo>
                    <a:pt x="2034543" y="768097"/>
                  </a:lnTo>
                  <a:lnTo>
                    <a:pt x="1424180" y="768097"/>
                  </a:lnTo>
                  <a:lnTo>
                    <a:pt x="1424180" y="768097"/>
                  </a:lnTo>
                  <a:lnTo>
                    <a:pt x="0" y="768097"/>
                  </a:lnTo>
                  <a:lnTo>
                    <a:pt x="0" y="320040"/>
                  </a:lnTo>
                  <a:lnTo>
                    <a:pt x="0" y="128016"/>
                  </a:lnTo>
                  <a:lnTo>
                    <a:pt x="0" y="12801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kern="1200" dirty="0" smtClean="0"/>
                <a:t>GN 6006/5</a:t>
              </a:r>
              <a:endParaRPr lang="en-US" sz="1600" kern="1200" dirty="0"/>
            </a:p>
          </p:txBody>
        </p:sp>
      </p:grpSp>
      <p:sp>
        <p:nvSpPr>
          <p:cNvPr id="4" name="Rectangle 3"/>
          <p:cNvSpPr/>
          <p:nvPr/>
        </p:nvSpPr>
        <p:spPr>
          <a:xfrm>
            <a:off x="5132817" y="811628"/>
            <a:ext cx="34050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y-AM" b="1" dirty="0">
                <a:latin typeface="Sylfaen" panose="010A0502050306030303" pitchFamily="18" charset="0"/>
                <a:ea typeface="Times New Roman" panose="02020603050405020304" pitchFamily="18" charset="0"/>
              </a:rPr>
              <a:t>GAIN-ից ուղարկխած ֆօրմերը</a:t>
            </a:r>
            <a:endParaRPr lang="en-US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925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9768" y="4814124"/>
            <a:ext cx="7772400" cy="699436"/>
          </a:xfrm>
        </p:spPr>
        <p:txBody>
          <a:bodyPr>
            <a:normAutofit fontScale="90000"/>
          </a:bodyPr>
          <a:lstStyle/>
          <a:p>
            <a:r>
              <a:rPr lang="hy-AM" dirty="0" smtClean="0"/>
              <a:t/>
            </a:r>
            <a:br>
              <a:rPr lang="hy-AM" dirty="0" smtClean="0"/>
            </a:br>
            <a:r>
              <a:rPr lang="en-US" dirty="0" smtClean="0"/>
              <a:t>Components</a:t>
            </a:r>
            <a:r>
              <a:rPr lang="hy-AM" dirty="0" smtClean="0"/>
              <a:t>  - Բաղադրիչներ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443528" y="5550893"/>
            <a:ext cx="8229691" cy="61178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All of your classes will be categorized as remedial or vocational. </a:t>
            </a:r>
            <a:r>
              <a:rPr lang="hy-AM" dirty="0" smtClean="0"/>
              <a:t>                                 Ձեր </a:t>
            </a:r>
            <a:r>
              <a:rPr lang="hy-AM" dirty="0"/>
              <a:t>բոլոր դասերը  կարգավորված են, Բուժիչ կամ Մասնագիտական </a:t>
            </a:r>
            <a:r>
              <a:rPr lang="en-US" dirty="0" err="1"/>
              <a:t>կարգով</a:t>
            </a:r>
            <a:endParaRPr lang="en-US" dirty="0"/>
          </a:p>
          <a:p>
            <a:endParaRPr lang="en-US" dirty="0"/>
          </a:p>
        </p:txBody>
      </p:sp>
      <p:pic>
        <p:nvPicPr>
          <p:cNvPr id="4098" name="Picture 2" descr="http://www.ca.all.biz/img/ca/catalog/25979.jpe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25" y="1665232"/>
            <a:ext cx="303847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03614" y="2555583"/>
            <a:ext cx="17264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Remedial</a:t>
            </a:r>
          </a:p>
          <a:p>
            <a:pPr algn="ctr"/>
            <a:r>
              <a:rPr lang="en-US" sz="2400" dirty="0" smtClean="0"/>
              <a:t>Component</a:t>
            </a:r>
            <a:r>
              <a:rPr lang="hy-AM" sz="2400" dirty="0"/>
              <a:t>Բուժիչ Բաղադրիչ</a:t>
            </a:r>
            <a:endParaRPr lang="en-US" sz="2400" dirty="0"/>
          </a:p>
        </p:txBody>
      </p:sp>
      <p:grpSp>
        <p:nvGrpSpPr>
          <p:cNvPr id="2" name="Group 1"/>
          <p:cNvGrpSpPr/>
          <p:nvPr/>
        </p:nvGrpSpPr>
        <p:grpSpPr>
          <a:xfrm>
            <a:off x="4613279" y="1718499"/>
            <a:ext cx="3038475" cy="3095625"/>
            <a:chOff x="4613279" y="1718499"/>
            <a:chExt cx="3038475" cy="3095625"/>
          </a:xfrm>
        </p:grpSpPr>
        <p:pic>
          <p:nvPicPr>
            <p:cNvPr id="13" name="Picture 2" descr="http://www.ca.all.biz/img/ca/catalog/25979.jpeg"/>
            <p:cNvPicPr>
              <a:picLocks noChangeAspect="1" noChangeArrowheads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3279" y="1718499"/>
              <a:ext cx="3038475" cy="3095625"/>
            </a:xfrm>
            <a:prstGeom prst="rect">
              <a:avLst/>
            </a:prstGeom>
            <a:solidFill>
              <a:srgbClr val="00B050"/>
            </a:solidFill>
          </p:spPr>
        </p:pic>
        <p:sp>
          <p:nvSpPr>
            <p:cNvPr id="15" name="TextBox 14"/>
            <p:cNvSpPr txBox="1"/>
            <p:nvPr/>
          </p:nvSpPr>
          <p:spPr>
            <a:xfrm>
              <a:off x="5063954" y="2758427"/>
              <a:ext cx="2137124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VOCATIONAL</a:t>
              </a:r>
            </a:p>
            <a:p>
              <a:pPr algn="ctr"/>
              <a:r>
                <a:rPr lang="en-US" dirty="0" smtClean="0"/>
                <a:t>Component</a:t>
              </a:r>
              <a:endParaRPr lang="hy-AM" dirty="0" smtClean="0"/>
            </a:p>
            <a:p>
              <a:pPr algn="ctr"/>
              <a:r>
                <a:rPr lang="hy-AM" dirty="0" smtClean="0"/>
                <a:t>Մասնագիտագան </a:t>
              </a:r>
            </a:p>
            <a:p>
              <a:pPr algn="ctr"/>
              <a:r>
                <a:rPr lang="hy-AM" dirty="0" smtClean="0"/>
                <a:t>Բաղադրիչ</a:t>
              </a:r>
              <a:endParaRPr lang="en-US" dirty="0"/>
            </a:p>
            <a:p>
              <a:pPr algn="ctr"/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 rot="18088566">
            <a:off x="1596837" y="638284"/>
            <a:ext cx="2298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ESL</a:t>
            </a:r>
            <a:r>
              <a:rPr lang="hy-AM" sz="3600" dirty="0" smtClean="0"/>
              <a:t>-</a:t>
            </a:r>
            <a:r>
              <a:rPr lang="hy-AM" sz="1400" dirty="0" smtClean="0"/>
              <a:t>Անգլերեն Լեզու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 rot="18106409">
            <a:off x="2592365" y="1221892"/>
            <a:ext cx="19335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Basic Reading and Math</a:t>
            </a:r>
            <a:endParaRPr lang="en-US" sz="1400" dirty="0"/>
          </a:p>
        </p:txBody>
      </p:sp>
      <p:sp>
        <p:nvSpPr>
          <p:cNvPr id="20" name="TextBox 19"/>
          <p:cNvSpPr txBox="1"/>
          <p:nvPr/>
        </p:nvSpPr>
        <p:spPr>
          <a:xfrm rot="18106409">
            <a:off x="2197236" y="1304787"/>
            <a:ext cx="1577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GED and HISET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7863514">
            <a:off x="5101241" y="1102337"/>
            <a:ext cx="18964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AA or AS Degree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 rot="17942005">
            <a:off x="5472982" y="928279"/>
            <a:ext cx="2358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Noncredit Certificate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1415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8000" b="1" dirty="0" smtClean="0"/>
              <a:t>2. GCC CalWORKs</a:t>
            </a:r>
            <a:endParaRPr lang="en-US" sz="8000" b="1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www.glendale.edu/calworks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" t="37031" r="3489" b="4573"/>
          <a:stretch/>
        </p:blipFill>
        <p:spPr>
          <a:xfrm>
            <a:off x="275208" y="2363638"/>
            <a:ext cx="8514272" cy="3554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1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19596" y="661761"/>
            <a:ext cx="8449266" cy="94975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“I work for Glendale Community College”</a:t>
            </a:r>
            <a:r>
              <a:rPr lang="hy-AM" dirty="0"/>
              <a:t> </a:t>
            </a:r>
            <a:r>
              <a:rPr lang="hy-AM" sz="2700" dirty="0"/>
              <a:t>«Ես աշխատում եմ Գլենդելի համայնքային </a:t>
            </a:r>
            <a:r>
              <a:rPr lang="hy-AM" sz="2700" dirty="0" smtClean="0"/>
              <a:t>քոլեջի</a:t>
            </a:r>
            <a:r>
              <a:rPr lang="en-US" sz="2700" dirty="0" smtClean="0"/>
              <a:t> </a:t>
            </a:r>
            <a:r>
              <a:rPr lang="hy-AM" sz="2700" dirty="0" smtClean="0"/>
              <a:t>համար»</a:t>
            </a:r>
            <a:endParaRPr lang="en-US" sz="2700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1052861"/>
              </p:ext>
            </p:extLst>
          </p:nvPr>
        </p:nvGraphicFramePr>
        <p:xfrm>
          <a:off x="593895" y="1699563"/>
          <a:ext cx="8018584" cy="4778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cdn2.bigcommerce.com/server5300/aba6r6vo/product_images/uploaded_images/here-to-help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211" y="2867487"/>
            <a:ext cx="1445154" cy="1542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11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56768316"/>
              </p:ext>
            </p:extLst>
          </p:nvPr>
        </p:nvGraphicFramePr>
        <p:xfrm>
          <a:off x="172528" y="1179566"/>
          <a:ext cx="8911087" cy="5389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0" y="594791"/>
            <a:ext cx="9143999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u="sng" dirty="0" smtClean="0">
                <a:solidFill>
                  <a:schemeClr val="accent2"/>
                </a:solidFill>
              </a:rPr>
              <a:t>GCC FORMS - Every Semester</a:t>
            </a:r>
            <a:r>
              <a:rPr lang="hy-AM" sz="2800" b="1" u="sng" dirty="0" smtClean="0">
                <a:solidFill>
                  <a:schemeClr val="accent2"/>
                </a:solidFill>
              </a:rPr>
              <a:t>  </a:t>
            </a:r>
            <a:r>
              <a:rPr lang="hy-AM" sz="2400" dirty="0" smtClean="0"/>
              <a:t>GCC </a:t>
            </a:r>
            <a:r>
              <a:rPr lang="hy-AM" dirty="0" smtClean="0"/>
              <a:t>ՖՈՐՄԵՐԸ</a:t>
            </a:r>
            <a:r>
              <a:rPr lang="hy-AM" sz="2400" dirty="0" smtClean="0"/>
              <a:t> </a:t>
            </a:r>
            <a:r>
              <a:rPr lang="hy-AM" sz="2400" dirty="0"/>
              <a:t>- Ամեն կիսամյակ</a:t>
            </a:r>
            <a:endParaRPr lang="en-US" sz="2400" b="1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145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ectrum">
  <a:themeElements>
    <a:clrScheme name="Spectrum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Spectrum">
      <a:majorFont>
        <a:latin typeface="Corbe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Calibri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Spectrum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50000"/>
              </a:schemeClr>
            </a:gs>
            <a:gs pos="100000">
              <a:schemeClr val="phClr">
                <a:tint val="95000"/>
                <a:satMod val="1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95000"/>
                <a:shade val="7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6600000" sx="101000" sy="101000" rotWithShape="0">
              <a:srgbClr val="000000">
                <a:alpha val="75000"/>
              </a:srgbClr>
            </a:outerShdw>
          </a:effectLst>
        </a:effectStyle>
        <a:effectStyle>
          <a:effectLst>
            <a:outerShdw blurRad="50800" dir="5400000" sx="105000" sy="105000" algn="ct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4800000"/>
            </a:lightRig>
          </a:scene3d>
          <a:sp3d prstMaterial="matte">
            <a:bevelT w="635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Spectrum.thmx</Template>
  <TotalTime>1814</TotalTime>
  <Words>1086</Words>
  <Application>Microsoft Office PowerPoint</Application>
  <PresentationFormat>On-screen Show (4:3)</PresentationFormat>
  <Paragraphs>198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Corbel</vt:lpstr>
      <vt:lpstr>Freestyle Script</vt:lpstr>
      <vt:lpstr>MV Boli</vt:lpstr>
      <vt:lpstr>Rockwell</vt:lpstr>
      <vt:lpstr>Sylfaen</vt:lpstr>
      <vt:lpstr>Times New Roman</vt:lpstr>
      <vt:lpstr>Wingdings</vt:lpstr>
      <vt:lpstr>Spectrum</vt:lpstr>
      <vt:lpstr>WELCOME  TO  GCC  CALWORKS ԲԱՐԻ ԳԱԼՈՒՍՏ GCC CalWORKs</vt:lpstr>
      <vt:lpstr>Orientation Agenda Կողմնորոշման Օրակարգ</vt:lpstr>
      <vt:lpstr>1. DPSS/GAIN - Վելֆեր- Գեյն</vt:lpstr>
      <vt:lpstr>PowerPoint Presentation</vt:lpstr>
      <vt:lpstr>PowerPoint Presentation</vt:lpstr>
      <vt:lpstr> Components  - Բաղադրիչներ</vt:lpstr>
      <vt:lpstr>2. GCC CalWORKs</vt:lpstr>
      <vt:lpstr>“I work for Glendale Community College” «Ես աշխատում եմ Գլենդելի համայնքային քոլեջի համար»</vt:lpstr>
      <vt:lpstr>PowerPoint Presentation</vt:lpstr>
      <vt:lpstr>PowerPoint Presentation</vt:lpstr>
      <vt:lpstr>GCC CalWORKs Services    GCC CalWORKs Ծառայություններ</vt:lpstr>
      <vt:lpstr>Quiz and E-mail Ձեր գիտելիքը և E-mail</vt:lpstr>
      <vt:lpstr>PowerPoint Presentation</vt:lpstr>
      <vt:lpstr>Unsupervised Study Time Առանց հսկողության ժամ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Aarin Edwards</dc:creator>
  <cp:lastModifiedBy>Juliet</cp:lastModifiedBy>
  <cp:revision>122</cp:revision>
  <cp:lastPrinted>2015-08-31T20:45:06Z</cp:lastPrinted>
  <dcterms:created xsi:type="dcterms:W3CDTF">2015-06-30T15:59:32Z</dcterms:created>
  <dcterms:modified xsi:type="dcterms:W3CDTF">2015-09-22T15:23:36Z</dcterms:modified>
</cp:coreProperties>
</file>