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0" r:id="rId1"/>
    <p:sldMasterId id="2147483671" r:id="rId2"/>
  </p:sldMasterIdLst>
  <p:notesMasterIdLst>
    <p:notesMasterId r:id="rId2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94660"/>
  </p:normalViewPr>
  <p:slideViewPr>
    <p:cSldViewPr snapToGrid="0" snapToObjects="1">
      <p:cViewPr varScale="1">
        <p:scale>
          <a:sx n="123" d="100"/>
          <a:sy n="123" d="100"/>
        </p:scale>
        <p:origin x="-93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01" d="100"/>
          <a:sy n="101" d="100"/>
        </p:scale>
        <p:origin x="-3184" y="-12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2153813868"/>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85" name="Shape 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8" name="Shape 14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So what’s the big difference between the ridiculously photogenic runner’s heart on the left, and two-time Olympian </a:t>
            </a:r>
            <a:r>
              <a:rPr lang="en" sz="1200">
                <a:solidFill>
                  <a:srgbClr val="363636"/>
                </a:solidFill>
                <a:highlight>
                  <a:srgbClr val="FFFFFF"/>
                </a:highlight>
              </a:rPr>
              <a:t>Dathan Ritzenhein’s heart on the right?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3" name="Shape 15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200" b="0" i="0" u="none" strike="noStrike" cap="none" baseline="0">
                <a:solidFill>
                  <a:schemeClr val="dk1"/>
                </a:solidFill>
                <a:latin typeface="Calibri"/>
                <a:ea typeface="Calibri"/>
                <a:cs typeface="Calibri"/>
                <a:sym typeface="Calibri"/>
              </a:rPr>
              <a:t>Now here’s the biggest difference between the he</a:t>
            </a:r>
            <a:r>
              <a:rPr lang="en" sz="1200">
                <a:solidFill>
                  <a:schemeClr val="dk1"/>
                </a:solidFill>
                <a:latin typeface="Calibri"/>
                <a:ea typeface="Calibri"/>
                <a:cs typeface="Calibri"/>
                <a:sym typeface="Calibri"/>
              </a:rPr>
              <a:t>art</a:t>
            </a:r>
            <a:r>
              <a:rPr lang="en" sz="1200" b="0" i="0" u="none" strike="noStrike" cap="none" baseline="0">
                <a:solidFill>
                  <a:schemeClr val="dk1"/>
                </a:solidFill>
                <a:latin typeface="Calibri"/>
                <a:ea typeface="Calibri"/>
                <a:cs typeface="Calibri"/>
                <a:sym typeface="Calibri"/>
              </a:rPr>
              <a:t> of a trained endurance athlete and an untrained “average” person: the trained person’s heart has a higher stroke volume, and is therefore able to pump out more blood every time it beats – it’s more efficient and has more maximal output. For the same heart rate, a trained person’s heart can pump far more blood per minute than an untrained person’s heart, as we see in this graph.</a:t>
            </a:r>
          </a:p>
        </p:txBody>
      </p:sp>
      <p:sp>
        <p:nvSpPr>
          <p:cNvPr id="154" name="Shape 15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 sz="1200" b="0" i="0" u="none" strike="noStrike" cap="none" baseline="0">
                <a:solidFill>
                  <a:schemeClr val="dk1"/>
                </a:solidFill>
                <a:latin typeface="Calibri"/>
                <a:ea typeface="Calibri"/>
                <a:cs typeface="Calibri"/>
                <a:sym typeface="Calibri"/>
              </a:rPr>
              <a:t>11</a:t>
            </a:fld>
            <a:endParaRPr lang="en"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1" name="Shape 1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200">
                <a:solidFill>
                  <a:schemeClr val="dk1"/>
                </a:solidFill>
                <a:latin typeface="Calibri"/>
                <a:ea typeface="Calibri"/>
                <a:cs typeface="Calibri"/>
                <a:sym typeface="Calibri"/>
              </a:rPr>
              <a:t>Over time, repeatedly stressing the heart by increasing preload and electrical conductivity, and decreasing afterload, causes the left ventricle to change it’s shape and function. It adapts to the stress by becoming larger - increasing the internal diameter - from the repeated stretching (or preload). It also increases the wall thickness (hypertrophy) by adding more muscle so that each contraction is performed more forcefully than before. </a:t>
            </a:r>
          </a:p>
          <a:p>
            <a:pPr marL="0" marR="0" lvl="0" indent="0" algn="l" rtl="0">
              <a:spcBef>
                <a:spcPts val="0"/>
              </a:spcBef>
              <a:buSzPct val="25000"/>
              <a:buNone/>
            </a:pPr>
            <a:r>
              <a:rPr lang="en" sz="1200">
                <a:solidFill>
                  <a:schemeClr val="dk1"/>
                </a:solidFill>
                <a:latin typeface="Calibri"/>
                <a:ea typeface="Calibri"/>
                <a:cs typeface="Calibri"/>
                <a:sym typeface="Calibri"/>
              </a:rPr>
              <a:t>Another cool adaptation is that the blood adapts as well - we get more red blood cells and more plasma, which makes the blood more watery and easier for the heart to push through the arteries. The trained individual has between 20-25% more total blood volume than the untrained person. </a:t>
            </a:r>
          </a:p>
          <a:p>
            <a:pPr marL="0" marR="0" lvl="0" indent="0" algn="l" rtl="0">
              <a:spcBef>
                <a:spcPts val="0"/>
              </a:spcBef>
              <a:buSzPct val="25000"/>
              <a:buNone/>
            </a:pPr>
            <a:r>
              <a:rPr lang="en" sz="1200">
                <a:solidFill>
                  <a:schemeClr val="dk1"/>
                </a:solidFill>
                <a:latin typeface="Calibri"/>
                <a:ea typeface="Calibri"/>
                <a:cs typeface="Calibri"/>
                <a:sym typeface="Calibri"/>
              </a:rPr>
              <a:t>This means that with each heartbeat, the heart has to work less and is able to pump more. Basically it’s more efficient - and it doesn’t have to beat as many times every minute to get the same output. </a:t>
            </a:r>
          </a:p>
          <a:p>
            <a:pPr lvl="0" rtl="0">
              <a:spcBef>
                <a:spcPts val="0"/>
              </a:spcBef>
              <a:buClr>
                <a:schemeClr val="dk1"/>
              </a:buClr>
              <a:buSzPct val="25000"/>
              <a:buFont typeface="Arial"/>
              <a:buNone/>
            </a:pPr>
            <a:r>
              <a:rPr lang="en" sz="1200">
                <a:solidFill>
                  <a:schemeClr val="dk1"/>
                </a:solidFill>
                <a:latin typeface="Calibri"/>
                <a:ea typeface="Calibri"/>
                <a:cs typeface="Calibri"/>
                <a:sym typeface="Calibri"/>
              </a:rPr>
              <a:t>This picture shows the difference in heart size between a non-athlete and an endurance athlete - look at the 10 cm marker! The athlete’s heart is bigger, more powerful and more efficient than the non-athlete’s heart.</a:t>
            </a:r>
          </a:p>
        </p:txBody>
      </p:sp>
      <p:sp>
        <p:nvSpPr>
          <p:cNvPr id="162" name="Shape 1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 sz="1200" b="0" i="0" u="none" strike="noStrike" cap="none" baseline="0">
                <a:solidFill>
                  <a:schemeClr val="dk1"/>
                </a:solidFill>
                <a:latin typeface="Calibri"/>
                <a:ea typeface="Calibri"/>
                <a:cs typeface="Calibri"/>
                <a:sym typeface="Calibri"/>
              </a:rPr>
              <a:t>12</a:t>
            </a:fld>
            <a:endParaRPr lang="en"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rtl="0">
              <a:spcBef>
                <a:spcPts val="0"/>
              </a:spcBef>
              <a:buNone/>
            </a:pPr>
            <a:r>
              <a:rPr lang="en"/>
              <a:t>If we start with an untrained person, have them perform regular endurance training (cardio) for a period of six months, we see some significant changes in their stroke volume. Not only is stroke volume increased at rest, but also during equivalent submaximal intensity exercise and even at max. Not only is their SV max higher, but as is shown in this graph, the person was able to run faster - so their actual max speed increased as well. </a:t>
            </a:r>
          </a:p>
          <a:p>
            <a:pPr rtl="0">
              <a:spcBef>
                <a:spcPts val="0"/>
              </a:spcBef>
              <a:buNone/>
            </a:pPr>
            <a:r>
              <a:rPr lang="en"/>
              <a:t>This is caused by several adaptations:</a:t>
            </a:r>
          </a:p>
          <a:p>
            <a:pPr rtl="0">
              <a:spcBef>
                <a:spcPts val="0"/>
              </a:spcBef>
              <a:buNone/>
            </a:pPr>
            <a:r>
              <a:rPr lang="en"/>
              <a:t>-More plasma volume - which increases filling of the LV during diastole and decreases resistance to blood flow, thereby decreasing afterload.</a:t>
            </a:r>
          </a:p>
          <a:p>
            <a:pPr rtl="0">
              <a:spcBef>
                <a:spcPts val="0"/>
              </a:spcBef>
              <a:buNone/>
            </a:pPr>
            <a:r>
              <a:rPr lang="en"/>
              <a:t>-An increased internal diameter of the LV - a larger LV allows for greater filling.</a:t>
            </a:r>
          </a:p>
          <a:p>
            <a:pPr rtl="0">
              <a:spcBef>
                <a:spcPts val="0"/>
              </a:spcBef>
              <a:buNone/>
            </a:pPr>
            <a:r>
              <a:rPr lang="en"/>
              <a:t>-A slower HR at rest and submax: this allows for more time between beats for the heart to fill.</a:t>
            </a:r>
          </a:p>
          <a:p>
            <a:pPr rtl="0">
              <a:spcBef>
                <a:spcPts val="0"/>
              </a:spcBef>
              <a:buNone/>
            </a:pPr>
            <a:r>
              <a:rPr lang="en"/>
              <a:t>-More muscle in the wall of the LV. This is called LV hypertrophy, and although this would be a very bad sign in a diseased heart, in an exerciser’s heart this adaptation means more force is produced with each contraction.</a:t>
            </a:r>
          </a:p>
          <a:p>
            <a:pPr>
              <a:spcBef>
                <a:spcPts val="0"/>
              </a:spcBef>
              <a:buNone/>
            </a:pPr>
            <a:r>
              <a:rPr lang="en"/>
              <a:t>There are of course other adaptations that occur peripherally to muscle cells, the vascular system, blood and even mechanical efficiency, all of which help to increase speed and efficiency of the cardiovascular system and the effective use of carbohydrates and fats to make energy and cause efficient muscle contractions that move our limbs. </a:t>
            </a:r>
          </a:p>
        </p:txBody>
      </p:sp>
      <p:sp>
        <p:nvSpPr>
          <p:cNvPr id="167" name="Shape 1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rtl="0">
              <a:spcBef>
                <a:spcPts val="0"/>
              </a:spcBef>
              <a:buNone/>
            </a:pPr>
            <a:r>
              <a:rPr lang="en"/>
              <a:t>Just to show you what those numbers look like: if we compare the stroke volume of an average person’s heart in different states of training. Their heart is more efficient both at rest and during exercise!</a:t>
            </a:r>
          </a:p>
          <a:p>
            <a:pPr>
              <a:spcBef>
                <a:spcPts val="0"/>
              </a:spcBef>
              <a:buNone/>
            </a:pPr>
            <a:r>
              <a:rPr lang="en"/>
              <a:t>One of the ways that you can monitor your improving fitness is tracking your resting and submaximal exercise heart rate. </a:t>
            </a:r>
          </a:p>
        </p:txBody>
      </p:sp>
      <p:sp>
        <p:nvSpPr>
          <p:cNvPr id="172" name="Shape 1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8" name="Shape 17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That’s what we see here. If we took your average, untrained student and monitored their heart rate on a treadmill as we slowly increased the speed and incline until their max (they either quit or fall off!) then this would be the blue line. Then say they took a couple of running aerobics classes or even the spin classes and we tested them again 6 months later. What we would see is that not only would their max speed be faster, but each incremental speed/incline would be easier. Going at 10km/h for this person pre-training gave them a heart rate of 125, whereas post-training their heart rate was closer to 110 bpm. This shows us how their heart has become a stronger and more efficient pump - making it have to work less to get the same running speed. Another indication of improved fitness is a faster recovery rate. The heart rate will return below 100bpm or close to resting levels more quickly after stopping exercise. </a:t>
            </a:r>
          </a:p>
          <a:p>
            <a:pPr>
              <a:spcBef>
                <a:spcPts val="0"/>
              </a:spcBef>
              <a:buNone/>
            </a:pPr>
            <a:r>
              <a:rPr lang="en"/>
              <a:t>The cause of the decrease in resting and submaximal HR is somewhat unclear, although it is thought to be a neurological adaptation: more vagal tone (enhanced parasympathetic activity).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rtl="0">
              <a:spcBef>
                <a:spcPts val="0"/>
              </a:spcBef>
              <a:buNone/>
            </a:pPr>
            <a:r>
              <a:rPr lang="en"/>
              <a:t>World class athletes can show us a dramatic difference. Now obviously some of this is genetic but look at how much can be accomplished with training!</a:t>
            </a:r>
          </a:p>
          <a:p>
            <a:pPr>
              <a:spcBef>
                <a:spcPts val="0"/>
              </a:spcBef>
              <a:buNone/>
            </a:pPr>
            <a:r>
              <a:rPr lang="en"/>
              <a:t>Now the “how” of how these adaptations occur is still somewhat a mystery. </a:t>
            </a:r>
          </a:p>
        </p:txBody>
      </p:sp>
      <p:sp>
        <p:nvSpPr>
          <p:cNvPr id="183" name="Shape 1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90" name="Shape 1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Note that very light intensities may be appropriate for deconditioned persons or those with musculoskeletal injuries or physical limitations (such as chronic diseases or obesity). As fitness improves, these lower intensities will not be enough to elicit any improvements in cardiovascular fitness, but may only be enough to maintain it. Although this is a relative method to measure intensity and self-advancing (eventually you will have to run faster and work harder to achieve the desired heart rate) a fitter person will also need to work at higher intensities to achieve smaller incremental improvements in fitness.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97" name="Shape 1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02" name="Shape 20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4" name="Shape 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Cardio is often referred to as aerobic physical activity or aerobic exercise, yet it is often anaerobic as well at higher intensities. The center for disease control recommends that all healthy adults get a minimum of 150 minutes of moderate aerobic physical activity per week OR 75 minutes of vigorous aerobic physical activity per week just to maintain a basic level of heart health and prevent many chronic diseases (like heart disease and diabetes). Exercise puts stress on the heart - but why does exercise equate to a healthier heart? How does this stress work to make us healthier and more fit?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9" name="Shape 9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200" b="0" i="0" u="none" strike="noStrike" cap="none" baseline="0">
                <a:solidFill>
                  <a:schemeClr val="dk1"/>
                </a:solidFill>
                <a:latin typeface="Calibri"/>
                <a:ea typeface="Calibri"/>
                <a:cs typeface="Calibri"/>
                <a:sym typeface="Calibri"/>
              </a:rPr>
              <a:t>Go over basic heart anatomy using Human app. Identify: Atria, ventricles, blood flow through heart, importance of left ventricle in heart function. </a:t>
            </a:r>
            <a:r>
              <a:rPr lang="en" sz="1200">
                <a:solidFill>
                  <a:schemeClr val="dk1"/>
                </a:solidFill>
                <a:latin typeface="Calibri"/>
                <a:ea typeface="Calibri"/>
                <a:cs typeface="Calibri"/>
                <a:sym typeface="Calibri"/>
              </a:rPr>
              <a:t>The left ventricle pumps blood through the aorta to the rest of the body. It must create enough force to overcome the resting (diastolic) pressure in the arteries and create a pressure wave that drives blood flow. Usually it is the larger and stronger of the two ventricles for this reason, and responds the most to cardio exercise. The muscle in the heart is elastic and when stretched further will cause a stronger contraction. During exercise, the sympathetic nervous system (fight or flight) increases the neural drive to the heart muscle and increases the force of contraction that way as well. Also if there is lower pressure in the aorta to overcome, the heart can force more blood out of the left ventricle with each contraction. </a:t>
            </a:r>
          </a:p>
        </p:txBody>
      </p:sp>
      <p:sp>
        <p:nvSpPr>
          <p:cNvPr id="100" name="Shape 10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 sz="1200" b="0" i="0" u="none" strike="noStrike" cap="none" baseline="0">
                <a:solidFill>
                  <a:schemeClr val="dk1"/>
                </a:solidFill>
                <a:latin typeface="Calibri"/>
                <a:ea typeface="Calibri"/>
                <a:cs typeface="Calibri"/>
                <a:sym typeface="Calibri"/>
              </a:rPr>
              <a:t>3</a:t>
            </a:fld>
            <a:endParaRPr lang="en"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5" name="Shape 10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200" b="0" i="0" u="none" strike="noStrike" cap="none" baseline="0">
                <a:solidFill>
                  <a:schemeClr val="dk1"/>
                </a:solidFill>
                <a:latin typeface="Calibri"/>
                <a:ea typeface="Calibri"/>
                <a:cs typeface="Calibri"/>
                <a:sym typeface="Calibri"/>
              </a:rPr>
              <a:t>The primary role of the heart is to create this pressure wave that pushes blood through the entire body. This pressure wave drives blood flow carrying oxygen rich red blood cells to tissues that need it. In our case, these tissues will be the major muscles that cause movement. Oxygen is </a:t>
            </a:r>
            <a:r>
              <a:rPr lang="en" sz="1200">
                <a:solidFill>
                  <a:schemeClr val="dk1"/>
                </a:solidFill>
                <a:latin typeface="Calibri"/>
                <a:ea typeface="Calibri"/>
                <a:cs typeface="Calibri"/>
                <a:sym typeface="Calibri"/>
              </a:rPr>
              <a:t>particularly important for large muscle, dynamic movement because the body can only make so much energy (ATP) without oxygen before fatiguing. The amount of ATP that can be made with oxygen is almost unlimited. So getting oxygen and nutrients (fat and carbs) to the working muscles becomes of utmost importance during exercise. </a:t>
            </a:r>
          </a:p>
        </p:txBody>
      </p:sp>
      <p:sp>
        <p:nvSpPr>
          <p:cNvPr id="106" name="Shape 10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 sz="1200" b="0" i="0" u="none" strike="noStrike" cap="none" baseline="0">
                <a:solidFill>
                  <a:schemeClr val="dk1"/>
                </a:solidFill>
                <a:latin typeface="Calibri"/>
                <a:ea typeface="Calibri"/>
                <a:cs typeface="Calibri"/>
                <a:sym typeface="Calibri"/>
              </a:rPr>
              <a:t>4</a:t>
            </a:fld>
            <a:endParaRPr lang="en"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rtl="0">
              <a:spcBef>
                <a:spcPts val="0"/>
              </a:spcBef>
              <a:buNone/>
            </a:pPr>
            <a:r>
              <a:rPr lang="en" dirty="0"/>
              <a:t>This is why Caitlyn Jenner looks so good now, right? </a:t>
            </a:r>
          </a:p>
          <a:p>
            <a:pPr>
              <a:spcBef>
                <a:spcPts val="0"/>
              </a:spcBef>
              <a:buNone/>
            </a:pPr>
            <a:r>
              <a:rPr lang="en" dirty="0"/>
              <a:t>When we start exercising, our muscles immediately need more oxygen to make ATP - but how do we get it there quickly?</a:t>
            </a:r>
          </a:p>
        </p:txBody>
      </p:sp>
      <p:sp>
        <p:nvSpPr>
          <p:cNvPr id="112" name="Shape 1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r>
              <a:rPr lang="en"/>
              <a:t>Initially, the heart is not pumping enough blood to working muscles to meet the demand when exercise begins. This creates what we call the oxygen deficit. In the first few minutes, the body is using energy stores and pathways that do not require oxygen (the anaerobic pathways) to make up for the deficit. Once the heart is pumping enough blood per minute to meet the demand, the oxidative systems become primary. After exercise, the body still uses the oxidative systems to “repay” itself the deficit and recover from exercise. (This is called EPOC)</a:t>
            </a:r>
          </a:p>
        </p:txBody>
      </p:sp>
      <p:sp>
        <p:nvSpPr>
          <p:cNvPr id="118" name="Shape 1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5" name="Shape 12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During exercise, signals from the autonomic nervous system and circulating hormones (epi/norepi) cause increases in heart rate and muscle fiber contractility. </a:t>
            </a:r>
          </a:p>
          <a:p>
            <a:pPr rtl="0">
              <a:spcBef>
                <a:spcPts val="0"/>
              </a:spcBef>
              <a:buNone/>
            </a:pPr>
            <a:r>
              <a:rPr lang="en"/>
              <a:t>Go over Frank-Starling mechanism.</a:t>
            </a:r>
          </a:p>
          <a:p>
            <a:pPr lvl="0">
              <a:spcBef>
                <a:spcPts val="0"/>
              </a:spcBef>
              <a:buClr>
                <a:srgbClr val="000000"/>
              </a:buClr>
              <a:buFont typeface="Arial"/>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rtl="0">
              <a:spcBef>
                <a:spcPts val="0"/>
              </a:spcBef>
              <a:buNone/>
            </a:pPr>
            <a:r>
              <a:rPr lang="en" dirty="0"/>
              <a:t>The heart meets the demand of the muscles by doing 2 things: increasing heart rate (the number of beats per minute) and increasing stroke volume (the amount of blood ejected from the left ventricle with each contraction.) The sympathetic nervous system will cause the heart rate to speed up, as well as the release of epinephrine (adrenaline). But stroke volume requires a few factors to increase: An increase in preload, higher electrical conductivity and decreased afterload. </a:t>
            </a:r>
          </a:p>
          <a:p>
            <a:pPr lvl="0" rtl="0">
              <a:spcBef>
                <a:spcPts val="0"/>
              </a:spcBef>
              <a:buNone/>
            </a:pPr>
            <a:r>
              <a:rPr lang="en" dirty="0"/>
              <a:t>Preload: as more blood flow is returned to the heart faster, the left ventricle stretches like a balloon. This stretch actually causes the muscles to be able to produce more force - kind of like stretching a rubber band. </a:t>
            </a:r>
          </a:p>
          <a:p>
            <a:pPr lvl="0" rtl="0">
              <a:spcBef>
                <a:spcPts val="0"/>
              </a:spcBef>
              <a:buNone/>
            </a:pPr>
            <a:r>
              <a:rPr lang="en" dirty="0"/>
              <a:t>Electrical Conductivity: the SNS increases the electrical stimulation of the heart muscle, causing it to contract with more force each time. </a:t>
            </a:r>
          </a:p>
          <a:p>
            <a:pPr rtl="0">
              <a:spcBef>
                <a:spcPts val="0"/>
              </a:spcBef>
              <a:buNone/>
            </a:pPr>
            <a:r>
              <a:rPr lang="en" dirty="0"/>
              <a:t>Afterload: because the body is diverting blood flow to the working muscles, and the heart is beating faster and stronger, there is a greater difference between the systolic (contracting) blood pressure or wave that the LV is creating, and the left over (resting, diastolic) blood pressure in the arteries. This is why during exercise systolic blood pressure goes up but diastolic BP may remain the same or even decrease. This allows the heart to not have to work as hard in order to drive that blood flow into the arteries. </a:t>
            </a:r>
          </a:p>
          <a:p>
            <a:pPr>
              <a:spcBef>
                <a:spcPts val="0"/>
              </a:spcBef>
              <a:buNone/>
            </a:pPr>
            <a:r>
              <a:rPr lang="en" dirty="0"/>
              <a:t>SV plateaus between 40-60% VO2max in most non-athletes because 1. the heart is beating so quickly that there is no additional time to increase the filling of the left ventricle, and 2. there is an overall drop in vascular resistance so further increases in venous return may not be possible. </a:t>
            </a:r>
          </a:p>
        </p:txBody>
      </p:sp>
      <p:sp>
        <p:nvSpPr>
          <p:cNvPr id="132" name="Shape 1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1" name="Shape 14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Venous return (the amount of blood returning to the heart) is increased during whole body exercise (especially with the legs and in an upright position). This is facilitated by the muscle pump (pictured) the abdominothoracic pump (from increased diaphragmatic contraction (deeper and more rapid respiration) and venoconstriction. </a:t>
            </a:r>
          </a:p>
          <a:p>
            <a:pPr>
              <a:spcBef>
                <a:spcPts val="0"/>
              </a:spcBef>
              <a:buNone/>
            </a:pPr>
            <a:r>
              <a:rPr lang="en"/>
              <a:t>Afterload drops during exercise because of overall greater vasodilation in arterioles feeding working muscles (less overall vasoconstriction to the viscera). This reduces the resistance to blood flow and therefore the LV can overcome the blood pressure in the aorta more easily.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0"/>
        <p:cNvGrpSpPr/>
        <p:nvPr/>
      </p:nvGrpSpPr>
      <p:grpSpPr>
        <a:xfrm>
          <a:off x="0" y="0"/>
          <a:ext cx="0" cy="0"/>
          <a:chOff x="0" y="0"/>
          <a:chExt cx="0" cy="0"/>
        </a:xfrm>
      </p:grpSpPr>
      <p:sp>
        <p:nvSpPr>
          <p:cNvPr id="11" name="Shape 11"/>
          <p:cNvSpPr txBox="1">
            <a:spLocks noGrp="1"/>
          </p:cNvSpPr>
          <p:nvPr>
            <p:ph type="ctrTitle"/>
          </p:nvPr>
        </p:nvSpPr>
        <p:spPr>
          <a:xfrm>
            <a:off x="685800" y="2130425"/>
            <a:ext cx="7772400" cy="1470000"/>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sz="4400" b="0" i="0" u="none" strike="noStrike" cap="none" baseline="0">
                <a:solidFill>
                  <a:schemeClr val="dk1"/>
                </a:solidFill>
                <a:latin typeface="Calibri"/>
                <a:ea typeface="Calibri"/>
                <a:cs typeface="Calibri"/>
                <a:sym typeface="Calibri"/>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2" name="Shape 12"/>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spcBef>
                <a:spcPts val="640"/>
              </a:spcBef>
              <a:buClr>
                <a:srgbClr val="888888"/>
              </a:buClr>
              <a:buFont typeface="Arial"/>
              <a:buNone/>
              <a:defRPr sz="3200" b="0" i="0" u="none" strike="noStrike" cap="none" baseline="0">
                <a:solidFill>
                  <a:srgbClr val="888888"/>
                </a:solidFill>
                <a:latin typeface="Calibri"/>
                <a:ea typeface="Calibri"/>
                <a:cs typeface="Calibri"/>
                <a:sym typeface="Calibri"/>
              </a:defRPr>
            </a:lvl1pPr>
            <a:lvl2pPr marL="457200" marR="0" indent="0" algn="ctr" rtl="0">
              <a:spcBef>
                <a:spcPts val="560"/>
              </a:spcBef>
              <a:buClr>
                <a:srgbClr val="888888"/>
              </a:buClr>
              <a:buFont typeface="Arial"/>
              <a:buNone/>
              <a:defRPr sz="2800" b="0" i="0" u="none" strike="noStrike" cap="none" baseline="0">
                <a:solidFill>
                  <a:srgbClr val="888888"/>
                </a:solidFill>
                <a:latin typeface="Calibri"/>
                <a:ea typeface="Calibri"/>
                <a:cs typeface="Calibri"/>
                <a:sym typeface="Calibri"/>
              </a:defRPr>
            </a:lvl2pPr>
            <a:lvl3pPr marL="914400" marR="0" indent="0" algn="ctr" rtl="0">
              <a:spcBef>
                <a:spcPts val="480"/>
              </a:spcBef>
              <a:buClr>
                <a:srgbClr val="888888"/>
              </a:buClr>
              <a:buFont typeface="Arial"/>
              <a:buNone/>
              <a:defRPr sz="2400" b="0" i="0" u="none" strike="noStrike" cap="none" baseline="0">
                <a:solidFill>
                  <a:srgbClr val="888888"/>
                </a:solidFill>
                <a:latin typeface="Calibri"/>
                <a:ea typeface="Calibri"/>
                <a:cs typeface="Calibri"/>
                <a:sym typeface="Calibri"/>
              </a:defRPr>
            </a:lvl3pPr>
            <a:lvl4pPr marL="13716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4pPr>
            <a:lvl5pPr marL="18288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5pPr>
            <a:lvl6pPr marL="22860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6pPr>
            <a:lvl7pPr marL="27432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7pPr>
            <a:lvl8pPr marL="32004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8pPr>
            <a:lvl9pPr marL="36576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9pPr>
          </a:lstStyle>
          <a:p>
            <a:endParaRPr/>
          </a:p>
        </p:txBody>
      </p:sp>
      <p:sp>
        <p:nvSpPr>
          <p:cNvPr id="13" name="Shape 13"/>
          <p:cNvSpPr txBox="1">
            <a:spLocks noGrp="1"/>
          </p:cNvSpPr>
          <p:nvPr>
            <p:ph type="dt" idx="10"/>
          </p:nvPr>
        </p:nvSpPr>
        <p:spPr>
          <a:xfrm>
            <a:off x="457200" y="6356350"/>
            <a:ext cx="2133599" cy="365099"/>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14" name="Shape 14"/>
          <p:cNvSpPr txBox="1">
            <a:spLocks noGrp="1"/>
          </p:cNvSpPr>
          <p:nvPr>
            <p:ph type="ftr" idx="11"/>
          </p:nvPr>
        </p:nvSpPr>
        <p:spPr>
          <a:xfrm>
            <a:off x="3124200" y="6356350"/>
            <a:ext cx="2895600" cy="365099"/>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15" name="Shape 15"/>
          <p:cNvSpPr txBox="1">
            <a:spLocks noGrp="1"/>
          </p:cNvSpPr>
          <p:nvPr>
            <p:ph type="sldNum" idx="12"/>
          </p:nvPr>
        </p:nvSpPr>
        <p:spPr>
          <a:xfrm>
            <a:off x="6553200" y="6356350"/>
            <a:ext cx="2133599" cy="3650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b="0" i="0" u="none" strike="noStrike" cap="none" baseline="0">
                <a:solidFill>
                  <a:srgbClr val="888888"/>
                </a:solidFill>
                <a:latin typeface="Calibri"/>
                <a:ea typeface="Calibri"/>
                <a:cs typeface="Calibri"/>
                <a:sym typeface="Calibri"/>
              </a:rPr>
              <a:t>‹#›</a:t>
            </a:fld>
            <a:endParaRPr lang="en"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9" name="Shape 69"/>
          <p:cNvSpPr txBox="1">
            <a:spLocks noGrp="1"/>
          </p:cNvSpPr>
          <p:nvPr>
            <p:ph type="body" idx="1"/>
          </p:nvPr>
        </p:nvSpPr>
        <p:spPr>
          <a:xfrm rot="5400000">
            <a:off x="2308949" y="-251550"/>
            <a:ext cx="4526100" cy="8229600"/>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70" name="Shape 70"/>
          <p:cNvSpPr txBox="1">
            <a:spLocks noGrp="1"/>
          </p:cNvSpPr>
          <p:nvPr>
            <p:ph type="dt" idx="10"/>
          </p:nvPr>
        </p:nvSpPr>
        <p:spPr>
          <a:xfrm>
            <a:off x="457200" y="6356350"/>
            <a:ext cx="2133599" cy="365099"/>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71" name="Shape 71"/>
          <p:cNvSpPr txBox="1">
            <a:spLocks noGrp="1"/>
          </p:cNvSpPr>
          <p:nvPr>
            <p:ph type="ftr" idx="11"/>
          </p:nvPr>
        </p:nvSpPr>
        <p:spPr>
          <a:xfrm>
            <a:off x="3124200" y="6356350"/>
            <a:ext cx="2895600" cy="365099"/>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72" name="Shape 72"/>
          <p:cNvSpPr txBox="1">
            <a:spLocks noGrp="1"/>
          </p:cNvSpPr>
          <p:nvPr>
            <p:ph type="sldNum" idx="12"/>
          </p:nvPr>
        </p:nvSpPr>
        <p:spPr>
          <a:xfrm>
            <a:off x="6553200" y="6356350"/>
            <a:ext cx="2133599" cy="3650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b="0" i="0" u="none" strike="noStrike" cap="none" baseline="0">
                <a:solidFill>
                  <a:srgbClr val="888888"/>
                </a:solidFill>
                <a:latin typeface="Calibri"/>
                <a:ea typeface="Calibri"/>
                <a:cs typeface="Calibri"/>
                <a:sym typeface="Calibri"/>
              </a:rPr>
              <a:t>‹#›</a:t>
            </a:fld>
            <a:endParaRPr lang="en"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3"/>
        <p:cNvGrpSpPr/>
        <p:nvPr/>
      </p:nvGrpSpPr>
      <p:grpSpPr>
        <a:xfrm>
          <a:off x="0" y="0"/>
          <a:ext cx="0" cy="0"/>
          <a:chOff x="0" y="0"/>
          <a:chExt cx="0" cy="0"/>
        </a:xfrm>
      </p:grpSpPr>
      <p:sp>
        <p:nvSpPr>
          <p:cNvPr id="74" name="Shape 74"/>
          <p:cNvSpPr txBox="1">
            <a:spLocks noGrp="1"/>
          </p:cNvSpPr>
          <p:nvPr>
            <p:ph type="title"/>
          </p:nvPr>
        </p:nvSpPr>
        <p:spPr>
          <a:xfrm rot="5400000">
            <a:off x="4732349" y="2171687"/>
            <a:ext cx="5851500" cy="20574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5" name="Shape 75"/>
          <p:cNvSpPr txBox="1">
            <a:spLocks noGrp="1"/>
          </p:cNvSpPr>
          <p:nvPr>
            <p:ph type="body" idx="1"/>
          </p:nvPr>
        </p:nvSpPr>
        <p:spPr>
          <a:xfrm rot="5400000">
            <a:off x="541350" y="190488"/>
            <a:ext cx="5851500" cy="6019799"/>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76" name="Shape 76"/>
          <p:cNvSpPr txBox="1">
            <a:spLocks noGrp="1"/>
          </p:cNvSpPr>
          <p:nvPr>
            <p:ph type="dt" idx="10"/>
          </p:nvPr>
        </p:nvSpPr>
        <p:spPr>
          <a:xfrm>
            <a:off x="457200" y="6356350"/>
            <a:ext cx="2133599" cy="365099"/>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77" name="Shape 77"/>
          <p:cNvSpPr txBox="1">
            <a:spLocks noGrp="1"/>
          </p:cNvSpPr>
          <p:nvPr>
            <p:ph type="ftr" idx="11"/>
          </p:nvPr>
        </p:nvSpPr>
        <p:spPr>
          <a:xfrm>
            <a:off x="3124200" y="6356350"/>
            <a:ext cx="2895600" cy="365099"/>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78" name="Shape 78"/>
          <p:cNvSpPr txBox="1">
            <a:spLocks noGrp="1"/>
          </p:cNvSpPr>
          <p:nvPr>
            <p:ph type="sldNum" idx="12"/>
          </p:nvPr>
        </p:nvSpPr>
        <p:spPr>
          <a:xfrm>
            <a:off x="6553200" y="6356350"/>
            <a:ext cx="2133599" cy="3650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b="0" i="0" u="none" strike="noStrike" cap="none" baseline="0">
                <a:solidFill>
                  <a:srgbClr val="888888"/>
                </a:solidFill>
                <a:latin typeface="Calibri"/>
                <a:ea typeface="Calibri"/>
                <a:cs typeface="Calibri"/>
                <a:sym typeface="Calibri"/>
              </a:rPr>
              <a:t>‹#›</a:t>
            </a:fld>
            <a:endParaRPr lang="en"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207"/>
        <p:cNvGrpSpPr/>
        <p:nvPr/>
      </p:nvGrpSpPr>
      <p:grpSpPr>
        <a:xfrm>
          <a:off x="0" y="0"/>
          <a:ext cx="0" cy="0"/>
          <a:chOff x="0" y="0"/>
          <a:chExt cx="0" cy="0"/>
        </a:xfrm>
      </p:grpSpPr>
      <p:sp>
        <p:nvSpPr>
          <p:cNvPr id="208" name="Shape 208"/>
          <p:cNvSpPr txBox="1">
            <a:spLocks noGrp="1"/>
          </p:cNvSpPr>
          <p:nvPr>
            <p:ph type="ctrTitle"/>
          </p:nvPr>
        </p:nvSpPr>
        <p:spPr>
          <a:xfrm>
            <a:off x="311708" y="992766"/>
            <a:ext cx="8520599" cy="2736899"/>
          </a:xfrm>
          <a:prstGeom prst="rect">
            <a:avLst/>
          </a:prstGeom>
        </p:spPr>
        <p:txBody>
          <a:bodyPr lIns="91425" tIns="91425" rIns="91425" bIns="91425" anchor="b" anchorCtr="0"/>
          <a:lstStyle>
            <a:lvl1pPr algn="ctr">
              <a:spcBef>
                <a:spcPts val="0"/>
              </a:spcBef>
              <a:buSzPct val="100000"/>
              <a:defRPr sz="5200"/>
            </a:lvl1pPr>
            <a:lvl2pPr algn="ctr">
              <a:spcBef>
                <a:spcPts val="0"/>
              </a:spcBef>
              <a:buSzPct val="100000"/>
              <a:defRPr sz="5200"/>
            </a:lvl2pPr>
            <a:lvl3pPr algn="ctr">
              <a:spcBef>
                <a:spcPts val="0"/>
              </a:spcBef>
              <a:buSzPct val="100000"/>
              <a:defRPr sz="5200"/>
            </a:lvl3pPr>
            <a:lvl4pPr algn="ctr">
              <a:spcBef>
                <a:spcPts val="0"/>
              </a:spcBef>
              <a:buSzPct val="100000"/>
              <a:defRPr sz="5200"/>
            </a:lvl4pPr>
            <a:lvl5pPr algn="ctr">
              <a:spcBef>
                <a:spcPts val="0"/>
              </a:spcBef>
              <a:buSzPct val="100000"/>
              <a:defRPr sz="5200"/>
            </a:lvl5pPr>
            <a:lvl6pPr algn="ctr">
              <a:spcBef>
                <a:spcPts val="0"/>
              </a:spcBef>
              <a:buSzPct val="100000"/>
              <a:defRPr sz="5200"/>
            </a:lvl6pPr>
            <a:lvl7pPr algn="ctr">
              <a:spcBef>
                <a:spcPts val="0"/>
              </a:spcBef>
              <a:buSzPct val="100000"/>
              <a:defRPr sz="5200"/>
            </a:lvl7pPr>
            <a:lvl8pPr algn="ctr">
              <a:spcBef>
                <a:spcPts val="0"/>
              </a:spcBef>
              <a:buSzPct val="100000"/>
              <a:defRPr sz="5200"/>
            </a:lvl8pPr>
            <a:lvl9pPr algn="ctr">
              <a:spcBef>
                <a:spcPts val="0"/>
              </a:spcBef>
              <a:buSzPct val="100000"/>
              <a:defRPr sz="5200"/>
            </a:lvl9pPr>
          </a:lstStyle>
          <a:p>
            <a:endParaRPr/>
          </a:p>
        </p:txBody>
      </p:sp>
      <p:sp>
        <p:nvSpPr>
          <p:cNvPr id="209" name="Shape 209"/>
          <p:cNvSpPr txBox="1">
            <a:spLocks noGrp="1"/>
          </p:cNvSpPr>
          <p:nvPr>
            <p:ph type="subTitle" idx="1"/>
          </p:nvPr>
        </p:nvSpPr>
        <p:spPr>
          <a:xfrm>
            <a:off x="311700" y="3778833"/>
            <a:ext cx="8520599" cy="1056899"/>
          </a:xfrm>
          <a:prstGeom prst="rect">
            <a:avLst/>
          </a:prstGeom>
        </p:spPr>
        <p:txBody>
          <a:bodyPr lIns="91425" tIns="91425" rIns="91425" bIns="91425" anchor="t" anchorCtr="0"/>
          <a:lstStyle>
            <a:lvl1pPr algn="ctr">
              <a:lnSpc>
                <a:spcPct val="100000"/>
              </a:lnSpc>
              <a:spcBef>
                <a:spcPts val="0"/>
              </a:spcBef>
              <a:spcAft>
                <a:spcPts val="0"/>
              </a:spcAft>
              <a:buSzPct val="100000"/>
              <a:buNone/>
              <a:defRPr sz="2800"/>
            </a:lvl1pPr>
            <a:lvl2pPr algn="ctr">
              <a:lnSpc>
                <a:spcPct val="100000"/>
              </a:lnSpc>
              <a:spcBef>
                <a:spcPts val="0"/>
              </a:spcBef>
              <a:spcAft>
                <a:spcPts val="0"/>
              </a:spcAft>
              <a:buSzPct val="100000"/>
              <a:buNone/>
              <a:defRPr sz="2800"/>
            </a:lvl2pPr>
            <a:lvl3pPr algn="ctr">
              <a:lnSpc>
                <a:spcPct val="100000"/>
              </a:lnSpc>
              <a:spcBef>
                <a:spcPts val="0"/>
              </a:spcBef>
              <a:spcAft>
                <a:spcPts val="0"/>
              </a:spcAft>
              <a:buSzPct val="100000"/>
              <a:buNone/>
              <a:defRPr sz="2800"/>
            </a:lvl3pPr>
            <a:lvl4pPr algn="ctr">
              <a:lnSpc>
                <a:spcPct val="100000"/>
              </a:lnSpc>
              <a:spcBef>
                <a:spcPts val="0"/>
              </a:spcBef>
              <a:spcAft>
                <a:spcPts val="0"/>
              </a:spcAft>
              <a:buSzPct val="100000"/>
              <a:buNone/>
              <a:defRPr sz="2800"/>
            </a:lvl4pPr>
            <a:lvl5pPr algn="ctr">
              <a:lnSpc>
                <a:spcPct val="100000"/>
              </a:lnSpc>
              <a:spcBef>
                <a:spcPts val="0"/>
              </a:spcBef>
              <a:spcAft>
                <a:spcPts val="0"/>
              </a:spcAft>
              <a:buSzPct val="100000"/>
              <a:buNone/>
              <a:defRPr sz="2800"/>
            </a:lvl5pPr>
            <a:lvl6pPr algn="ctr">
              <a:lnSpc>
                <a:spcPct val="100000"/>
              </a:lnSpc>
              <a:spcBef>
                <a:spcPts val="0"/>
              </a:spcBef>
              <a:spcAft>
                <a:spcPts val="0"/>
              </a:spcAft>
              <a:buSzPct val="100000"/>
              <a:buNone/>
              <a:defRPr sz="2800"/>
            </a:lvl6pPr>
            <a:lvl7pPr algn="ctr">
              <a:lnSpc>
                <a:spcPct val="100000"/>
              </a:lnSpc>
              <a:spcBef>
                <a:spcPts val="0"/>
              </a:spcBef>
              <a:spcAft>
                <a:spcPts val="0"/>
              </a:spcAft>
              <a:buSzPct val="100000"/>
              <a:buNone/>
              <a:defRPr sz="2800"/>
            </a:lvl7pPr>
            <a:lvl8pPr algn="ctr">
              <a:lnSpc>
                <a:spcPct val="100000"/>
              </a:lnSpc>
              <a:spcBef>
                <a:spcPts val="0"/>
              </a:spcBef>
              <a:spcAft>
                <a:spcPts val="0"/>
              </a:spcAft>
              <a:buSzPct val="100000"/>
              <a:buNone/>
              <a:defRPr sz="2800"/>
            </a:lvl8pPr>
            <a:lvl9pPr algn="ctr">
              <a:lnSpc>
                <a:spcPct val="100000"/>
              </a:lnSpc>
              <a:spcBef>
                <a:spcPts val="0"/>
              </a:spcBef>
              <a:spcAft>
                <a:spcPts val="0"/>
              </a:spcAft>
              <a:buSzPct val="100000"/>
              <a:buNone/>
              <a:defRPr sz="2800"/>
            </a:lvl9pPr>
          </a:lstStyle>
          <a:p>
            <a:endParaRPr/>
          </a:p>
        </p:txBody>
      </p:sp>
      <p:sp>
        <p:nvSpPr>
          <p:cNvPr id="210" name="Shape 210"/>
          <p:cNvSpPr txBox="1">
            <a:spLocks noGrp="1"/>
          </p:cNvSpPr>
          <p:nvPr>
            <p:ph type="sldNum" idx="12"/>
          </p:nvPr>
        </p:nvSpPr>
        <p:spPr>
          <a:xfrm>
            <a:off x="8472457" y="6217622"/>
            <a:ext cx="548699" cy="524699"/>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Section title">
    <p:spTree>
      <p:nvGrpSpPr>
        <p:cNvPr id="1" name="Shape 211"/>
        <p:cNvGrpSpPr/>
        <p:nvPr/>
      </p:nvGrpSpPr>
      <p:grpSpPr>
        <a:xfrm>
          <a:off x="0" y="0"/>
          <a:ext cx="0" cy="0"/>
          <a:chOff x="0" y="0"/>
          <a:chExt cx="0" cy="0"/>
        </a:xfrm>
      </p:grpSpPr>
      <p:sp>
        <p:nvSpPr>
          <p:cNvPr id="212" name="Shape 212"/>
          <p:cNvSpPr txBox="1">
            <a:spLocks noGrp="1"/>
          </p:cNvSpPr>
          <p:nvPr>
            <p:ph type="title"/>
          </p:nvPr>
        </p:nvSpPr>
        <p:spPr>
          <a:xfrm>
            <a:off x="311700" y="2867800"/>
            <a:ext cx="8520599" cy="1122299"/>
          </a:xfrm>
          <a:prstGeom prst="rect">
            <a:avLst/>
          </a:prstGeom>
        </p:spPr>
        <p:txBody>
          <a:bodyPr lIns="91425" tIns="91425" rIns="91425" bIns="91425" anchor="ctr" anchorCtr="0"/>
          <a:lstStyle>
            <a:lvl1pPr algn="ctr">
              <a:spcBef>
                <a:spcPts val="0"/>
              </a:spcBef>
              <a:buSzPct val="100000"/>
              <a:defRPr sz="3600"/>
            </a:lvl1pPr>
            <a:lvl2pPr algn="ctr">
              <a:spcBef>
                <a:spcPts val="0"/>
              </a:spcBef>
              <a:buSzPct val="100000"/>
              <a:defRPr sz="3600"/>
            </a:lvl2pPr>
            <a:lvl3pPr algn="ctr">
              <a:spcBef>
                <a:spcPts val="0"/>
              </a:spcBef>
              <a:buSzPct val="100000"/>
              <a:defRPr sz="3600"/>
            </a:lvl3pPr>
            <a:lvl4pPr algn="ctr">
              <a:spcBef>
                <a:spcPts val="0"/>
              </a:spcBef>
              <a:buSzPct val="100000"/>
              <a:defRPr sz="3600"/>
            </a:lvl4pPr>
            <a:lvl5pPr algn="ctr">
              <a:spcBef>
                <a:spcPts val="0"/>
              </a:spcBef>
              <a:buSzPct val="100000"/>
              <a:defRPr sz="3600"/>
            </a:lvl5pPr>
            <a:lvl6pPr algn="ctr">
              <a:spcBef>
                <a:spcPts val="0"/>
              </a:spcBef>
              <a:buSzPct val="100000"/>
              <a:defRPr sz="3600"/>
            </a:lvl6pPr>
            <a:lvl7pPr algn="ctr">
              <a:spcBef>
                <a:spcPts val="0"/>
              </a:spcBef>
              <a:buSzPct val="100000"/>
              <a:defRPr sz="3600"/>
            </a:lvl7pPr>
            <a:lvl8pPr algn="ctr">
              <a:spcBef>
                <a:spcPts val="0"/>
              </a:spcBef>
              <a:buSzPct val="100000"/>
              <a:defRPr sz="3600"/>
            </a:lvl8pPr>
            <a:lvl9pPr algn="ctr">
              <a:spcBef>
                <a:spcPts val="0"/>
              </a:spcBef>
              <a:buSzPct val="100000"/>
              <a:defRPr sz="3600"/>
            </a:lvl9pPr>
          </a:lstStyle>
          <a:p>
            <a:endParaRPr/>
          </a:p>
        </p:txBody>
      </p:sp>
      <p:sp>
        <p:nvSpPr>
          <p:cNvPr id="213" name="Shape 213"/>
          <p:cNvSpPr txBox="1">
            <a:spLocks noGrp="1"/>
          </p:cNvSpPr>
          <p:nvPr>
            <p:ph type="sldNum" idx="12"/>
          </p:nvPr>
        </p:nvSpPr>
        <p:spPr>
          <a:xfrm>
            <a:off x="8472457" y="6217622"/>
            <a:ext cx="548699" cy="524699"/>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14"/>
        <p:cNvGrpSpPr/>
        <p:nvPr/>
      </p:nvGrpSpPr>
      <p:grpSpPr>
        <a:xfrm>
          <a:off x="0" y="0"/>
          <a:ext cx="0" cy="0"/>
          <a:chOff x="0" y="0"/>
          <a:chExt cx="0" cy="0"/>
        </a:xfrm>
      </p:grpSpPr>
      <p:sp>
        <p:nvSpPr>
          <p:cNvPr id="215" name="Shape 215"/>
          <p:cNvSpPr txBox="1">
            <a:spLocks noGrp="1"/>
          </p:cNvSpPr>
          <p:nvPr>
            <p:ph type="title"/>
          </p:nvPr>
        </p:nvSpPr>
        <p:spPr>
          <a:xfrm>
            <a:off x="311700" y="593366"/>
            <a:ext cx="8520599" cy="7635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16" name="Shape 216"/>
          <p:cNvSpPr txBox="1">
            <a:spLocks noGrp="1"/>
          </p:cNvSpPr>
          <p:nvPr>
            <p:ph type="body" idx="1"/>
          </p:nvPr>
        </p:nvSpPr>
        <p:spPr>
          <a:xfrm>
            <a:off x="311700" y="1536633"/>
            <a:ext cx="8520599" cy="45551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17" name="Shape 217"/>
          <p:cNvSpPr txBox="1">
            <a:spLocks noGrp="1"/>
          </p:cNvSpPr>
          <p:nvPr>
            <p:ph type="sldNum" idx="12"/>
          </p:nvPr>
        </p:nvSpPr>
        <p:spPr>
          <a:xfrm>
            <a:off x="8472457" y="6217622"/>
            <a:ext cx="548699" cy="524699"/>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18"/>
        <p:cNvGrpSpPr/>
        <p:nvPr/>
      </p:nvGrpSpPr>
      <p:grpSpPr>
        <a:xfrm>
          <a:off x="0" y="0"/>
          <a:ext cx="0" cy="0"/>
          <a:chOff x="0" y="0"/>
          <a:chExt cx="0" cy="0"/>
        </a:xfrm>
      </p:grpSpPr>
      <p:sp>
        <p:nvSpPr>
          <p:cNvPr id="219" name="Shape 219"/>
          <p:cNvSpPr txBox="1">
            <a:spLocks noGrp="1"/>
          </p:cNvSpPr>
          <p:nvPr>
            <p:ph type="title"/>
          </p:nvPr>
        </p:nvSpPr>
        <p:spPr>
          <a:xfrm>
            <a:off x="311700" y="593366"/>
            <a:ext cx="8520599" cy="7635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20" name="Shape 220"/>
          <p:cNvSpPr txBox="1">
            <a:spLocks noGrp="1"/>
          </p:cNvSpPr>
          <p:nvPr>
            <p:ph type="body" idx="1"/>
          </p:nvPr>
        </p:nvSpPr>
        <p:spPr>
          <a:xfrm>
            <a:off x="311700" y="1536633"/>
            <a:ext cx="3999899" cy="4555199"/>
          </a:xfrm>
          <a:prstGeom prst="rect">
            <a:avLst/>
          </a:prstGeom>
        </p:spPr>
        <p:txBody>
          <a:bodyPr lIns="91425" tIns="91425" rIns="91425" bIns="91425" anchor="t" anchorCtr="0"/>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221" name="Shape 221"/>
          <p:cNvSpPr txBox="1">
            <a:spLocks noGrp="1"/>
          </p:cNvSpPr>
          <p:nvPr>
            <p:ph type="body" idx="2"/>
          </p:nvPr>
        </p:nvSpPr>
        <p:spPr>
          <a:xfrm>
            <a:off x="4832400" y="1536633"/>
            <a:ext cx="3999899" cy="4555199"/>
          </a:xfrm>
          <a:prstGeom prst="rect">
            <a:avLst/>
          </a:prstGeom>
        </p:spPr>
        <p:txBody>
          <a:bodyPr lIns="91425" tIns="91425" rIns="91425" bIns="91425" anchor="t" anchorCtr="0"/>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222" name="Shape 222"/>
          <p:cNvSpPr txBox="1">
            <a:spLocks noGrp="1"/>
          </p:cNvSpPr>
          <p:nvPr>
            <p:ph type="sldNum" idx="12"/>
          </p:nvPr>
        </p:nvSpPr>
        <p:spPr>
          <a:xfrm>
            <a:off x="8472457" y="6217622"/>
            <a:ext cx="548699" cy="524699"/>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311700" y="593366"/>
            <a:ext cx="8520599" cy="7635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25" name="Shape 225"/>
          <p:cNvSpPr txBox="1">
            <a:spLocks noGrp="1"/>
          </p:cNvSpPr>
          <p:nvPr>
            <p:ph type="sldNum" idx="12"/>
          </p:nvPr>
        </p:nvSpPr>
        <p:spPr>
          <a:xfrm>
            <a:off x="8472457" y="6217622"/>
            <a:ext cx="548699" cy="524699"/>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26"/>
        <p:cNvGrpSpPr/>
        <p:nvPr/>
      </p:nvGrpSpPr>
      <p:grpSpPr>
        <a:xfrm>
          <a:off x="0" y="0"/>
          <a:ext cx="0" cy="0"/>
          <a:chOff x="0" y="0"/>
          <a:chExt cx="0" cy="0"/>
        </a:xfrm>
      </p:grpSpPr>
      <p:sp>
        <p:nvSpPr>
          <p:cNvPr id="227" name="Shape 227"/>
          <p:cNvSpPr txBox="1">
            <a:spLocks noGrp="1"/>
          </p:cNvSpPr>
          <p:nvPr>
            <p:ph type="title"/>
          </p:nvPr>
        </p:nvSpPr>
        <p:spPr>
          <a:xfrm>
            <a:off x="311700" y="740800"/>
            <a:ext cx="2807999" cy="1007700"/>
          </a:xfrm>
          <a:prstGeom prst="rect">
            <a:avLst/>
          </a:prstGeom>
        </p:spPr>
        <p:txBody>
          <a:bodyPr lIns="91425" tIns="91425" rIns="91425" bIns="91425" anchor="b" anchorCtr="0"/>
          <a:lstStyle>
            <a:lvl1pPr>
              <a:spcBef>
                <a:spcPts val="0"/>
              </a:spcBef>
              <a:buSzPct val="100000"/>
              <a:defRPr sz="2400"/>
            </a:lvl1pPr>
            <a:lvl2pPr>
              <a:spcBef>
                <a:spcPts val="0"/>
              </a:spcBef>
              <a:buSzPct val="100000"/>
              <a:defRPr sz="2400"/>
            </a:lvl2pPr>
            <a:lvl3pPr>
              <a:spcBef>
                <a:spcPts val="0"/>
              </a:spcBef>
              <a:buSzPct val="100000"/>
              <a:defRPr sz="2400"/>
            </a:lvl3pPr>
            <a:lvl4pPr>
              <a:spcBef>
                <a:spcPts val="0"/>
              </a:spcBef>
              <a:buSzPct val="100000"/>
              <a:defRPr sz="2400"/>
            </a:lvl4pPr>
            <a:lvl5pPr>
              <a:spcBef>
                <a:spcPts val="0"/>
              </a:spcBef>
              <a:buSzPct val="100000"/>
              <a:defRPr sz="2400"/>
            </a:lvl5pPr>
            <a:lvl6pPr>
              <a:spcBef>
                <a:spcPts val="0"/>
              </a:spcBef>
              <a:buSzPct val="100000"/>
              <a:defRPr sz="2400"/>
            </a:lvl6pPr>
            <a:lvl7pPr>
              <a:spcBef>
                <a:spcPts val="0"/>
              </a:spcBef>
              <a:buSzPct val="100000"/>
              <a:defRPr sz="2400"/>
            </a:lvl7pPr>
            <a:lvl8pPr>
              <a:spcBef>
                <a:spcPts val="0"/>
              </a:spcBef>
              <a:buSzPct val="100000"/>
              <a:defRPr sz="2400"/>
            </a:lvl8pPr>
            <a:lvl9pPr>
              <a:spcBef>
                <a:spcPts val="0"/>
              </a:spcBef>
              <a:buSzPct val="100000"/>
              <a:defRPr sz="2400"/>
            </a:lvl9pPr>
          </a:lstStyle>
          <a:p>
            <a:endParaRPr/>
          </a:p>
        </p:txBody>
      </p:sp>
      <p:sp>
        <p:nvSpPr>
          <p:cNvPr id="228" name="Shape 228"/>
          <p:cNvSpPr txBox="1">
            <a:spLocks noGrp="1"/>
          </p:cNvSpPr>
          <p:nvPr>
            <p:ph type="body" idx="1"/>
          </p:nvPr>
        </p:nvSpPr>
        <p:spPr>
          <a:xfrm>
            <a:off x="311700" y="1852800"/>
            <a:ext cx="2807999" cy="4239300"/>
          </a:xfrm>
          <a:prstGeom prst="rect">
            <a:avLst/>
          </a:prstGeom>
        </p:spPr>
        <p:txBody>
          <a:bodyPr lIns="91425" tIns="91425" rIns="91425" bIns="91425" anchor="t" anchorCtr="0"/>
          <a:lstStyle>
            <a:lvl1pPr>
              <a:spcBef>
                <a:spcPts val="0"/>
              </a:spcBef>
              <a:buSzPct val="100000"/>
              <a:defRPr sz="12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229" name="Shape 229"/>
          <p:cNvSpPr txBox="1">
            <a:spLocks noGrp="1"/>
          </p:cNvSpPr>
          <p:nvPr>
            <p:ph type="sldNum" idx="12"/>
          </p:nvPr>
        </p:nvSpPr>
        <p:spPr>
          <a:xfrm>
            <a:off x="8472457" y="6217622"/>
            <a:ext cx="548699" cy="524699"/>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Main point">
    <p:spTree>
      <p:nvGrpSpPr>
        <p:cNvPr id="1" name="Shape 230"/>
        <p:cNvGrpSpPr/>
        <p:nvPr/>
      </p:nvGrpSpPr>
      <p:grpSpPr>
        <a:xfrm>
          <a:off x="0" y="0"/>
          <a:ext cx="0" cy="0"/>
          <a:chOff x="0" y="0"/>
          <a:chExt cx="0" cy="0"/>
        </a:xfrm>
      </p:grpSpPr>
      <p:sp>
        <p:nvSpPr>
          <p:cNvPr id="231" name="Shape 231"/>
          <p:cNvSpPr txBox="1">
            <a:spLocks noGrp="1"/>
          </p:cNvSpPr>
          <p:nvPr>
            <p:ph type="title"/>
          </p:nvPr>
        </p:nvSpPr>
        <p:spPr>
          <a:xfrm>
            <a:off x="490250" y="600200"/>
            <a:ext cx="6367800" cy="5454299"/>
          </a:xfrm>
          <a:prstGeom prst="rect">
            <a:avLst/>
          </a:prstGeom>
        </p:spPr>
        <p:txBody>
          <a:bodyPr lIns="91425" tIns="91425" rIns="91425" bIns="91425" anchor="ctr" anchorCtr="0"/>
          <a:lstStyle>
            <a:lvl1pPr>
              <a:spcBef>
                <a:spcPts val="0"/>
              </a:spcBef>
              <a:buSzPct val="100000"/>
              <a:defRPr sz="4800"/>
            </a:lvl1pPr>
            <a:lvl2pPr>
              <a:spcBef>
                <a:spcPts val="0"/>
              </a:spcBef>
              <a:buSzPct val="100000"/>
              <a:defRPr sz="4800"/>
            </a:lvl2pPr>
            <a:lvl3pPr>
              <a:spcBef>
                <a:spcPts val="0"/>
              </a:spcBef>
              <a:buSzPct val="100000"/>
              <a:defRPr sz="4800"/>
            </a:lvl3pPr>
            <a:lvl4pPr>
              <a:spcBef>
                <a:spcPts val="0"/>
              </a:spcBef>
              <a:buSzPct val="100000"/>
              <a:defRPr sz="4800"/>
            </a:lvl4pPr>
            <a:lvl5pPr>
              <a:spcBef>
                <a:spcPts val="0"/>
              </a:spcBef>
              <a:buSzPct val="100000"/>
              <a:defRPr sz="4800"/>
            </a:lvl5pPr>
            <a:lvl6pPr>
              <a:spcBef>
                <a:spcPts val="0"/>
              </a:spcBef>
              <a:buSzPct val="100000"/>
              <a:defRPr sz="4800"/>
            </a:lvl6pPr>
            <a:lvl7pPr>
              <a:spcBef>
                <a:spcPts val="0"/>
              </a:spcBef>
              <a:buSzPct val="100000"/>
              <a:defRPr sz="4800"/>
            </a:lvl7pPr>
            <a:lvl8pPr>
              <a:spcBef>
                <a:spcPts val="0"/>
              </a:spcBef>
              <a:buSzPct val="100000"/>
              <a:defRPr sz="4800"/>
            </a:lvl8pPr>
            <a:lvl9pPr>
              <a:spcBef>
                <a:spcPts val="0"/>
              </a:spcBef>
              <a:buSzPct val="100000"/>
              <a:defRPr sz="4800"/>
            </a:lvl9pPr>
          </a:lstStyle>
          <a:p>
            <a:endParaRPr/>
          </a:p>
        </p:txBody>
      </p:sp>
      <p:sp>
        <p:nvSpPr>
          <p:cNvPr id="232" name="Shape 232"/>
          <p:cNvSpPr txBox="1">
            <a:spLocks noGrp="1"/>
          </p:cNvSpPr>
          <p:nvPr>
            <p:ph type="sldNum" idx="12"/>
          </p:nvPr>
        </p:nvSpPr>
        <p:spPr>
          <a:xfrm>
            <a:off x="8472457" y="6217622"/>
            <a:ext cx="548699" cy="524699"/>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233"/>
        <p:cNvGrpSpPr/>
        <p:nvPr/>
      </p:nvGrpSpPr>
      <p:grpSpPr>
        <a:xfrm>
          <a:off x="0" y="0"/>
          <a:ext cx="0" cy="0"/>
          <a:chOff x="0" y="0"/>
          <a:chExt cx="0" cy="0"/>
        </a:xfrm>
      </p:grpSpPr>
      <p:sp>
        <p:nvSpPr>
          <p:cNvPr id="234" name="Shape 234"/>
          <p:cNvSpPr/>
          <p:nvPr/>
        </p:nvSpPr>
        <p:spPr>
          <a:xfrm>
            <a:off x="4572000" y="-166"/>
            <a:ext cx="4572000" cy="6858000"/>
          </a:xfrm>
          <a:prstGeom prst="rect">
            <a:avLst/>
          </a:prstGeom>
          <a:solidFill>
            <a:schemeClr val="lt2"/>
          </a:solidFill>
          <a:ln>
            <a:noFill/>
          </a:ln>
        </p:spPr>
        <p:txBody>
          <a:bodyPr lIns="91425" tIns="91425" rIns="91425" bIns="91425" anchor="ctr" anchorCtr="0">
            <a:noAutofit/>
          </a:bodyPr>
          <a:lstStyle/>
          <a:p>
            <a:pPr>
              <a:spcBef>
                <a:spcPts val="0"/>
              </a:spcBef>
              <a:buNone/>
            </a:pPr>
            <a:endParaRPr/>
          </a:p>
        </p:txBody>
      </p:sp>
      <p:sp>
        <p:nvSpPr>
          <p:cNvPr id="235" name="Shape 235"/>
          <p:cNvSpPr txBox="1">
            <a:spLocks noGrp="1"/>
          </p:cNvSpPr>
          <p:nvPr>
            <p:ph type="title"/>
          </p:nvPr>
        </p:nvSpPr>
        <p:spPr>
          <a:xfrm>
            <a:off x="265500" y="1644233"/>
            <a:ext cx="4045199" cy="1976400"/>
          </a:xfrm>
          <a:prstGeom prst="rect">
            <a:avLst/>
          </a:prstGeom>
        </p:spPr>
        <p:txBody>
          <a:bodyPr lIns="91425" tIns="91425" rIns="91425" bIns="91425" anchor="b" anchorCtr="0"/>
          <a:lstStyle>
            <a:lvl1pPr algn="ctr">
              <a:spcBef>
                <a:spcPts val="0"/>
              </a:spcBef>
              <a:buSzPct val="100000"/>
              <a:defRPr sz="4200"/>
            </a:lvl1pPr>
            <a:lvl2pPr algn="ctr">
              <a:spcBef>
                <a:spcPts val="0"/>
              </a:spcBef>
              <a:buSzPct val="100000"/>
              <a:defRPr sz="4200"/>
            </a:lvl2pPr>
            <a:lvl3pPr algn="ctr">
              <a:spcBef>
                <a:spcPts val="0"/>
              </a:spcBef>
              <a:buSzPct val="100000"/>
              <a:defRPr sz="4200"/>
            </a:lvl3pPr>
            <a:lvl4pPr algn="ctr">
              <a:spcBef>
                <a:spcPts val="0"/>
              </a:spcBef>
              <a:buSzPct val="100000"/>
              <a:defRPr sz="4200"/>
            </a:lvl4pPr>
            <a:lvl5pPr algn="ctr">
              <a:spcBef>
                <a:spcPts val="0"/>
              </a:spcBef>
              <a:buSzPct val="100000"/>
              <a:defRPr sz="4200"/>
            </a:lvl5pPr>
            <a:lvl6pPr algn="ctr">
              <a:spcBef>
                <a:spcPts val="0"/>
              </a:spcBef>
              <a:buSzPct val="100000"/>
              <a:defRPr sz="4200"/>
            </a:lvl6pPr>
            <a:lvl7pPr algn="ctr">
              <a:spcBef>
                <a:spcPts val="0"/>
              </a:spcBef>
              <a:buSzPct val="100000"/>
              <a:defRPr sz="4200"/>
            </a:lvl7pPr>
            <a:lvl8pPr algn="ctr">
              <a:spcBef>
                <a:spcPts val="0"/>
              </a:spcBef>
              <a:buSzPct val="100000"/>
              <a:defRPr sz="4200"/>
            </a:lvl8pPr>
            <a:lvl9pPr algn="ctr">
              <a:spcBef>
                <a:spcPts val="0"/>
              </a:spcBef>
              <a:buSzPct val="100000"/>
              <a:defRPr sz="4200"/>
            </a:lvl9pPr>
          </a:lstStyle>
          <a:p>
            <a:endParaRPr/>
          </a:p>
        </p:txBody>
      </p:sp>
      <p:sp>
        <p:nvSpPr>
          <p:cNvPr id="236" name="Shape 236"/>
          <p:cNvSpPr txBox="1">
            <a:spLocks noGrp="1"/>
          </p:cNvSpPr>
          <p:nvPr>
            <p:ph type="subTitle" idx="1"/>
          </p:nvPr>
        </p:nvSpPr>
        <p:spPr>
          <a:xfrm>
            <a:off x="265500" y="3737433"/>
            <a:ext cx="4045199" cy="1646700"/>
          </a:xfrm>
          <a:prstGeom prst="rect">
            <a:avLst/>
          </a:prstGeom>
        </p:spPr>
        <p:txBody>
          <a:bodyPr lIns="91425" tIns="91425" rIns="91425" bIns="91425" anchor="t" anchorCtr="0"/>
          <a:lstStyle>
            <a:lvl1pPr algn="ctr">
              <a:lnSpc>
                <a:spcPct val="100000"/>
              </a:lnSpc>
              <a:spcBef>
                <a:spcPts val="0"/>
              </a:spcBef>
              <a:spcAft>
                <a:spcPts val="0"/>
              </a:spcAft>
              <a:buSzPct val="100000"/>
              <a:buNone/>
              <a:defRPr sz="2100"/>
            </a:lvl1pPr>
            <a:lvl2pPr algn="ctr">
              <a:lnSpc>
                <a:spcPct val="100000"/>
              </a:lnSpc>
              <a:spcBef>
                <a:spcPts val="0"/>
              </a:spcBef>
              <a:spcAft>
                <a:spcPts val="0"/>
              </a:spcAft>
              <a:buSzPct val="100000"/>
              <a:buNone/>
              <a:defRPr sz="2100"/>
            </a:lvl2pPr>
            <a:lvl3pPr algn="ctr">
              <a:lnSpc>
                <a:spcPct val="100000"/>
              </a:lnSpc>
              <a:spcBef>
                <a:spcPts val="0"/>
              </a:spcBef>
              <a:spcAft>
                <a:spcPts val="0"/>
              </a:spcAft>
              <a:buSzPct val="100000"/>
              <a:buNone/>
              <a:defRPr sz="2100"/>
            </a:lvl3pPr>
            <a:lvl4pPr algn="ctr">
              <a:lnSpc>
                <a:spcPct val="100000"/>
              </a:lnSpc>
              <a:spcBef>
                <a:spcPts val="0"/>
              </a:spcBef>
              <a:spcAft>
                <a:spcPts val="0"/>
              </a:spcAft>
              <a:buSzPct val="100000"/>
              <a:buNone/>
              <a:defRPr sz="2100"/>
            </a:lvl4pPr>
            <a:lvl5pPr algn="ctr">
              <a:lnSpc>
                <a:spcPct val="100000"/>
              </a:lnSpc>
              <a:spcBef>
                <a:spcPts val="0"/>
              </a:spcBef>
              <a:spcAft>
                <a:spcPts val="0"/>
              </a:spcAft>
              <a:buSzPct val="100000"/>
              <a:buNone/>
              <a:defRPr sz="2100"/>
            </a:lvl5pPr>
            <a:lvl6pPr algn="ctr">
              <a:lnSpc>
                <a:spcPct val="100000"/>
              </a:lnSpc>
              <a:spcBef>
                <a:spcPts val="0"/>
              </a:spcBef>
              <a:spcAft>
                <a:spcPts val="0"/>
              </a:spcAft>
              <a:buSzPct val="100000"/>
              <a:buNone/>
              <a:defRPr sz="2100"/>
            </a:lvl6pPr>
            <a:lvl7pPr algn="ctr">
              <a:lnSpc>
                <a:spcPct val="100000"/>
              </a:lnSpc>
              <a:spcBef>
                <a:spcPts val="0"/>
              </a:spcBef>
              <a:spcAft>
                <a:spcPts val="0"/>
              </a:spcAft>
              <a:buSzPct val="100000"/>
              <a:buNone/>
              <a:defRPr sz="2100"/>
            </a:lvl7pPr>
            <a:lvl8pPr algn="ctr">
              <a:lnSpc>
                <a:spcPct val="100000"/>
              </a:lnSpc>
              <a:spcBef>
                <a:spcPts val="0"/>
              </a:spcBef>
              <a:spcAft>
                <a:spcPts val="0"/>
              </a:spcAft>
              <a:buSzPct val="100000"/>
              <a:buNone/>
              <a:defRPr sz="2100"/>
            </a:lvl8pPr>
            <a:lvl9pPr algn="ctr">
              <a:lnSpc>
                <a:spcPct val="100000"/>
              </a:lnSpc>
              <a:spcBef>
                <a:spcPts val="0"/>
              </a:spcBef>
              <a:spcAft>
                <a:spcPts val="0"/>
              </a:spcAft>
              <a:buSzPct val="100000"/>
              <a:buNone/>
              <a:defRPr sz="2100"/>
            </a:lvl9pPr>
          </a:lstStyle>
          <a:p>
            <a:endParaRPr/>
          </a:p>
        </p:txBody>
      </p:sp>
      <p:sp>
        <p:nvSpPr>
          <p:cNvPr id="237" name="Shape 237"/>
          <p:cNvSpPr txBox="1">
            <a:spLocks noGrp="1"/>
          </p:cNvSpPr>
          <p:nvPr>
            <p:ph type="body" idx="2"/>
          </p:nvPr>
        </p:nvSpPr>
        <p:spPr>
          <a:xfrm>
            <a:off x="4939500" y="965433"/>
            <a:ext cx="3837000" cy="4926900"/>
          </a:xfrm>
          <a:prstGeom prst="rect">
            <a:avLst/>
          </a:prstGeom>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38" name="Shape 238"/>
          <p:cNvSpPr txBox="1">
            <a:spLocks noGrp="1"/>
          </p:cNvSpPr>
          <p:nvPr>
            <p:ph type="sldNum" idx="12"/>
          </p:nvPr>
        </p:nvSpPr>
        <p:spPr>
          <a:xfrm>
            <a:off x="8472457" y="6217622"/>
            <a:ext cx="548699" cy="524699"/>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6"/>
        <p:cNvGrpSpPr/>
        <p:nvPr/>
      </p:nvGrpSpPr>
      <p:grpSpPr>
        <a:xfrm>
          <a:off x="0" y="0"/>
          <a:ext cx="0" cy="0"/>
          <a:chOff x="0" y="0"/>
          <a:chExt cx="0" cy="0"/>
        </a:xfrm>
      </p:grpSpPr>
      <p:sp>
        <p:nvSpPr>
          <p:cNvPr id="17" name="Shape 17"/>
          <p:cNvSpPr txBox="1">
            <a:spLocks noGrp="1"/>
          </p:cNvSpPr>
          <p:nvPr>
            <p:ph type="dt" idx="10"/>
          </p:nvPr>
        </p:nvSpPr>
        <p:spPr>
          <a:xfrm>
            <a:off x="457200" y="6356350"/>
            <a:ext cx="2133599" cy="365099"/>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18" name="Shape 18"/>
          <p:cNvSpPr txBox="1">
            <a:spLocks noGrp="1"/>
          </p:cNvSpPr>
          <p:nvPr>
            <p:ph type="ftr" idx="11"/>
          </p:nvPr>
        </p:nvSpPr>
        <p:spPr>
          <a:xfrm>
            <a:off x="3124200" y="6356350"/>
            <a:ext cx="2895600" cy="365099"/>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19" name="Shape 19"/>
          <p:cNvSpPr txBox="1">
            <a:spLocks noGrp="1"/>
          </p:cNvSpPr>
          <p:nvPr>
            <p:ph type="sldNum" idx="12"/>
          </p:nvPr>
        </p:nvSpPr>
        <p:spPr>
          <a:xfrm>
            <a:off x="6553200" y="6356350"/>
            <a:ext cx="2133599" cy="3650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b="0" i="0" u="none" strike="noStrike" cap="none" baseline="0">
                <a:solidFill>
                  <a:srgbClr val="888888"/>
                </a:solidFill>
                <a:latin typeface="Calibri"/>
                <a:ea typeface="Calibri"/>
                <a:cs typeface="Calibri"/>
                <a:sym typeface="Calibri"/>
              </a:rPr>
              <a:t>‹#›</a:t>
            </a:fld>
            <a:endParaRPr lang="en"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Caption">
    <p:spTree>
      <p:nvGrpSpPr>
        <p:cNvPr id="1" name="Shape 239"/>
        <p:cNvGrpSpPr/>
        <p:nvPr/>
      </p:nvGrpSpPr>
      <p:grpSpPr>
        <a:xfrm>
          <a:off x="0" y="0"/>
          <a:ext cx="0" cy="0"/>
          <a:chOff x="0" y="0"/>
          <a:chExt cx="0" cy="0"/>
        </a:xfrm>
      </p:grpSpPr>
      <p:sp>
        <p:nvSpPr>
          <p:cNvPr id="240" name="Shape 240"/>
          <p:cNvSpPr txBox="1">
            <a:spLocks noGrp="1"/>
          </p:cNvSpPr>
          <p:nvPr>
            <p:ph type="body" idx="1"/>
          </p:nvPr>
        </p:nvSpPr>
        <p:spPr>
          <a:xfrm>
            <a:off x="311700" y="5640766"/>
            <a:ext cx="5998800" cy="806700"/>
          </a:xfrm>
          <a:prstGeom prst="rect">
            <a:avLst/>
          </a:prstGeom>
        </p:spPr>
        <p:txBody>
          <a:bodyPr lIns="91425" tIns="91425" rIns="91425" bIns="91425" anchor="ctr" anchorCtr="0"/>
          <a:lstStyle>
            <a:lvl1pPr>
              <a:lnSpc>
                <a:spcPct val="100000"/>
              </a:lnSpc>
              <a:spcBef>
                <a:spcPts val="0"/>
              </a:spcBef>
              <a:spcAft>
                <a:spcPts val="0"/>
              </a:spcAft>
              <a:buNone/>
              <a:defRPr/>
            </a:lvl1pPr>
          </a:lstStyle>
          <a:p>
            <a:endParaRPr/>
          </a:p>
        </p:txBody>
      </p:sp>
      <p:sp>
        <p:nvSpPr>
          <p:cNvPr id="241" name="Shape 241"/>
          <p:cNvSpPr txBox="1">
            <a:spLocks noGrp="1"/>
          </p:cNvSpPr>
          <p:nvPr>
            <p:ph type="sldNum" idx="12"/>
          </p:nvPr>
        </p:nvSpPr>
        <p:spPr>
          <a:xfrm>
            <a:off x="8472457" y="6217622"/>
            <a:ext cx="548699" cy="524699"/>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Big number">
    <p:spTree>
      <p:nvGrpSpPr>
        <p:cNvPr id="1" name="Shape 242"/>
        <p:cNvGrpSpPr/>
        <p:nvPr/>
      </p:nvGrpSpPr>
      <p:grpSpPr>
        <a:xfrm>
          <a:off x="0" y="0"/>
          <a:ext cx="0" cy="0"/>
          <a:chOff x="0" y="0"/>
          <a:chExt cx="0" cy="0"/>
        </a:xfrm>
      </p:grpSpPr>
      <p:sp>
        <p:nvSpPr>
          <p:cNvPr id="243" name="Shape 243"/>
          <p:cNvSpPr txBox="1">
            <a:spLocks noGrp="1"/>
          </p:cNvSpPr>
          <p:nvPr>
            <p:ph type="title"/>
          </p:nvPr>
        </p:nvSpPr>
        <p:spPr>
          <a:xfrm>
            <a:off x="311700" y="1474833"/>
            <a:ext cx="8520599" cy="2618099"/>
          </a:xfrm>
          <a:prstGeom prst="rect">
            <a:avLst/>
          </a:prstGeom>
        </p:spPr>
        <p:txBody>
          <a:bodyPr lIns="91425" tIns="91425" rIns="91425" bIns="91425" anchor="b" anchorCtr="0"/>
          <a:lstStyle>
            <a:lvl1pPr algn="ctr">
              <a:spcBef>
                <a:spcPts val="0"/>
              </a:spcBef>
              <a:buSzPct val="100000"/>
              <a:defRPr sz="12000"/>
            </a:lvl1pPr>
            <a:lvl2pPr algn="ctr">
              <a:spcBef>
                <a:spcPts val="0"/>
              </a:spcBef>
              <a:buSzPct val="100000"/>
              <a:defRPr sz="12000"/>
            </a:lvl2pPr>
            <a:lvl3pPr algn="ctr">
              <a:spcBef>
                <a:spcPts val="0"/>
              </a:spcBef>
              <a:buSzPct val="100000"/>
              <a:defRPr sz="12000"/>
            </a:lvl3pPr>
            <a:lvl4pPr algn="ctr">
              <a:spcBef>
                <a:spcPts val="0"/>
              </a:spcBef>
              <a:buSzPct val="100000"/>
              <a:defRPr sz="12000"/>
            </a:lvl4pPr>
            <a:lvl5pPr algn="ctr">
              <a:spcBef>
                <a:spcPts val="0"/>
              </a:spcBef>
              <a:buSzPct val="100000"/>
              <a:defRPr sz="12000"/>
            </a:lvl5pPr>
            <a:lvl6pPr algn="ctr">
              <a:spcBef>
                <a:spcPts val="0"/>
              </a:spcBef>
              <a:buSzPct val="100000"/>
              <a:defRPr sz="12000"/>
            </a:lvl6pPr>
            <a:lvl7pPr algn="ctr">
              <a:spcBef>
                <a:spcPts val="0"/>
              </a:spcBef>
              <a:buSzPct val="100000"/>
              <a:defRPr sz="12000"/>
            </a:lvl7pPr>
            <a:lvl8pPr algn="ctr">
              <a:spcBef>
                <a:spcPts val="0"/>
              </a:spcBef>
              <a:buSzPct val="100000"/>
              <a:defRPr sz="12000"/>
            </a:lvl8pPr>
            <a:lvl9pPr algn="ctr">
              <a:spcBef>
                <a:spcPts val="0"/>
              </a:spcBef>
              <a:buSzPct val="100000"/>
              <a:defRPr sz="12000"/>
            </a:lvl9pPr>
          </a:lstStyle>
          <a:p>
            <a:endParaRPr/>
          </a:p>
        </p:txBody>
      </p:sp>
      <p:sp>
        <p:nvSpPr>
          <p:cNvPr id="244" name="Shape 244"/>
          <p:cNvSpPr txBox="1">
            <a:spLocks noGrp="1"/>
          </p:cNvSpPr>
          <p:nvPr>
            <p:ph type="body" idx="1"/>
          </p:nvPr>
        </p:nvSpPr>
        <p:spPr>
          <a:xfrm>
            <a:off x="311700" y="4202966"/>
            <a:ext cx="8520599" cy="1734300"/>
          </a:xfrm>
          <a:prstGeom prst="rect">
            <a:avLst/>
          </a:prstGeom>
        </p:spPr>
        <p:txBody>
          <a:bodyPr lIns="91425" tIns="91425" rIns="91425" bIns="91425" anchor="t" anchorCtr="0"/>
          <a:lstStyle>
            <a:lvl1pPr algn="ctr">
              <a:spcBef>
                <a:spcPts val="0"/>
              </a:spcBef>
              <a:defRPr/>
            </a:lvl1pPr>
            <a:lvl2pPr algn="ctr">
              <a:spcBef>
                <a:spcPts val="0"/>
              </a:spcBef>
              <a:defRPr/>
            </a:lvl2pPr>
            <a:lvl3pPr algn="ctr">
              <a:spcBef>
                <a:spcPts val="0"/>
              </a:spcBef>
              <a:defRPr/>
            </a:lvl3pPr>
            <a:lvl4pPr algn="ctr">
              <a:spcBef>
                <a:spcPts val="0"/>
              </a:spcBef>
              <a:defRPr/>
            </a:lvl4pPr>
            <a:lvl5pPr algn="ctr">
              <a:spcBef>
                <a:spcPts val="0"/>
              </a:spcBef>
              <a:defRPr/>
            </a:lvl5pPr>
            <a:lvl6pPr algn="ctr">
              <a:spcBef>
                <a:spcPts val="0"/>
              </a:spcBef>
              <a:defRPr/>
            </a:lvl6pPr>
            <a:lvl7pPr algn="ctr">
              <a:spcBef>
                <a:spcPts val="0"/>
              </a:spcBef>
              <a:defRPr/>
            </a:lvl7pPr>
            <a:lvl8pPr algn="ctr">
              <a:spcBef>
                <a:spcPts val="0"/>
              </a:spcBef>
              <a:defRPr/>
            </a:lvl8pPr>
            <a:lvl9pPr algn="ctr">
              <a:spcBef>
                <a:spcPts val="0"/>
              </a:spcBef>
              <a:defRPr/>
            </a:lvl9pPr>
          </a:lstStyle>
          <a:p>
            <a:endParaRPr/>
          </a:p>
        </p:txBody>
      </p:sp>
      <p:sp>
        <p:nvSpPr>
          <p:cNvPr id="245" name="Shape 245"/>
          <p:cNvSpPr txBox="1">
            <a:spLocks noGrp="1"/>
          </p:cNvSpPr>
          <p:nvPr>
            <p:ph type="sldNum" idx="12"/>
          </p:nvPr>
        </p:nvSpPr>
        <p:spPr>
          <a:xfrm>
            <a:off x="8472457" y="6217622"/>
            <a:ext cx="548699" cy="524699"/>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46"/>
        <p:cNvGrpSpPr/>
        <p:nvPr/>
      </p:nvGrpSpPr>
      <p:grpSpPr>
        <a:xfrm>
          <a:off x="0" y="0"/>
          <a:ext cx="0" cy="0"/>
          <a:chOff x="0" y="0"/>
          <a:chExt cx="0" cy="0"/>
        </a:xfrm>
      </p:grpSpPr>
      <p:sp>
        <p:nvSpPr>
          <p:cNvPr id="247" name="Shape 247"/>
          <p:cNvSpPr txBox="1">
            <a:spLocks noGrp="1"/>
          </p:cNvSpPr>
          <p:nvPr>
            <p:ph type="sldNum" idx="12"/>
          </p:nvPr>
        </p:nvSpPr>
        <p:spPr>
          <a:xfrm>
            <a:off x="8472457" y="6217622"/>
            <a:ext cx="548699" cy="524699"/>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 name="Shape 22"/>
          <p:cNvSpPr txBox="1">
            <a:spLocks noGrp="1"/>
          </p:cNvSpPr>
          <p:nvPr>
            <p:ph type="body" idx="1"/>
          </p:nvPr>
        </p:nvSpPr>
        <p:spPr>
          <a:xfrm>
            <a:off x="457200" y="1600200"/>
            <a:ext cx="8229600" cy="4526100"/>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23" name="Shape 23"/>
          <p:cNvSpPr txBox="1">
            <a:spLocks noGrp="1"/>
          </p:cNvSpPr>
          <p:nvPr>
            <p:ph type="dt" idx="10"/>
          </p:nvPr>
        </p:nvSpPr>
        <p:spPr>
          <a:xfrm>
            <a:off x="457200" y="6356350"/>
            <a:ext cx="2133599" cy="365099"/>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24" name="Shape 24"/>
          <p:cNvSpPr txBox="1">
            <a:spLocks noGrp="1"/>
          </p:cNvSpPr>
          <p:nvPr>
            <p:ph type="ftr" idx="11"/>
          </p:nvPr>
        </p:nvSpPr>
        <p:spPr>
          <a:xfrm>
            <a:off x="3124200" y="6356350"/>
            <a:ext cx="2895600" cy="365099"/>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25" name="Shape 25"/>
          <p:cNvSpPr txBox="1">
            <a:spLocks noGrp="1"/>
          </p:cNvSpPr>
          <p:nvPr>
            <p:ph type="sldNum" idx="12"/>
          </p:nvPr>
        </p:nvSpPr>
        <p:spPr>
          <a:xfrm>
            <a:off x="6553200" y="6356350"/>
            <a:ext cx="2133599" cy="3650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b="0" i="0" u="none" strike="noStrike" cap="none" baseline="0">
                <a:solidFill>
                  <a:srgbClr val="888888"/>
                </a:solidFill>
                <a:latin typeface="Calibri"/>
                <a:ea typeface="Calibri"/>
                <a:cs typeface="Calibri"/>
                <a:sym typeface="Calibri"/>
              </a:rPr>
              <a:t>‹#›</a:t>
            </a:fld>
            <a:endParaRPr lang="en"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722312" y="4406900"/>
            <a:ext cx="7772400" cy="1361999"/>
          </a:xfrm>
          <a:prstGeom prst="rect">
            <a:avLst/>
          </a:prstGeom>
          <a:noFill/>
          <a:ln>
            <a:noFill/>
          </a:ln>
        </p:spPr>
        <p:txBody>
          <a:bodyPr lIns="91425" tIns="91425" rIns="91425" bIns="91425" anchor="t" anchorCtr="0"/>
          <a:lstStyle>
            <a:lvl1pPr algn="l" rtl="0">
              <a:spcBef>
                <a:spcPts val="0"/>
              </a:spcBef>
              <a:defRPr sz="4000" b="1" cap="none"/>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8" name="Shape 28"/>
          <p:cNvSpPr txBox="1">
            <a:spLocks noGrp="1"/>
          </p:cNvSpPr>
          <p:nvPr>
            <p:ph type="body" idx="1"/>
          </p:nvPr>
        </p:nvSpPr>
        <p:spPr>
          <a:xfrm>
            <a:off x="722312" y="2906713"/>
            <a:ext cx="7772400" cy="1500300"/>
          </a:xfrm>
          <a:prstGeom prst="rect">
            <a:avLst/>
          </a:prstGeom>
          <a:noFill/>
          <a:ln>
            <a:noFill/>
          </a:ln>
        </p:spPr>
        <p:txBody>
          <a:bodyPr lIns="91425" tIns="91425" rIns="91425" bIns="91425" anchor="b" anchorCtr="0"/>
          <a:lstStyle>
            <a:lvl1pPr marL="0" indent="0" rtl="0">
              <a:spcBef>
                <a:spcPts val="0"/>
              </a:spcBef>
              <a:buClr>
                <a:srgbClr val="888888"/>
              </a:buClr>
              <a:buFont typeface="Calibri"/>
              <a:buNone/>
              <a:defRPr sz="2000">
                <a:solidFill>
                  <a:srgbClr val="888888"/>
                </a:solidFill>
              </a:defRPr>
            </a:lvl1pPr>
            <a:lvl2pPr marL="457200" indent="0" rtl="0">
              <a:spcBef>
                <a:spcPts val="0"/>
              </a:spcBef>
              <a:buClr>
                <a:srgbClr val="888888"/>
              </a:buClr>
              <a:buFont typeface="Calibri"/>
              <a:buNone/>
              <a:defRPr sz="1800">
                <a:solidFill>
                  <a:srgbClr val="888888"/>
                </a:solidFill>
              </a:defRPr>
            </a:lvl2pPr>
            <a:lvl3pPr marL="914400" indent="0" rtl="0">
              <a:spcBef>
                <a:spcPts val="0"/>
              </a:spcBef>
              <a:buClr>
                <a:srgbClr val="888888"/>
              </a:buClr>
              <a:buFont typeface="Calibri"/>
              <a:buNone/>
              <a:defRPr sz="1600">
                <a:solidFill>
                  <a:srgbClr val="888888"/>
                </a:solidFill>
              </a:defRPr>
            </a:lvl3pPr>
            <a:lvl4pPr marL="1371600" indent="0" rtl="0">
              <a:spcBef>
                <a:spcPts val="0"/>
              </a:spcBef>
              <a:buClr>
                <a:srgbClr val="888888"/>
              </a:buClr>
              <a:buFont typeface="Calibri"/>
              <a:buNone/>
              <a:defRPr sz="1400">
                <a:solidFill>
                  <a:srgbClr val="888888"/>
                </a:solidFill>
              </a:defRPr>
            </a:lvl4pPr>
            <a:lvl5pPr marL="1828800" indent="0" rtl="0">
              <a:spcBef>
                <a:spcPts val="0"/>
              </a:spcBef>
              <a:buClr>
                <a:srgbClr val="888888"/>
              </a:buClr>
              <a:buFont typeface="Calibri"/>
              <a:buNone/>
              <a:defRPr sz="1400">
                <a:solidFill>
                  <a:srgbClr val="888888"/>
                </a:solidFill>
              </a:defRPr>
            </a:lvl5pPr>
            <a:lvl6pPr marL="2286000" indent="0" rtl="0">
              <a:spcBef>
                <a:spcPts val="0"/>
              </a:spcBef>
              <a:buClr>
                <a:srgbClr val="888888"/>
              </a:buClr>
              <a:buFont typeface="Calibri"/>
              <a:buNone/>
              <a:defRPr sz="1400">
                <a:solidFill>
                  <a:srgbClr val="888888"/>
                </a:solidFill>
              </a:defRPr>
            </a:lvl6pPr>
            <a:lvl7pPr marL="2743200" indent="0" rtl="0">
              <a:spcBef>
                <a:spcPts val="0"/>
              </a:spcBef>
              <a:buClr>
                <a:srgbClr val="888888"/>
              </a:buClr>
              <a:buFont typeface="Calibri"/>
              <a:buNone/>
              <a:defRPr sz="1400">
                <a:solidFill>
                  <a:srgbClr val="888888"/>
                </a:solidFill>
              </a:defRPr>
            </a:lvl7pPr>
            <a:lvl8pPr marL="3200400" indent="0" rtl="0">
              <a:spcBef>
                <a:spcPts val="0"/>
              </a:spcBef>
              <a:buClr>
                <a:srgbClr val="888888"/>
              </a:buClr>
              <a:buFont typeface="Calibri"/>
              <a:buNone/>
              <a:defRPr sz="1400">
                <a:solidFill>
                  <a:srgbClr val="888888"/>
                </a:solidFill>
              </a:defRPr>
            </a:lvl8pPr>
            <a:lvl9pPr marL="3657600" indent="0" rtl="0">
              <a:spcBef>
                <a:spcPts val="0"/>
              </a:spcBef>
              <a:buClr>
                <a:srgbClr val="888888"/>
              </a:buClr>
              <a:buFont typeface="Calibri"/>
              <a:buNone/>
              <a:defRPr sz="1400">
                <a:solidFill>
                  <a:srgbClr val="888888"/>
                </a:solidFill>
              </a:defRPr>
            </a:lvl9pPr>
          </a:lstStyle>
          <a:p>
            <a:endParaRPr/>
          </a:p>
        </p:txBody>
      </p:sp>
      <p:sp>
        <p:nvSpPr>
          <p:cNvPr id="29" name="Shape 29"/>
          <p:cNvSpPr txBox="1">
            <a:spLocks noGrp="1"/>
          </p:cNvSpPr>
          <p:nvPr>
            <p:ph type="dt" idx="10"/>
          </p:nvPr>
        </p:nvSpPr>
        <p:spPr>
          <a:xfrm>
            <a:off x="457200" y="6356350"/>
            <a:ext cx="2133599" cy="365099"/>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30" name="Shape 30"/>
          <p:cNvSpPr txBox="1">
            <a:spLocks noGrp="1"/>
          </p:cNvSpPr>
          <p:nvPr>
            <p:ph type="ftr" idx="11"/>
          </p:nvPr>
        </p:nvSpPr>
        <p:spPr>
          <a:xfrm>
            <a:off x="3124200" y="6356350"/>
            <a:ext cx="2895600" cy="365099"/>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31" name="Shape 31"/>
          <p:cNvSpPr txBox="1">
            <a:spLocks noGrp="1"/>
          </p:cNvSpPr>
          <p:nvPr>
            <p:ph type="sldNum" idx="12"/>
          </p:nvPr>
        </p:nvSpPr>
        <p:spPr>
          <a:xfrm>
            <a:off x="6553200" y="6356350"/>
            <a:ext cx="2133599" cy="3650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b="0" i="0" u="none" strike="noStrike" cap="none" baseline="0">
                <a:solidFill>
                  <a:srgbClr val="888888"/>
                </a:solidFill>
                <a:latin typeface="Calibri"/>
                <a:ea typeface="Calibri"/>
                <a:cs typeface="Calibri"/>
                <a:sym typeface="Calibri"/>
              </a:rPr>
              <a:t>‹#›</a:t>
            </a:fld>
            <a:endParaRPr lang="en"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4" name="Shape 34"/>
          <p:cNvSpPr txBox="1">
            <a:spLocks noGrp="1"/>
          </p:cNvSpPr>
          <p:nvPr>
            <p:ph type="body" idx="1"/>
          </p:nvPr>
        </p:nvSpPr>
        <p:spPr>
          <a:xfrm>
            <a:off x="457200" y="1600200"/>
            <a:ext cx="4038599" cy="4526100"/>
          </a:xfrm>
          <a:prstGeom prst="rect">
            <a:avLst/>
          </a:prstGeom>
          <a:noFill/>
          <a:ln>
            <a:noFill/>
          </a:ln>
        </p:spPr>
        <p:txBody>
          <a:bodyPr lIns="91425" tIns="91425" rIns="91425" bIns="91425" anchor="t" anchorCtr="0"/>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35" name="Shape 35"/>
          <p:cNvSpPr txBox="1">
            <a:spLocks noGrp="1"/>
          </p:cNvSpPr>
          <p:nvPr>
            <p:ph type="body" idx="2"/>
          </p:nvPr>
        </p:nvSpPr>
        <p:spPr>
          <a:xfrm>
            <a:off x="4648200" y="1600200"/>
            <a:ext cx="4038599" cy="4526100"/>
          </a:xfrm>
          <a:prstGeom prst="rect">
            <a:avLst/>
          </a:prstGeom>
          <a:noFill/>
          <a:ln>
            <a:noFill/>
          </a:ln>
        </p:spPr>
        <p:txBody>
          <a:bodyPr lIns="91425" tIns="91425" rIns="91425" bIns="91425" anchor="t" anchorCtr="0"/>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36" name="Shape 36"/>
          <p:cNvSpPr txBox="1">
            <a:spLocks noGrp="1"/>
          </p:cNvSpPr>
          <p:nvPr>
            <p:ph type="dt" idx="10"/>
          </p:nvPr>
        </p:nvSpPr>
        <p:spPr>
          <a:xfrm>
            <a:off x="457200" y="6356350"/>
            <a:ext cx="2133599" cy="365099"/>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37" name="Shape 37"/>
          <p:cNvSpPr txBox="1">
            <a:spLocks noGrp="1"/>
          </p:cNvSpPr>
          <p:nvPr>
            <p:ph type="ftr" idx="11"/>
          </p:nvPr>
        </p:nvSpPr>
        <p:spPr>
          <a:xfrm>
            <a:off x="3124200" y="6356350"/>
            <a:ext cx="2895600" cy="365099"/>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38" name="Shape 38"/>
          <p:cNvSpPr txBox="1">
            <a:spLocks noGrp="1"/>
          </p:cNvSpPr>
          <p:nvPr>
            <p:ph type="sldNum" idx="12"/>
          </p:nvPr>
        </p:nvSpPr>
        <p:spPr>
          <a:xfrm>
            <a:off x="6553200" y="6356350"/>
            <a:ext cx="2133599" cy="3650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b="0" i="0" u="none" strike="noStrike" cap="none" baseline="0">
                <a:solidFill>
                  <a:srgbClr val="888888"/>
                </a:solidFill>
                <a:latin typeface="Calibri"/>
                <a:ea typeface="Calibri"/>
                <a:cs typeface="Calibri"/>
                <a:sym typeface="Calibri"/>
              </a:rPr>
              <a:t>‹#›</a:t>
            </a:fld>
            <a:endParaRPr lang="en"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1" name="Shape 41"/>
          <p:cNvSpPr txBox="1">
            <a:spLocks noGrp="1"/>
          </p:cNvSpPr>
          <p:nvPr>
            <p:ph type="body" idx="1"/>
          </p:nvPr>
        </p:nvSpPr>
        <p:spPr>
          <a:xfrm>
            <a:off x="457200" y="1535112"/>
            <a:ext cx="4040099" cy="639900"/>
          </a:xfrm>
          <a:prstGeom prst="rect">
            <a:avLst/>
          </a:prstGeom>
          <a:noFill/>
          <a:ln>
            <a:noFill/>
          </a:ln>
        </p:spPr>
        <p:txBody>
          <a:bodyPr lIns="91425" tIns="91425" rIns="91425" bIns="91425" anchor="b" anchorCtr="0"/>
          <a:lstStyle>
            <a:lvl1pPr marL="0" indent="0" rtl="0">
              <a:spcBef>
                <a:spcPts val="0"/>
              </a:spcBef>
              <a:buFont typeface="Calibri"/>
              <a:buNone/>
              <a:defRPr sz="2400" b="1"/>
            </a:lvl1pPr>
            <a:lvl2pPr marL="457200" indent="0" rtl="0">
              <a:spcBef>
                <a:spcPts val="0"/>
              </a:spcBef>
              <a:buFont typeface="Calibri"/>
              <a:buNone/>
              <a:defRPr sz="2000" b="1"/>
            </a:lvl2pPr>
            <a:lvl3pPr marL="914400" indent="0" rtl="0">
              <a:spcBef>
                <a:spcPts val="0"/>
              </a:spcBef>
              <a:buFont typeface="Calibri"/>
              <a:buNone/>
              <a:defRPr sz="1800" b="1"/>
            </a:lvl3pPr>
            <a:lvl4pPr marL="1371600" indent="0" rtl="0">
              <a:spcBef>
                <a:spcPts val="0"/>
              </a:spcBef>
              <a:buFont typeface="Calibri"/>
              <a:buNone/>
              <a:defRPr sz="1600" b="1"/>
            </a:lvl4pPr>
            <a:lvl5pPr marL="1828800" indent="0" rtl="0">
              <a:spcBef>
                <a:spcPts val="0"/>
              </a:spcBef>
              <a:buFont typeface="Calibri"/>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a:p>
        </p:txBody>
      </p:sp>
      <p:sp>
        <p:nvSpPr>
          <p:cNvPr id="42" name="Shape 42"/>
          <p:cNvSpPr txBox="1">
            <a:spLocks noGrp="1"/>
          </p:cNvSpPr>
          <p:nvPr>
            <p:ph type="body" idx="2"/>
          </p:nvPr>
        </p:nvSpPr>
        <p:spPr>
          <a:xfrm>
            <a:off x="457200" y="2174875"/>
            <a:ext cx="4040099" cy="3951300"/>
          </a:xfrm>
          <a:prstGeom prst="rect">
            <a:avLst/>
          </a:prstGeom>
          <a:noFill/>
          <a:ln>
            <a:noFill/>
          </a:ln>
        </p:spPr>
        <p:txBody>
          <a:bodyPr lIns="91425" tIns="91425" rIns="91425" bIns="91425" anchor="t" anchorCtr="0"/>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43" name="Shape 43"/>
          <p:cNvSpPr txBox="1">
            <a:spLocks noGrp="1"/>
          </p:cNvSpPr>
          <p:nvPr>
            <p:ph type="body" idx="3"/>
          </p:nvPr>
        </p:nvSpPr>
        <p:spPr>
          <a:xfrm>
            <a:off x="4645025" y="1535112"/>
            <a:ext cx="4041900" cy="639900"/>
          </a:xfrm>
          <a:prstGeom prst="rect">
            <a:avLst/>
          </a:prstGeom>
          <a:noFill/>
          <a:ln>
            <a:noFill/>
          </a:ln>
        </p:spPr>
        <p:txBody>
          <a:bodyPr lIns="91425" tIns="91425" rIns="91425" bIns="91425" anchor="b" anchorCtr="0"/>
          <a:lstStyle>
            <a:lvl1pPr marL="0" indent="0" rtl="0">
              <a:spcBef>
                <a:spcPts val="0"/>
              </a:spcBef>
              <a:buFont typeface="Calibri"/>
              <a:buNone/>
              <a:defRPr sz="2400" b="1"/>
            </a:lvl1pPr>
            <a:lvl2pPr marL="457200" indent="0" rtl="0">
              <a:spcBef>
                <a:spcPts val="0"/>
              </a:spcBef>
              <a:buFont typeface="Calibri"/>
              <a:buNone/>
              <a:defRPr sz="2000" b="1"/>
            </a:lvl2pPr>
            <a:lvl3pPr marL="914400" indent="0" rtl="0">
              <a:spcBef>
                <a:spcPts val="0"/>
              </a:spcBef>
              <a:buFont typeface="Calibri"/>
              <a:buNone/>
              <a:defRPr sz="1800" b="1"/>
            </a:lvl3pPr>
            <a:lvl4pPr marL="1371600" indent="0" rtl="0">
              <a:spcBef>
                <a:spcPts val="0"/>
              </a:spcBef>
              <a:buFont typeface="Calibri"/>
              <a:buNone/>
              <a:defRPr sz="1600" b="1"/>
            </a:lvl4pPr>
            <a:lvl5pPr marL="1828800" indent="0" rtl="0">
              <a:spcBef>
                <a:spcPts val="0"/>
              </a:spcBef>
              <a:buFont typeface="Calibri"/>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a:p>
        </p:txBody>
      </p:sp>
      <p:sp>
        <p:nvSpPr>
          <p:cNvPr id="44" name="Shape 44"/>
          <p:cNvSpPr txBox="1">
            <a:spLocks noGrp="1"/>
          </p:cNvSpPr>
          <p:nvPr>
            <p:ph type="body" idx="4"/>
          </p:nvPr>
        </p:nvSpPr>
        <p:spPr>
          <a:xfrm>
            <a:off x="4645025" y="2174875"/>
            <a:ext cx="4041900" cy="3951300"/>
          </a:xfrm>
          <a:prstGeom prst="rect">
            <a:avLst/>
          </a:prstGeom>
          <a:noFill/>
          <a:ln>
            <a:noFill/>
          </a:ln>
        </p:spPr>
        <p:txBody>
          <a:bodyPr lIns="91425" tIns="91425" rIns="91425" bIns="91425" anchor="t" anchorCtr="0"/>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45" name="Shape 45"/>
          <p:cNvSpPr txBox="1">
            <a:spLocks noGrp="1"/>
          </p:cNvSpPr>
          <p:nvPr>
            <p:ph type="dt" idx="10"/>
          </p:nvPr>
        </p:nvSpPr>
        <p:spPr>
          <a:xfrm>
            <a:off x="457200" y="6356350"/>
            <a:ext cx="2133599" cy="365099"/>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46" name="Shape 46"/>
          <p:cNvSpPr txBox="1">
            <a:spLocks noGrp="1"/>
          </p:cNvSpPr>
          <p:nvPr>
            <p:ph type="ftr" idx="11"/>
          </p:nvPr>
        </p:nvSpPr>
        <p:spPr>
          <a:xfrm>
            <a:off x="3124200" y="6356350"/>
            <a:ext cx="2895600" cy="365099"/>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47" name="Shape 47"/>
          <p:cNvSpPr txBox="1">
            <a:spLocks noGrp="1"/>
          </p:cNvSpPr>
          <p:nvPr>
            <p:ph type="sldNum" idx="12"/>
          </p:nvPr>
        </p:nvSpPr>
        <p:spPr>
          <a:xfrm>
            <a:off x="6553200" y="6356350"/>
            <a:ext cx="2133599" cy="3650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b="0" i="0" u="none" strike="noStrike" cap="none" baseline="0">
                <a:solidFill>
                  <a:srgbClr val="888888"/>
                </a:solidFill>
                <a:latin typeface="Calibri"/>
                <a:ea typeface="Calibri"/>
                <a:cs typeface="Calibri"/>
                <a:sym typeface="Calibri"/>
              </a:rPr>
              <a:t>‹#›</a:t>
            </a:fld>
            <a:endParaRPr lang="en"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0" name="Shape 50"/>
          <p:cNvSpPr txBox="1">
            <a:spLocks noGrp="1"/>
          </p:cNvSpPr>
          <p:nvPr>
            <p:ph type="dt" idx="10"/>
          </p:nvPr>
        </p:nvSpPr>
        <p:spPr>
          <a:xfrm>
            <a:off x="457200" y="6356350"/>
            <a:ext cx="2133599" cy="365099"/>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51" name="Shape 51"/>
          <p:cNvSpPr txBox="1">
            <a:spLocks noGrp="1"/>
          </p:cNvSpPr>
          <p:nvPr>
            <p:ph type="ftr" idx="11"/>
          </p:nvPr>
        </p:nvSpPr>
        <p:spPr>
          <a:xfrm>
            <a:off x="3124200" y="6356350"/>
            <a:ext cx="2895600" cy="365099"/>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52" name="Shape 52"/>
          <p:cNvSpPr txBox="1">
            <a:spLocks noGrp="1"/>
          </p:cNvSpPr>
          <p:nvPr>
            <p:ph type="sldNum" idx="12"/>
          </p:nvPr>
        </p:nvSpPr>
        <p:spPr>
          <a:xfrm>
            <a:off x="6553200" y="6356350"/>
            <a:ext cx="2133599" cy="3650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b="0" i="0" u="none" strike="noStrike" cap="none" baseline="0">
                <a:solidFill>
                  <a:srgbClr val="888888"/>
                </a:solidFill>
                <a:latin typeface="Calibri"/>
                <a:ea typeface="Calibri"/>
                <a:cs typeface="Calibri"/>
                <a:sym typeface="Calibri"/>
              </a:rPr>
              <a:t>‹#›</a:t>
            </a:fld>
            <a:endParaRPr lang="en"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73050"/>
            <a:ext cx="3008399" cy="1161900"/>
          </a:xfrm>
          <a:prstGeom prst="rect">
            <a:avLst/>
          </a:prstGeom>
          <a:noFill/>
          <a:ln>
            <a:noFill/>
          </a:ln>
        </p:spPr>
        <p:txBody>
          <a:bodyPr lIns="91425" tIns="91425" rIns="91425" bIns="91425" anchor="b" anchorCtr="0"/>
          <a:lstStyle>
            <a:lvl1pPr algn="l" rtl="0">
              <a:spcBef>
                <a:spcPts val="0"/>
              </a:spcBef>
              <a:defRPr sz="2000" b="1"/>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5" name="Shape 55"/>
          <p:cNvSpPr txBox="1">
            <a:spLocks noGrp="1"/>
          </p:cNvSpPr>
          <p:nvPr>
            <p:ph type="body" idx="1"/>
          </p:nvPr>
        </p:nvSpPr>
        <p:spPr>
          <a:xfrm>
            <a:off x="3575050" y="273050"/>
            <a:ext cx="5111699" cy="5852999"/>
          </a:xfrm>
          <a:prstGeom prst="rect">
            <a:avLst/>
          </a:prstGeom>
          <a:noFill/>
          <a:ln>
            <a:noFill/>
          </a:ln>
        </p:spPr>
        <p:txBody>
          <a:bodyPr lIns="91425" tIns="91425" rIns="91425" bIns="91425" anchor="t" anchorCtr="0"/>
          <a:lstStyle>
            <a:lvl1pPr rtl="0">
              <a:spcBef>
                <a:spcPts val="0"/>
              </a:spcBef>
              <a:defRPr sz="3200"/>
            </a:lvl1pPr>
            <a:lvl2pPr rtl="0">
              <a:spcBef>
                <a:spcPts val="0"/>
              </a:spcBef>
              <a:defRPr sz="2800"/>
            </a:lvl2pPr>
            <a:lvl3pPr rtl="0">
              <a:spcBef>
                <a:spcPts val="0"/>
              </a:spcBef>
              <a:defRPr sz="2400"/>
            </a:lvl3pPr>
            <a:lvl4pPr rtl="0">
              <a:spcBef>
                <a:spcPts val="0"/>
              </a:spcBef>
              <a:defRPr sz="2000"/>
            </a:lvl4pPr>
            <a:lvl5pPr rtl="0">
              <a:spcBef>
                <a:spcPts val="0"/>
              </a:spcBef>
              <a:defRPr sz="2000"/>
            </a:lvl5pPr>
            <a:lvl6pPr rtl="0">
              <a:spcBef>
                <a:spcPts val="0"/>
              </a:spcBef>
              <a:defRPr sz="2000"/>
            </a:lvl6pPr>
            <a:lvl7pPr rtl="0">
              <a:spcBef>
                <a:spcPts val="0"/>
              </a:spcBef>
              <a:defRPr sz="2000"/>
            </a:lvl7pPr>
            <a:lvl8pPr rtl="0">
              <a:spcBef>
                <a:spcPts val="0"/>
              </a:spcBef>
              <a:defRPr sz="2000"/>
            </a:lvl8pPr>
            <a:lvl9pPr rtl="0">
              <a:spcBef>
                <a:spcPts val="0"/>
              </a:spcBef>
              <a:defRPr sz="2000"/>
            </a:lvl9pPr>
          </a:lstStyle>
          <a:p>
            <a:endParaRPr/>
          </a:p>
        </p:txBody>
      </p:sp>
      <p:sp>
        <p:nvSpPr>
          <p:cNvPr id="56" name="Shape 56"/>
          <p:cNvSpPr txBox="1">
            <a:spLocks noGrp="1"/>
          </p:cNvSpPr>
          <p:nvPr>
            <p:ph type="body" idx="2"/>
          </p:nvPr>
        </p:nvSpPr>
        <p:spPr>
          <a:xfrm>
            <a:off x="457200" y="1435100"/>
            <a:ext cx="3008399" cy="4691099"/>
          </a:xfrm>
          <a:prstGeom prst="rect">
            <a:avLst/>
          </a:prstGeom>
          <a:noFill/>
          <a:ln>
            <a:noFill/>
          </a:ln>
        </p:spPr>
        <p:txBody>
          <a:bodyPr lIns="91425" tIns="91425" rIns="91425" bIns="91425" anchor="t" anchorCtr="0"/>
          <a:lstStyle>
            <a:lvl1pPr marL="0" indent="0" rtl="0">
              <a:spcBef>
                <a:spcPts val="0"/>
              </a:spcBef>
              <a:buFont typeface="Calibri"/>
              <a:buNone/>
              <a:defRPr sz="1400"/>
            </a:lvl1pPr>
            <a:lvl2pPr marL="457200" indent="0" rtl="0">
              <a:spcBef>
                <a:spcPts val="0"/>
              </a:spcBef>
              <a:buFont typeface="Calibri"/>
              <a:buNone/>
              <a:defRPr sz="1200"/>
            </a:lvl2pPr>
            <a:lvl3pPr marL="914400" indent="0" rtl="0">
              <a:spcBef>
                <a:spcPts val="0"/>
              </a:spcBef>
              <a:buFont typeface="Calibri"/>
              <a:buNone/>
              <a:defRPr sz="1000"/>
            </a:lvl3pPr>
            <a:lvl4pPr marL="1371600" indent="0" rtl="0">
              <a:spcBef>
                <a:spcPts val="0"/>
              </a:spcBef>
              <a:buFont typeface="Calibri"/>
              <a:buNone/>
              <a:defRPr sz="900"/>
            </a:lvl4pPr>
            <a:lvl5pPr marL="1828800" indent="0" rtl="0">
              <a:spcBef>
                <a:spcPts val="0"/>
              </a:spcBef>
              <a:buFont typeface="Calibri"/>
              <a:buNone/>
              <a:defRPr sz="900"/>
            </a:lvl5pPr>
            <a:lvl6pPr marL="2286000" indent="0" rtl="0">
              <a:spcBef>
                <a:spcPts val="0"/>
              </a:spcBef>
              <a:buFont typeface="Calibri"/>
              <a:buNone/>
              <a:defRPr sz="900"/>
            </a:lvl6pPr>
            <a:lvl7pPr marL="2743200" indent="0" rtl="0">
              <a:spcBef>
                <a:spcPts val="0"/>
              </a:spcBef>
              <a:buFont typeface="Calibri"/>
              <a:buNone/>
              <a:defRPr sz="900"/>
            </a:lvl7pPr>
            <a:lvl8pPr marL="3200400" indent="0" rtl="0">
              <a:spcBef>
                <a:spcPts val="0"/>
              </a:spcBef>
              <a:buFont typeface="Calibri"/>
              <a:buNone/>
              <a:defRPr sz="900"/>
            </a:lvl8pPr>
            <a:lvl9pPr marL="3657600" indent="0" rtl="0">
              <a:spcBef>
                <a:spcPts val="0"/>
              </a:spcBef>
              <a:buFont typeface="Calibri"/>
              <a:buNone/>
              <a:defRPr sz="900"/>
            </a:lvl9pPr>
          </a:lstStyle>
          <a:p>
            <a:endParaRPr/>
          </a:p>
        </p:txBody>
      </p:sp>
      <p:sp>
        <p:nvSpPr>
          <p:cNvPr id="57" name="Shape 57"/>
          <p:cNvSpPr txBox="1">
            <a:spLocks noGrp="1"/>
          </p:cNvSpPr>
          <p:nvPr>
            <p:ph type="dt" idx="10"/>
          </p:nvPr>
        </p:nvSpPr>
        <p:spPr>
          <a:xfrm>
            <a:off x="457200" y="6356350"/>
            <a:ext cx="2133599" cy="365099"/>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58" name="Shape 58"/>
          <p:cNvSpPr txBox="1">
            <a:spLocks noGrp="1"/>
          </p:cNvSpPr>
          <p:nvPr>
            <p:ph type="ftr" idx="11"/>
          </p:nvPr>
        </p:nvSpPr>
        <p:spPr>
          <a:xfrm>
            <a:off x="3124200" y="6356350"/>
            <a:ext cx="2895600" cy="365099"/>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59" name="Shape 59"/>
          <p:cNvSpPr txBox="1">
            <a:spLocks noGrp="1"/>
          </p:cNvSpPr>
          <p:nvPr>
            <p:ph type="sldNum" idx="12"/>
          </p:nvPr>
        </p:nvSpPr>
        <p:spPr>
          <a:xfrm>
            <a:off x="6553200" y="6356350"/>
            <a:ext cx="2133599" cy="3650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b="0" i="0" u="none" strike="noStrike" cap="none" baseline="0">
                <a:solidFill>
                  <a:srgbClr val="888888"/>
                </a:solidFill>
                <a:latin typeface="Calibri"/>
                <a:ea typeface="Calibri"/>
                <a:cs typeface="Calibri"/>
                <a:sym typeface="Calibri"/>
              </a:rPr>
              <a:t>‹#›</a:t>
            </a:fld>
            <a:endParaRPr lang="en"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1792288" y="4800600"/>
            <a:ext cx="5486399" cy="566699"/>
          </a:xfrm>
          <a:prstGeom prst="rect">
            <a:avLst/>
          </a:prstGeom>
          <a:noFill/>
          <a:ln>
            <a:noFill/>
          </a:ln>
        </p:spPr>
        <p:txBody>
          <a:bodyPr lIns="91425" tIns="91425" rIns="91425" bIns="91425" anchor="b" anchorCtr="0"/>
          <a:lstStyle>
            <a:lvl1pPr algn="l" rtl="0">
              <a:spcBef>
                <a:spcPts val="0"/>
              </a:spcBef>
              <a:defRPr sz="2000" b="1"/>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2" name="Shape 62"/>
          <p:cNvSpPr>
            <a:spLocks noGrp="1"/>
          </p:cNvSpPr>
          <p:nvPr>
            <p:ph type="pic" idx="2"/>
          </p:nvPr>
        </p:nvSpPr>
        <p:spPr>
          <a:xfrm>
            <a:off x="1792288" y="612775"/>
            <a:ext cx="5486399" cy="4114800"/>
          </a:xfrm>
          <a:prstGeom prst="rect">
            <a:avLst/>
          </a:prstGeom>
          <a:noFill/>
          <a:ln>
            <a:noFill/>
          </a:ln>
        </p:spPr>
        <p:txBody>
          <a:bodyPr lIns="91425" tIns="91425" rIns="91425" bIns="91425" anchor="ctr" anchorCtr="0"/>
          <a:lstStyle>
            <a:lvl1pPr marL="0" marR="0" indent="0" algn="l" rtl="0">
              <a:spcBef>
                <a:spcPts val="0"/>
              </a:spcBef>
              <a:buClr>
                <a:srgbClr val="888888"/>
              </a:buClr>
              <a:buFont typeface="Calibri"/>
              <a:buNone/>
              <a:defRPr sz="3200" b="0" i="0" u="none" strike="noStrike" cap="none" baseline="0">
                <a:solidFill>
                  <a:srgbClr val="888888"/>
                </a:solidFill>
                <a:latin typeface="Calibri"/>
                <a:ea typeface="Calibri"/>
                <a:cs typeface="Calibri"/>
                <a:sym typeface="Calibri"/>
              </a:defRPr>
            </a:lvl1pPr>
            <a:lvl2pPr marL="457200" marR="0" indent="0" algn="l" rtl="0">
              <a:spcBef>
                <a:spcPts val="0"/>
              </a:spcBef>
              <a:buClr>
                <a:schemeClr val="dk1"/>
              </a:buClr>
              <a:buFont typeface="Calibri"/>
              <a:buNone/>
              <a:defRPr sz="2800" b="0" i="0" u="none" strike="noStrike" cap="none" baseline="0">
                <a:solidFill>
                  <a:schemeClr val="dk1"/>
                </a:solidFill>
                <a:latin typeface="Calibri"/>
                <a:ea typeface="Calibri"/>
                <a:cs typeface="Calibri"/>
                <a:sym typeface="Calibri"/>
              </a:defRPr>
            </a:lvl2pPr>
            <a:lvl3pPr marL="914400" marR="0" indent="0" algn="l" rtl="0">
              <a:spcBef>
                <a:spcPts val="0"/>
              </a:spcBef>
              <a:buClr>
                <a:schemeClr val="dk1"/>
              </a:buClr>
              <a:buFont typeface="Calibri"/>
              <a:buNone/>
              <a:defRPr sz="2400" b="0" i="0" u="none" strike="noStrike" cap="none" baseline="0">
                <a:solidFill>
                  <a:schemeClr val="dk1"/>
                </a:solidFill>
                <a:latin typeface="Calibri"/>
                <a:ea typeface="Calibri"/>
                <a:cs typeface="Calibri"/>
                <a:sym typeface="Calibri"/>
              </a:defRPr>
            </a:lvl3pPr>
            <a:lvl4pPr marL="13716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4pPr>
            <a:lvl5pPr marL="18288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5pPr>
            <a:lvl6pPr marL="22860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6pPr>
            <a:lvl7pPr marL="27432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7pPr>
            <a:lvl8pPr marL="32004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8pPr>
            <a:lvl9pPr marL="36576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9pPr>
          </a:lstStyle>
          <a:p>
            <a:endParaRPr/>
          </a:p>
        </p:txBody>
      </p:sp>
      <p:sp>
        <p:nvSpPr>
          <p:cNvPr id="63" name="Shape 63"/>
          <p:cNvSpPr txBox="1">
            <a:spLocks noGrp="1"/>
          </p:cNvSpPr>
          <p:nvPr>
            <p:ph type="body" idx="1"/>
          </p:nvPr>
        </p:nvSpPr>
        <p:spPr>
          <a:xfrm>
            <a:off x="1792288" y="5367337"/>
            <a:ext cx="5486399" cy="804899"/>
          </a:xfrm>
          <a:prstGeom prst="rect">
            <a:avLst/>
          </a:prstGeom>
          <a:noFill/>
          <a:ln>
            <a:noFill/>
          </a:ln>
        </p:spPr>
        <p:txBody>
          <a:bodyPr lIns="91425" tIns="91425" rIns="91425" bIns="91425" anchor="t" anchorCtr="0"/>
          <a:lstStyle>
            <a:lvl1pPr marL="0" indent="0" rtl="0">
              <a:spcBef>
                <a:spcPts val="0"/>
              </a:spcBef>
              <a:buFont typeface="Calibri"/>
              <a:buNone/>
              <a:defRPr sz="1400"/>
            </a:lvl1pPr>
            <a:lvl2pPr marL="457200" indent="0" rtl="0">
              <a:spcBef>
                <a:spcPts val="0"/>
              </a:spcBef>
              <a:buFont typeface="Calibri"/>
              <a:buNone/>
              <a:defRPr sz="1200"/>
            </a:lvl2pPr>
            <a:lvl3pPr marL="914400" indent="0" rtl="0">
              <a:spcBef>
                <a:spcPts val="0"/>
              </a:spcBef>
              <a:buFont typeface="Calibri"/>
              <a:buNone/>
              <a:defRPr sz="1000"/>
            </a:lvl3pPr>
            <a:lvl4pPr marL="1371600" indent="0" rtl="0">
              <a:spcBef>
                <a:spcPts val="0"/>
              </a:spcBef>
              <a:buFont typeface="Calibri"/>
              <a:buNone/>
              <a:defRPr sz="900"/>
            </a:lvl4pPr>
            <a:lvl5pPr marL="1828800" indent="0" rtl="0">
              <a:spcBef>
                <a:spcPts val="0"/>
              </a:spcBef>
              <a:buFont typeface="Calibri"/>
              <a:buNone/>
              <a:defRPr sz="900"/>
            </a:lvl5pPr>
            <a:lvl6pPr marL="2286000" indent="0" rtl="0">
              <a:spcBef>
                <a:spcPts val="0"/>
              </a:spcBef>
              <a:buFont typeface="Calibri"/>
              <a:buNone/>
              <a:defRPr sz="900"/>
            </a:lvl6pPr>
            <a:lvl7pPr marL="2743200" indent="0" rtl="0">
              <a:spcBef>
                <a:spcPts val="0"/>
              </a:spcBef>
              <a:buFont typeface="Calibri"/>
              <a:buNone/>
              <a:defRPr sz="900"/>
            </a:lvl7pPr>
            <a:lvl8pPr marL="3200400" indent="0" rtl="0">
              <a:spcBef>
                <a:spcPts val="0"/>
              </a:spcBef>
              <a:buFont typeface="Calibri"/>
              <a:buNone/>
              <a:defRPr sz="900"/>
            </a:lvl8pPr>
            <a:lvl9pPr marL="3657600" indent="0" rtl="0">
              <a:spcBef>
                <a:spcPts val="0"/>
              </a:spcBef>
              <a:buFont typeface="Calibri"/>
              <a:buNone/>
              <a:defRPr sz="900"/>
            </a:lvl9pPr>
          </a:lstStyle>
          <a:p>
            <a:endParaRPr/>
          </a:p>
        </p:txBody>
      </p:sp>
      <p:sp>
        <p:nvSpPr>
          <p:cNvPr id="64" name="Shape 64"/>
          <p:cNvSpPr txBox="1">
            <a:spLocks noGrp="1"/>
          </p:cNvSpPr>
          <p:nvPr>
            <p:ph type="dt" idx="10"/>
          </p:nvPr>
        </p:nvSpPr>
        <p:spPr>
          <a:xfrm>
            <a:off x="457200" y="6356350"/>
            <a:ext cx="2133599" cy="365099"/>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65" name="Shape 65"/>
          <p:cNvSpPr txBox="1">
            <a:spLocks noGrp="1"/>
          </p:cNvSpPr>
          <p:nvPr>
            <p:ph type="ftr" idx="11"/>
          </p:nvPr>
        </p:nvSpPr>
        <p:spPr>
          <a:xfrm>
            <a:off x="3124200" y="6356350"/>
            <a:ext cx="2895600" cy="365099"/>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66" name="Shape 66"/>
          <p:cNvSpPr txBox="1">
            <a:spLocks noGrp="1"/>
          </p:cNvSpPr>
          <p:nvPr>
            <p:ph type="sldNum" idx="12"/>
          </p:nvPr>
        </p:nvSpPr>
        <p:spPr>
          <a:xfrm>
            <a:off x="6553200" y="6356350"/>
            <a:ext cx="2133599" cy="3650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b="0" i="0" u="none" strike="noStrike" cap="none" baseline="0">
                <a:solidFill>
                  <a:srgbClr val="888888"/>
                </a:solidFill>
                <a:latin typeface="Calibri"/>
                <a:ea typeface="Calibri"/>
                <a:cs typeface="Calibri"/>
                <a:sym typeface="Calibri"/>
              </a:rPr>
              <a:t>‹#›</a:t>
            </a:fld>
            <a:endParaRPr lang="en"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sz="4400" b="0" i="0" u="none" strike="noStrike" cap="none" baseline="0">
                <a:solidFill>
                  <a:schemeClr val="dk1"/>
                </a:solidFill>
                <a:latin typeface="Calibri"/>
                <a:ea typeface="Calibri"/>
                <a:cs typeface="Calibri"/>
                <a:sym typeface="Calibri"/>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6" name="Shape 6"/>
          <p:cNvSpPr txBox="1">
            <a:spLocks noGrp="1"/>
          </p:cNvSpPr>
          <p:nvPr>
            <p:ph type="body" idx="1"/>
          </p:nvPr>
        </p:nvSpPr>
        <p:spPr>
          <a:xfrm>
            <a:off x="457200" y="1600200"/>
            <a:ext cx="8229600" cy="4526100"/>
          </a:xfrm>
          <a:prstGeom prst="rect">
            <a:avLst/>
          </a:prstGeom>
          <a:noFill/>
          <a:ln>
            <a:noFill/>
          </a:ln>
        </p:spPr>
        <p:txBody>
          <a:bodyPr lIns="91425" tIns="91425" rIns="91425" bIns="91425" anchor="t" anchorCtr="0"/>
          <a:lstStyle>
            <a:lvl1pPr marL="342900" marR="0" indent="-139700" algn="l" rtl="0">
              <a:spcBef>
                <a:spcPts val="640"/>
              </a:spcBef>
              <a:buClr>
                <a:schemeClr val="dk1"/>
              </a:buClr>
              <a:buFont typeface="Arial"/>
              <a:buChar char="•"/>
              <a:defRPr sz="3200" b="0" i="0" u="none" strike="noStrike" cap="none" baseline="0">
                <a:solidFill>
                  <a:schemeClr val="dk1"/>
                </a:solidFill>
                <a:latin typeface="Calibri"/>
                <a:ea typeface="Calibri"/>
                <a:cs typeface="Calibri"/>
                <a:sym typeface="Calibri"/>
              </a:defRPr>
            </a:lvl1pPr>
            <a:lvl2pPr marL="742950" marR="0" indent="-107950" algn="l" rtl="0">
              <a:spcBef>
                <a:spcPts val="560"/>
              </a:spcBef>
              <a:buClr>
                <a:schemeClr val="dk1"/>
              </a:buClr>
              <a:buFont typeface="Arial"/>
              <a:buChar char="–"/>
              <a:defRPr sz="2800" b="0" i="0" u="none" strike="noStrike" cap="none" baseline="0">
                <a:solidFill>
                  <a:schemeClr val="dk1"/>
                </a:solidFill>
                <a:latin typeface="Calibri"/>
                <a:ea typeface="Calibri"/>
                <a:cs typeface="Calibri"/>
                <a:sym typeface="Calibri"/>
              </a:defRPr>
            </a:lvl2pPr>
            <a:lvl3pPr marL="1143000" marR="0" indent="-76200" algn="l" rtl="0">
              <a:spcBef>
                <a:spcPts val="480"/>
              </a:spcBef>
              <a:buClr>
                <a:schemeClr val="dk1"/>
              </a:buClr>
              <a:buFont typeface="Arial"/>
              <a:buChar char="•"/>
              <a:defRPr sz="2400" b="0" i="0" u="none" strike="noStrike" cap="none" baseline="0">
                <a:solidFill>
                  <a:schemeClr val="dk1"/>
                </a:solidFill>
                <a:latin typeface="Calibri"/>
                <a:ea typeface="Calibri"/>
                <a:cs typeface="Calibri"/>
                <a:sym typeface="Calibri"/>
              </a:defRPr>
            </a:lvl3pPr>
            <a:lvl4pPr marL="16002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4pPr>
            <a:lvl5pPr marL="20574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5pPr>
            <a:lvl6pPr marL="25146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6pPr>
            <a:lvl7pPr marL="29718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7pPr>
            <a:lvl8pPr marL="34290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8pPr>
            <a:lvl9pPr marL="38862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9pPr>
          </a:lstStyle>
          <a:p>
            <a:endParaRPr/>
          </a:p>
        </p:txBody>
      </p:sp>
      <p:sp>
        <p:nvSpPr>
          <p:cNvPr id="7" name="Shape 7"/>
          <p:cNvSpPr txBox="1">
            <a:spLocks noGrp="1"/>
          </p:cNvSpPr>
          <p:nvPr>
            <p:ph type="dt" idx="10"/>
          </p:nvPr>
        </p:nvSpPr>
        <p:spPr>
          <a:xfrm>
            <a:off x="457200" y="6356350"/>
            <a:ext cx="2133599" cy="365099"/>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8" name="Shape 8"/>
          <p:cNvSpPr txBox="1">
            <a:spLocks noGrp="1"/>
          </p:cNvSpPr>
          <p:nvPr>
            <p:ph type="ftr" idx="11"/>
          </p:nvPr>
        </p:nvSpPr>
        <p:spPr>
          <a:xfrm>
            <a:off x="3124200" y="6356350"/>
            <a:ext cx="2895600" cy="365099"/>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9" name="Shape 9"/>
          <p:cNvSpPr txBox="1">
            <a:spLocks noGrp="1"/>
          </p:cNvSpPr>
          <p:nvPr>
            <p:ph type="sldNum" idx="12"/>
          </p:nvPr>
        </p:nvSpPr>
        <p:spPr>
          <a:xfrm>
            <a:off x="6553200" y="6356350"/>
            <a:ext cx="2133599" cy="3650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b="0" i="0" u="none" strike="noStrike" cap="none" baseline="0">
                <a:solidFill>
                  <a:srgbClr val="888888"/>
                </a:solidFill>
                <a:latin typeface="Calibri"/>
                <a:ea typeface="Calibri"/>
                <a:cs typeface="Calibri"/>
                <a:sym typeface="Calibri"/>
              </a:rPr>
              <a:t>‹#›</a:t>
            </a:fld>
            <a:endParaRPr lang="en" sz="1200" b="0" i="0" u="none" strike="noStrike" cap="none" baseline="0">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311700" y="593366"/>
            <a:ext cx="8520599" cy="763500"/>
          </a:xfrm>
          <a:prstGeom prst="rect">
            <a:avLst/>
          </a:prstGeom>
          <a:noFill/>
          <a:ln>
            <a:noFill/>
          </a:ln>
        </p:spPr>
        <p:txBody>
          <a:bodyPr lIns="91425" tIns="91425" rIns="91425" bIns="91425" anchor="t" anchorCtr="0"/>
          <a:lstStyle>
            <a:lvl1pPr>
              <a:spcBef>
                <a:spcPts val="0"/>
              </a:spcBef>
              <a:buClr>
                <a:schemeClr val="dk1"/>
              </a:buClr>
              <a:buSzPct val="100000"/>
              <a:buNone/>
              <a:defRPr sz="2800">
                <a:solidFill>
                  <a:schemeClr val="dk1"/>
                </a:solidFill>
              </a:defRPr>
            </a:lvl1pPr>
            <a:lvl2pPr>
              <a:spcBef>
                <a:spcPts val="0"/>
              </a:spcBef>
              <a:buClr>
                <a:schemeClr val="dk1"/>
              </a:buClr>
              <a:buSzPct val="100000"/>
              <a:buNone/>
              <a:defRPr sz="2800">
                <a:solidFill>
                  <a:schemeClr val="dk1"/>
                </a:solidFill>
              </a:defRPr>
            </a:lvl2pPr>
            <a:lvl3pPr>
              <a:spcBef>
                <a:spcPts val="0"/>
              </a:spcBef>
              <a:buClr>
                <a:schemeClr val="dk1"/>
              </a:buClr>
              <a:buSzPct val="100000"/>
              <a:buNone/>
              <a:defRPr sz="2800">
                <a:solidFill>
                  <a:schemeClr val="dk1"/>
                </a:solidFill>
              </a:defRPr>
            </a:lvl3pPr>
            <a:lvl4pPr>
              <a:spcBef>
                <a:spcPts val="0"/>
              </a:spcBef>
              <a:buClr>
                <a:schemeClr val="dk1"/>
              </a:buClr>
              <a:buSzPct val="100000"/>
              <a:buNone/>
              <a:defRPr sz="2800">
                <a:solidFill>
                  <a:schemeClr val="dk1"/>
                </a:solidFill>
              </a:defRPr>
            </a:lvl4pPr>
            <a:lvl5pPr>
              <a:spcBef>
                <a:spcPts val="0"/>
              </a:spcBef>
              <a:buClr>
                <a:schemeClr val="dk1"/>
              </a:buClr>
              <a:buSzPct val="100000"/>
              <a:buNone/>
              <a:defRPr sz="2800">
                <a:solidFill>
                  <a:schemeClr val="dk1"/>
                </a:solidFill>
              </a:defRPr>
            </a:lvl5pPr>
            <a:lvl6pPr>
              <a:spcBef>
                <a:spcPts val="0"/>
              </a:spcBef>
              <a:buClr>
                <a:schemeClr val="dk1"/>
              </a:buClr>
              <a:buSzPct val="100000"/>
              <a:buNone/>
              <a:defRPr sz="2800">
                <a:solidFill>
                  <a:schemeClr val="dk1"/>
                </a:solidFill>
              </a:defRPr>
            </a:lvl6pPr>
            <a:lvl7pPr>
              <a:spcBef>
                <a:spcPts val="0"/>
              </a:spcBef>
              <a:buClr>
                <a:schemeClr val="dk1"/>
              </a:buClr>
              <a:buSzPct val="100000"/>
              <a:buNone/>
              <a:defRPr sz="2800">
                <a:solidFill>
                  <a:schemeClr val="dk1"/>
                </a:solidFill>
              </a:defRPr>
            </a:lvl7pPr>
            <a:lvl8pPr>
              <a:spcBef>
                <a:spcPts val="0"/>
              </a:spcBef>
              <a:buClr>
                <a:schemeClr val="dk1"/>
              </a:buClr>
              <a:buSzPct val="100000"/>
              <a:buNone/>
              <a:defRPr sz="2800">
                <a:solidFill>
                  <a:schemeClr val="dk1"/>
                </a:solidFill>
              </a:defRPr>
            </a:lvl8pPr>
            <a:lvl9pPr>
              <a:spcBef>
                <a:spcPts val="0"/>
              </a:spcBef>
              <a:buClr>
                <a:schemeClr val="dk1"/>
              </a:buClr>
              <a:buSzPct val="100000"/>
              <a:buNone/>
              <a:defRPr sz="2800">
                <a:solidFill>
                  <a:schemeClr val="dk1"/>
                </a:solidFill>
              </a:defRPr>
            </a:lvl9pPr>
          </a:lstStyle>
          <a:p>
            <a:endParaRPr/>
          </a:p>
        </p:txBody>
      </p:sp>
      <p:sp>
        <p:nvSpPr>
          <p:cNvPr id="205" name="Shape 205"/>
          <p:cNvSpPr txBox="1">
            <a:spLocks noGrp="1"/>
          </p:cNvSpPr>
          <p:nvPr>
            <p:ph type="body" idx="1"/>
          </p:nvPr>
        </p:nvSpPr>
        <p:spPr>
          <a:xfrm>
            <a:off x="311700" y="1536633"/>
            <a:ext cx="8520599" cy="4555199"/>
          </a:xfrm>
          <a:prstGeom prst="rect">
            <a:avLst/>
          </a:prstGeom>
          <a:noFill/>
          <a:ln>
            <a:noFill/>
          </a:ln>
        </p:spPr>
        <p:txBody>
          <a:bodyPr lIns="91425" tIns="91425" rIns="91425" bIns="91425" anchor="t" anchorCtr="0"/>
          <a:lstStyle>
            <a:lvl1pPr>
              <a:lnSpc>
                <a:spcPct val="115000"/>
              </a:lnSpc>
              <a:spcBef>
                <a:spcPts val="0"/>
              </a:spcBef>
              <a:spcAft>
                <a:spcPts val="1600"/>
              </a:spcAft>
              <a:buClr>
                <a:schemeClr val="dk2"/>
              </a:buClr>
              <a:buSzPct val="100000"/>
              <a:defRPr sz="1800">
                <a:solidFill>
                  <a:schemeClr val="dk2"/>
                </a:solidFill>
              </a:defRPr>
            </a:lvl1pPr>
            <a:lvl2pPr>
              <a:lnSpc>
                <a:spcPct val="115000"/>
              </a:lnSpc>
              <a:spcBef>
                <a:spcPts val="0"/>
              </a:spcBef>
              <a:spcAft>
                <a:spcPts val="1600"/>
              </a:spcAft>
              <a:buClr>
                <a:schemeClr val="dk2"/>
              </a:buClr>
              <a:defRPr>
                <a:solidFill>
                  <a:schemeClr val="dk2"/>
                </a:solidFill>
              </a:defRPr>
            </a:lvl2pPr>
            <a:lvl3pPr>
              <a:lnSpc>
                <a:spcPct val="115000"/>
              </a:lnSpc>
              <a:spcBef>
                <a:spcPts val="0"/>
              </a:spcBef>
              <a:spcAft>
                <a:spcPts val="1600"/>
              </a:spcAft>
              <a:buClr>
                <a:schemeClr val="dk2"/>
              </a:buClr>
              <a:defRPr>
                <a:solidFill>
                  <a:schemeClr val="dk2"/>
                </a:solidFill>
              </a:defRPr>
            </a:lvl3pPr>
            <a:lvl4pPr>
              <a:lnSpc>
                <a:spcPct val="115000"/>
              </a:lnSpc>
              <a:spcBef>
                <a:spcPts val="0"/>
              </a:spcBef>
              <a:spcAft>
                <a:spcPts val="1600"/>
              </a:spcAft>
              <a:buClr>
                <a:schemeClr val="dk2"/>
              </a:buClr>
              <a:defRPr>
                <a:solidFill>
                  <a:schemeClr val="dk2"/>
                </a:solidFill>
              </a:defRPr>
            </a:lvl4pPr>
            <a:lvl5pPr>
              <a:lnSpc>
                <a:spcPct val="115000"/>
              </a:lnSpc>
              <a:spcBef>
                <a:spcPts val="0"/>
              </a:spcBef>
              <a:spcAft>
                <a:spcPts val="1600"/>
              </a:spcAft>
              <a:buClr>
                <a:schemeClr val="dk2"/>
              </a:buClr>
              <a:defRPr>
                <a:solidFill>
                  <a:schemeClr val="dk2"/>
                </a:solidFill>
              </a:defRPr>
            </a:lvl5pPr>
            <a:lvl6pPr>
              <a:lnSpc>
                <a:spcPct val="115000"/>
              </a:lnSpc>
              <a:spcBef>
                <a:spcPts val="0"/>
              </a:spcBef>
              <a:spcAft>
                <a:spcPts val="1600"/>
              </a:spcAft>
              <a:buClr>
                <a:schemeClr val="dk2"/>
              </a:buClr>
              <a:defRPr>
                <a:solidFill>
                  <a:schemeClr val="dk2"/>
                </a:solidFill>
              </a:defRPr>
            </a:lvl6pPr>
            <a:lvl7pPr>
              <a:lnSpc>
                <a:spcPct val="115000"/>
              </a:lnSpc>
              <a:spcBef>
                <a:spcPts val="0"/>
              </a:spcBef>
              <a:spcAft>
                <a:spcPts val="1600"/>
              </a:spcAft>
              <a:buClr>
                <a:schemeClr val="dk2"/>
              </a:buClr>
              <a:defRPr>
                <a:solidFill>
                  <a:schemeClr val="dk2"/>
                </a:solidFill>
              </a:defRPr>
            </a:lvl7pPr>
            <a:lvl8pPr>
              <a:lnSpc>
                <a:spcPct val="115000"/>
              </a:lnSpc>
              <a:spcBef>
                <a:spcPts val="0"/>
              </a:spcBef>
              <a:spcAft>
                <a:spcPts val="1600"/>
              </a:spcAft>
              <a:buClr>
                <a:schemeClr val="dk2"/>
              </a:buClr>
              <a:defRPr>
                <a:solidFill>
                  <a:schemeClr val="dk2"/>
                </a:solidFill>
              </a:defRPr>
            </a:lvl8pPr>
            <a:lvl9pPr>
              <a:lnSpc>
                <a:spcPct val="115000"/>
              </a:lnSpc>
              <a:spcBef>
                <a:spcPts val="0"/>
              </a:spcBef>
              <a:spcAft>
                <a:spcPts val="1600"/>
              </a:spcAft>
              <a:buClr>
                <a:schemeClr val="dk2"/>
              </a:buClr>
              <a:defRPr>
                <a:solidFill>
                  <a:schemeClr val="dk2"/>
                </a:solidFill>
              </a:defRPr>
            </a:lvl9pPr>
          </a:lstStyle>
          <a:p>
            <a:endParaRPr/>
          </a:p>
        </p:txBody>
      </p:sp>
      <p:sp>
        <p:nvSpPr>
          <p:cNvPr id="206" name="Shape 206"/>
          <p:cNvSpPr txBox="1">
            <a:spLocks noGrp="1"/>
          </p:cNvSpPr>
          <p:nvPr>
            <p:ph type="sldNum" idx="12"/>
          </p:nvPr>
        </p:nvSpPr>
        <p:spPr>
          <a:xfrm>
            <a:off x="8472457" y="6217622"/>
            <a:ext cx="548699" cy="524699"/>
          </a:xfrm>
          <a:prstGeom prst="rect">
            <a:avLst/>
          </a:prstGeom>
          <a:noFill/>
          <a:ln>
            <a:noFill/>
          </a:ln>
        </p:spPr>
        <p:txBody>
          <a:bodyPr lIns="91425" tIns="91425" rIns="91425" bIns="91425" anchor="ctr" anchorCtr="0">
            <a:noAutofit/>
          </a:bodyPr>
          <a:lstStyle/>
          <a:p>
            <a:pPr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image" Target="../media/image12.jp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4" Type="http://schemas.openxmlformats.org/officeDocument/2006/relationships/image" Target="../media/image18.jp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4" Type="http://schemas.openxmlformats.org/officeDocument/2006/relationships/hyperlink" Target="https://youtu.be/1_PzcbXKv3s" TargetMode="External"/><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9.jp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pic>
        <p:nvPicPr>
          <p:cNvPr id="80" name="Shape 80"/>
          <p:cNvPicPr preferRelativeResize="0"/>
          <p:nvPr/>
        </p:nvPicPr>
        <p:blipFill rotWithShape="1">
          <a:blip r:embed="rId3">
            <a:alphaModFix/>
          </a:blip>
          <a:srcRect l="31129"/>
          <a:stretch/>
        </p:blipFill>
        <p:spPr>
          <a:xfrm>
            <a:off x="0" y="0"/>
            <a:ext cx="9144000" cy="5283599"/>
          </a:xfrm>
          <a:prstGeom prst="rect">
            <a:avLst/>
          </a:prstGeom>
          <a:noFill/>
          <a:ln>
            <a:noFill/>
          </a:ln>
        </p:spPr>
      </p:pic>
      <p:sp>
        <p:nvSpPr>
          <p:cNvPr id="81" name="Shape 81"/>
          <p:cNvSpPr txBox="1">
            <a:spLocks noGrp="1"/>
          </p:cNvSpPr>
          <p:nvPr>
            <p:ph type="ctrTitle"/>
          </p:nvPr>
        </p:nvSpPr>
        <p:spPr>
          <a:xfrm>
            <a:off x="762000" y="3442682"/>
            <a:ext cx="7543800" cy="1524000"/>
          </a:xfrm>
          <a:prstGeom prst="rect">
            <a:avLst/>
          </a:prstGeom>
          <a:no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Clr>
                <a:srgbClr val="DF322D"/>
              </a:buClr>
              <a:buSzPct val="25000"/>
              <a:buFont typeface="Impact"/>
              <a:buNone/>
            </a:pPr>
            <a:r>
              <a:rPr lang="en" sz="8640" b="1" i="0" u="none" strike="noStrike" cap="none" baseline="0">
                <a:solidFill>
                  <a:schemeClr val="lt1"/>
                </a:solidFill>
                <a:latin typeface="Impact"/>
                <a:ea typeface="Impact"/>
                <a:cs typeface="Impact"/>
                <a:sym typeface="Impact"/>
              </a:rPr>
              <a:t>Just Move It</a:t>
            </a:r>
          </a:p>
        </p:txBody>
      </p:sp>
      <p:sp>
        <p:nvSpPr>
          <p:cNvPr id="82" name="Shape 82"/>
          <p:cNvSpPr txBox="1">
            <a:spLocks noGrp="1"/>
          </p:cNvSpPr>
          <p:nvPr>
            <p:ph type="subTitle" idx="1"/>
          </p:nvPr>
        </p:nvSpPr>
        <p:spPr>
          <a:xfrm>
            <a:off x="834870" y="5283744"/>
            <a:ext cx="6858000" cy="990599"/>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rgbClr val="888888"/>
              </a:buClr>
              <a:buSzPct val="25000"/>
              <a:buFont typeface="Arial"/>
              <a:buNone/>
            </a:pPr>
            <a:r>
              <a:rPr lang="en" sz="3200" b="0" i="0" u="none" strike="noStrike" cap="none" baseline="0">
                <a:solidFill>
                  <a:srgbClr val="434343"/>
                </a:solidFill>
                <a:latin typeface="Calibri"/>
                <a:ea typeface="Calibri"/>
                <a:cs typeface="Calibri"/>
                <a:sym typeface="Calibri"/>
              </a:rPr>
              <a:t>How Exercise Can Change the Physiology and Fitness of Your Heart</a:t>
            </a:r>
          </a:p>
          <a:p>
            <a:pPr marL="0" marR="0" lvl="0" indent="0" algn="ctr" rtl="0">
              <a:lnSpc>
                <a:spcPct val="90000"/>
              </a:lnSpc>
              <a:spcBef>
                <a:spcPts val="0"/>
              </a:spcBef>
              <a:buClr>
                <a:srgbClr val="888888"/>
              </a:buClr>
              <a:buFont typeface="Arial"/>
              <a:buNone/>
            </a:pPr>
            <a:endParaRPr/>
          </a:p>
        </p:txBody>
      </p:sp>
    </p:spTree>
  </p:cSld>
  <p:clrMapOvr>
    <a:masterClrMapping/>
  </p:clrMapOvr>
  <p:transition xmlns:p14="http://schemas.microsoft.com/office/powerpoint/2010/mai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143" name="Shape 143"/>
          <p:cNvPicPr preferRelativeResize="0"/>
          <p:nvPr/>
        </p:nvPicPr>
        <p:blipFill rotWithShape="1">
          <a:blip r:embed="rId3">
            <a:alphaModFix/>
          </a:blip>
          <a:srcRect l="4874" r="66317"/>
          <a:stretch/>
        </p:blipFill>
        <p:spPr>
          <a:xfrm>
            <a:off x="1215000" y="103074"/>
            <a:ext cx="2484000" cy="6405275"/>
          </a:xfrm>
          <a:prstGeom prst="rect">
            <a:avLst/>
          </a:prstGeom>
          <a:noFill/>
          <a:ln>
            <a:noFill/>
          </a:ln>
        </p:spPr>
      </p:pic>
      <p:sp>
        <p:nvSpPr>
          <p:cNvPr id="144" name="Shape 144"/>
          <p:cNvSpPr txBox="1"/>
          <p:nvPr/>
        </p:nvSpPr>
        <p:spPr>
          <a:xfrm>
            <a:off x="3982500" y="2457000"/>
            <a:ext cx="1376999" cy="985500"/>
          </a:xfrm>
          <a:prstGeom prst="rect">
            <a:avLst/>
          </a:prstGeom>
          <a:noFill/>
          <a:ln>
            <a:noFill/>
          </a:ln>
        </p:spPr>
        <p:txBody>
          <a:bodyPr lIns="91425" tIns="91425" rIns="91425" bIns="91425" anchor="t" anchorCtr="0">
            <a:noAutofit/>
          </a:bodyPr>
          <a:lstStyle/>
          <a:p>
            <a:pPr>
              <a:spcBef>
                <a:spcPts val="0"/>
              </a:spcBef>
              <a:buNone/>
            </a:pPr>
            <a:r>
              <a:rPr lang="en" sz="4800" b="1"/>
              <a:t>VS.</a:t>
            </a:r>
          </a:p>
        </p:txBody>
      </p:sp>
      <p:pic>
        <p:nvPicPr>
          <p:cNvPr id="145" name="Shape 145"/>
          <p:cNvPicPr preferRelativeResize="0"/>
          <p:nvPr/>
        </p:nvPicPr>
        <p:blipFill rotWithShape="1">
          <a:blip r:embed="rId4">
            <a:alphaModFix/>
          </a:blip>
          <a:srcRect l="23912" t="12831" r="20439"/>
          <a:stretch/>
        </p:blipFill>
        <p:spPr>
          <a:xfrm>
            <a:off x="5643000" y="126343"/>
            <a:ext cx="2673000" cy="6395906"/>
          </a:xfrm>
          <a:prstGeom prst="rect">
            <a:avLst/>
          </a:prstGeom>
          <a:noFill/>
          <a:ln>
            <a:noFill/>
          </a:ln>
        </p:spPr>
      </p:pic>
    </p:spTree>
  </p:cSld>
  <p:clrMapOvr>
    <a:masterClrMapping/>
  </p:clrMapOvr>
  <p:transition xmlns:p14="http://schemas.microsoft.com/office/powerpoint/2010/mai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0" name="Shape 150"/>
          <p:cNvPicPr preferRelativeResize="0"/>
          <p:nvPr/>
        </p:nvPicPr>
        <p:blipFill rotWithShape="1">
          <a:blip r:embed="rId3">
            <a:alphaModFix/>
          </a:blip>
          <a:srcRect b="51296"/>
          <a:stretch/>
        </p:blipFill>
        <p:spPr>
          <a:xfrm>
            <a:off x="643475" y="293733"/>
            <a:ext cx="7573499" cy="6564300"/>
          </a:xfrm>
          <a:prstGeom prst="rect">
            <a:avLst/>
          </a:prstGeom>
          <a:noFill/>
          <a:ln>
            <a:noFill/>
          </a:ln>
        </p:spPr>
      </p:pic>
    </p:spTree>
  </p:cSld>
  <p:clrMapOvr>
    <a:masterClrMapping/>
  </p:clrMapOvr>
  <p:transition xmlns:p14="http://schemas.microsoft.com/office/powerpoint/2010/mai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pic>
        <p:nvPicPr>
          <p:cNvPr id="156" name="Shape 156"/>
          <p:cNvPicPr preferRelativeResize="0"/>
          <p:nvPr/>
        </p:nvPicPr>
        <p:blipFill rotWithShape="1">
          <a:blip r:embed="rId3">
            <a:alphaModFix/>
          </a:blip>
          <a:srcRect/>
          <a:stretch/>
        </p:blipFill>
        <p:spPr>
          <a:xfrm>
            <a:off x="265298" y="425450"/>
            <a:ext cx="8740799" cy="4425899"/>
          </a:xfrm>
          <a:prstGeom prst="rect">
            <a:avLst/>
          </a:prstGeom>
          <a:noFill/>
          <a:ln>
            <a:noFill/>
          </a:ln>
        </p:spPr>
      </p:pic>
      <p:sp>
        <p:nvSpPr>
          <p:cNvPr id="157" name="Shape 157"/>
          <p:cNvSpPr txBox="1"/>
          <p:nvPr/>
        </p:nvSpPr>
        <p:spPr>
          <a:xfrm>
            <a:off x="127000" y="6568875"/>
            <a:ext cx="8930700" cy="2768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200" b="0" i="0" u="none" strike="noStrike" cap="none" baseline="0">
                <a:solidFill>
                  <a:schemeClr val="dk1"/>
                </a:solidFill>
                <a:latin typeface="Calibri"/>
                <a:ea typeface="Calibri"/>
                <a:cs typeface="Calibri"/>
                <a:sym typeface="Calibri"/>
              </a:rPr>
              <a:t>Image: http://cyclingtips.com.au/2010/10/exercise-is-good-for-the-heart…-but-is-there-a-limit/</a:t>
            </a:r>
          </a:p>
        </p:txBody>
      </p:sp>
      <p:sp>
        <p:nvSpPr>
          <p:cNvPr id="158" name="Shape 158"/>
          <p:cNvSpPr txBox="1"/>
          <p:nvPr/>
        </p:nvSpPr>
        <p:spPr>
          <a:xfrm>
            <a:off x="265300" y="4999275"/>
            <a:ext cx="8381999" cy="15695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2400" b="0" i="0" u="none" strike="noStrike" cap="none" baseline="0">
                <a:solidFill>
                  <a:schemeClr val="dk1"/>
                </a:solidFill>
                <a:latin typeface="Calibri"/>
                <a:ea typeface="Calibri"/>
                <a:cs typeface="Calibri"/>
                <a:sym typeface="Calibri"/>
              </a:rPr>
              <a:t>The endurance athlete’s heart has a</a:t>
            </a:r>
          </a:p>
          <a:p>
            <a:pPr marL="285750" marR="0" lvl="0" indent="-285750" algn="l" rtl="0">
              <a:spcBef>
                <a:spcPts val="0"/>
              </a:spcBef>
              <a:buClr>
                <a:schemeClr val="dk1"/>
              </a:buClr>
              <a:buSzPct val="100000"/>
              <a:buFont typeface="Arial"/>
              <a:buChar char="•"/>
            </a:pPr>
            <a:r>
              <a:rPr lang="en" sz="2400" b="0" i="0" u="none" strike="noStrike" cap="none" baseline="0">
                <a:solidFill>
                  <a:schemeClr val="dk1"/>
                </a:solidFill>
                <a:latin typeface="Calibri"/>
                <a:ea typeface="Calibri"/>
                <a:cs typeface="Calibri"/>
                <a:sym typeface="Calibri"/>
              </a:rPr>
              <a:t>Bigger Left Ventricle (internal diameter)</a:t>
            </a:r>
          </a:p>
          <a:p>
            <a:pPr marL="285750" marR="0" lvl="0" indent="-285750" algn="l" rtl="0">
              <a:spcBef>
                <a:spcPts val="0"/>
              </a:spcBef>
              <a:buClr>
                <a:schemeClr val="dk1"/>
              </a:buClr>
              <a:buSzPct val="100000"/>
              <a:buFont typeface="Arial"/>
              <a:buChar char="•"/>
            </a:pPr>
            <a:r>
              <a:rPr lang="en" sz="2400" b="0" i="0" u="none" strike="noStrike" cap="none" baseline="0">
                <a:solidFill>
                  <a:schemeClr val="dk1"/>
                </a:solidFill>
                <a:latin typeface="Calibri"/>
                <a:ea typeface="Calibri"/>
                <a:cs typeface="Calibri"/>
                <a:sym typeface="Calibri"/>
              </a:rPr>
              <a:t>Thicker Left Ventricle Wall (more muscle)</a:t>
            </a:r>
          </a:p>
          <a:p>
            <a:pPr marL="285750" marR="0" lvl="0" indent="-285750" algn="l" rtl="0">
              <a:spcBef>
                <a:spcPts val="0"/>
              </a:spcBef>
              <a:buClr>
                <a:schemeClr val="dk1"/>
              </a:buClr>
              <a:buSzPct val="100000"/>
              <a:buFont typeface="Arial"/>
              <a:buChar char="•"/>
            </a:pPr>
            <a:r>
              <a:rPr lang="en" sz="2400" b="0" i="0" u="none" strike="noStrike" cap="none" baseline="0">
                <a:solidFill>
                  <a:schemeClr val="dk1"/>
                </a:solidFill>
                <a:latin typeface="Calibri"/>
                <a:ea typeface="Calibri"/>
                <a:cs typeface="Calibri"/>
                <a:sym typeface="Calibri"/>
              </a:rPr>
              <a:t>Lower resistance to blood flow (more plasma)</a:t>
            </a:r>
          </a:p>
        </p:txBody>
      </p:sp>
    </p:spTree>
  </p:cSld>
  <p:clrMapOvr>
    <a:masterClrMapping/>
  </p:clrMapOvr>
  <p:transition xmlns:p14="http://schemas.microsoft.com/office/powerpoint/2010/mai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Shape 164"/>
          <p:cNvPicPr preferRelativeResize="0"/>
          <p:nvPr/>
        </p:nvPicPr>
        <p:blipFill rotWithShape="1">
          <a:blip r:embed="rId3">
            <a:alphaModFix/>
          </a:blip>
          <a:srcRect/>
          <a:stretch/>
        </p:blipFill>
        <p:spPr>
          <a:xfrm>
            <a:off x="246600" y="0"/>
            <a:ext cx="8650799" cy="6858000"/>
          </a:xfrm>
          <a:prstGeom prst="rect">
            <a:avLst/>
          </a:prstGeom>
          <a:noFill/>
          <a:ln>
            <a:noFill/>
          </a:ln>
        </p:spPr>
      </p:pic>
    </p:spTree>
  </p:cSld>
  <p:clrMapOvr>
    <a:masterClrMapping/>
  </p:clrMapOvr>
  <p:transition xmlns:p14="http://schemas.microsoft.com/office/powerpoint/2010/mai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69" name="Shape 169"/>
          <p:cNvPicPr preferRelativeResize="0"/>
          <p:nvPr/>
        </p:nvPicPr>
        <p:blipFill rotWithShape="1">
          <a:blip r:embed="rId3">
            <a:alphaModFix/>
          </a:blip>
          <a:srcRect/>
          <a:stretch/>
        </p:blipFill>
        <p:spPr>
          <a:xfrm>
            <a:off x="0" y="639083"/>
            <a:ext cx="9144000" cy="4864199"/>
          </a:xfrm>
          <a:prstGeom prst="rect">
            <a:avLst/>
          </a:prstGeom>
          <a:noFill/>
          <a:ln>
            <a:noFill/>
          </a:ln>
        </p:spPr>
      </p:pic>
    </p:spTree>
  </p:cSld>
  <p:clrMapOvr>
    <a:masterClrMapping/>
  </p:clrMapOvr>
  <p:transition xmlns:p14="http://schemas.microsoft.com/office/powerpoint/2010/mai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4" name="Shape 174"/>
          <p:cNvPicPr preferRelativeResize="0"/>
          <p:nvPr/>
        </p:nvPicPr>
        <p:blipFill rotWithShape="1">
          <a:blip r:embed="rId3">
            <a:alphaModFix/>
          </a:blip>
          <a:srcRect/>
          <a:stretch/>
        </p:blipFill>
        <p:spPr>
          <a:xfrm>
            <a:off x="2560279" y="435000"/>
            <a:ext cx="6502500" cy="5988000"/>
          </a:xfrm>
          <a:prstGeom prst="rect">
            <a:avLst/>
          </a:prstGeom>
          <a:noFill/>
          <a:ln>
            <a:noFill/>
          </a:ln>
        </p:spPr>
      </p:pic>
      <p:pic>
        <p:nvPicPr>
          <p:cNvPr id="175" name="Shape 175"/>
          <p:cNvPicPr preferRelativeResize="0"/>
          <p:nvPr/>
        </p:nvPicPr>
        <p:blipFill>
          <a:blip r:embed="rId4">
            <a:alphaModFix/>
          </a:blip>
          <a:stretch>
            <a:fillRect/>
          </a:stretch>
        </p:blipFill>
        <p:spPr>
          <a:xfrm>
            <a:off x="424712" y="564987"/>
            <a:ext cx="1685925" cy="5495925"/>
          </a:xfrm>
          <a:prstGeom prst="rect">
            <a:avLst/>
          </a:prstGeom>
          <a:noFill/>
          <a:ln>
            <a:noFill/>
          </a:ln>
        </p:spPr>
      </p:pic>
    </p:spTree>
  </p:cSld>
  <p:clrMapOvr>
    <a:masterClrMapping/>
  </p:clrMapOvr>
  <p:transition xmlns:p14="http://schemas.microsoft.com/office/powerpoint/2010/mai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pic>
        <p:nvPicPr>
          <p:cNvPr id="180" name="Shape 180"/>
          <p:cNvPicPr preferRelativeResize="0"/>
          <p:nvPr/>
        </p:nvPicPr>
        <p:blipFill rotWithShape="1">
          <a:blip r:embed="rId3">
            <a:alphaModFix/>
          </a:blip>
          <a:srcRect/>
          <a:stretch/>
        </p:blipFill>
        <p:spPr>
          <a:xfrm>
            <a:off x="0" y="650808"/>
            <a:ext cx="9144000" cy="6019799"/>
          </a:xfrm>
          <a:prstGeom prst="rect">
            <a:avLst/>
          </a:prstGeom>
          <a:noFill/>
          <a:ln>
            <a:noFill/>
          </a:ln>
        </p:spPr>
      </p:pic>
    </p:spTree>
  </p:cSld>
  <p:clrMapOvr>
    <a:masterClrMapping/>
  </p:clrMapOvr>
  <p:transition xmlns:p14="http://schemas.microsoft.com/office/powerpoint/2010/mai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Shape 185"/>
          <p:cNvPicPr preferRelativeResize="0"/>
          <p:nvPr/>
        </p:nvPicPr>
        <p:blipFill>
          <a:blip r:embed="rId3">
            <a:alphaModFix/>
          </a:blip>
          <a:stretch>
            <a:fillRect/>
          </a:stretch>
        </p:blipFill>
        <p:spPr>
          <a:xfrm>
            <a:off x="-937350" y="-487800"/>
            <a:ext cx="11018699" cy="7345799"/>
          </a:xfrm>
          <a:prstGeom prst="rect">
            <a:avLst/>
          </a:prstGeom>
          <a:noFill/>
          <a:ln>
            <a:noFill/>
          </a:ln>
        </p:spPr>
      </p:pic>
      <p:sp>
        <p:nvSpPr>
          <p:cNvPr id="186" name="Shape 186"/>
          <p:cNvSpPr txBox="1"/>
          <p:nvPr/>
        </p:nvSpPr>
        <p:spPr>
          <a:xfrm>
            <a:off x="1053600" y="4684500"/>
            <a:ext cx="7036799" cy="1987500"/>
          </a:xfrm>
          <a:prstGeom prst="rect">
            <a:avLst/>
          </a:prstGeom>
          <a:solidFill>
            <a:srgbClr val="D9D9D9"/>
          </a:solidFill>
          <a:ln>
            <a:noFill/>
          </a:ln>
        </p:spPr>
        <p:txBody>
          <a:bodyPr lIns="91425" tIns="91425" rIns="91425" bIns="91425" anchor="t" anchorCtr="0">
            <a:noAutofit/>
          </a:bodyPr>
          <a:lstStyle/>
          <a:p>
            <a:pPr algn="ctr" rtl="0">
              <a:spcBef>
                <a:spcPts val="0"/>
              </a:spcBef>
              <a:buNone/>
            </a:pPr>
            <a:r>
              <a:rPr lang="en" sz="2400" b="1"/>
              <a:t>Target Heart Rate Zones </a:t>
            </a:r>
          </a:p>
          <a:p>
            <a:pPr rtl="0">
              <a:spcBef>
                <a:spcPts val="0"/>
              </a:spcBef>
              <a:buNone/>
            </a:pPr>
            <a:r>
              <a:rPr lang="en" sz="2400"/>
              <a:t>Very Light: 50-65%*</a:t>
            </a:r>
          </a:p>
          <a:p>
            <a:pPr rtl="0">
              <a:spcBef>
                <a:spcPts val="0"/>
              </a:spcBef>
              <a:buNone/>
            </a:pPr>
            <a:r>
              <a:rPr lang="en" sz="2400"/>
              <a:t>Light: 60%-70%</a:t>
            </a:r>
          </a:p>
          <a:p>
            <a:pPr rtl="0">
              <a:spcBef>
                <a:spcPts val="0"/>
              </a:spcBef>
              <a:buNone/>
            </a:pPr>
            <a:r>
              <a:rPr lang="en" sz="2400"/>
              <a:t>Moderate:70%-80%</a:t>
            </a:r>
          </a:p>
          <a:p>
            <a:pPr>
              <a:spcBef>
                <a:spcPts val="0"/>
              </a:spcBef>
              <a:buNone/>
            </a:pPr>
            <a:r>
              <a:rPr lang="en" sz="2400"/>
              <a:t>Vigorous:80-90%+</a:t>
            </a:r>
          </a:p>
        </p:txBody>
      </p:sp>
      <p:sp>
        <p:nvSpPr>
          <p:cNvPr id="187" name="Shape 187"/>
          <p:cNvSpPr txBox="1"/>
          <p:nvPr/>
        </p:nvSpPr>
        <p:spPr>
          <a:xfrm>
            <a:off x="4644000" y="5224500"/>
            <a:ext cx="3334500" cy="1012500"/>
          </a:xfrm>
          <a:prstGeom prst="rect">
            <a:avLst/>
          </a:prstGeom>
          <a:noFill/>
          <a:ln>
            <a:noFill/>
          </a:ln>
        </p:spPr>
        <p:txBody>
          <a:bodyPr lIns="91425" tIns="91425" rIns="91425" bIns="91425" anchor="t" anchorCtr="0">
            <a:noAutofit/>
          </a:bodyPr>
          <a:lstStyle/>
          <a:p>
            <a:pPr algn="ctr" rtl="0">
              <a:spcBef>
                <a:spcPts val="0"/>
              </a:spcBef>
              <a:buNone/>
            </a:pPr>
            <a:r>
              <a:rPr lang="en" sz="1800" b="1" i="1">
                <a:solidFill>
                  <a:schemeClr val="accent1"/>
                </a:solidFill>
              </a:rPr>
              <a:t>Age predicted max heart rate</a:t>
            </a:r>
          </a:p>
          <a:p>
            <a:pPr algn="ctr">
              <a:spcBef>
                <a:spcPts val="0"/>
              </a:spcBef>
              <a:buNone/>
            </a:pPr>
            <a:r>
              <a:rPr lang="en" sz="1800" b="1" i="1">
                <a:solidFill>
                  <a:schemeClr val="accent1"/>
                </a:solidFill>
              </a:rPr>
              <a:t>MHR = 220-age</a:t>
            </a:r>
          </a:p>
        </p:txBody>
      </p:sp>
    </p:spTree>
  </p:cSld>
  <p:clrMapOvr>
    <a:masterClrMapping/>
  </p:clrMapOvr>
  <p:transition xmlns:p14="http://schemas.microsoft.com/office/powerpoint/2010/mai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Shape 192"/>
          <p:cNvPicPr preferRelativeResize="0"/>
          <p:nvPr/>
        </p:nvPicPr>
        <p:blipFill>
          <a:blip r:embed="rId3">
            <a:alphaModFix/>
          </a:blip>
          <a:stretch>
            <a:fillRect/>
          </a:stretch>
        </p:blipFill>
        <p:spPr>
          <a:xfrm>
            <a:off x="-707937" y="-1"/>
            <a:ext cx="10289870" cy="6857998"/>
          </a:xfrm>
          <a:prstGeom prst="rect">
            <a:avLst/>
          </a:prstGeom>
          <a:noFill/>
          <a:ln>
            <a:noFill/>
          </a:ln>
        </p:spPr>
      </p:pic>
      <p:sp>
        <p:nvSpPr>
          <p:cNvPr id="193" name="Shape 193"/>
          <p:cNvSpPr txBox="1"/>
          <p:nvPr/>
        </p:nvSpPr>
        <p:spPr>
          <a:xfrm>
            <a:off x="756000" y="391500"/>
            <a:ext cx="2389500" cy="3617999"/>
          </a:xfrm>
          <a:prstGeom prst="rect">
            <a:avLst/>
          </a:prstGeom>
          <a:noFill/>
          <a:ln>
            <a:noFill/>
          </a:ln>
        </p:spPr>
        <p:txBody>
          <a:bodyPr lIns="91425" tIns="91425" rIns="91425" bIns="91425" anchor="t" anchorCtr="0">
            <a:noAutofit/>
          </a:bodyPr>
          <a:lstStyle/>
          <a:p>
            <a:pPr rtl="0">
              <a:spcBef>
                <a:spcPts val="0"/>
              </a:spcBef>
              <a:buNone/>
            </a:pPr>
            <a:r>
              <a:rPr lang="en" sz="4800" b="1">
                <a:solidFill>
                  <a:srgbClr val="FFFFFF"/>
                </a:solidFill>
              </a:rPr>
              <a:t>JUST</a:t>
            </a:r>
          </a:p>
          <a:p>
            <a:pPr rtl="0">
              <a:spcBef>
                <a:spcPts val="0"/>
              </a:spcBef>
              <a:buNone/>
            </a:pPr>
            <a:r>
              <a:rPr lang="en" sz="4800" b="1">
                <a:solidFill>
                  <a:srgbClr val="FFFFFF"/>
                </a:solidFill>
              </a:rPr>
              <a:t>MOVE</a:t>
            </a:r>
          </a:p>
          <a:p>
            <a:pPr lvl="0" rtl="0">
              <a:spcBef>
                <a:spcPts val="0"/>
              </a:spcBef>
              <a:buNone/>
            </a:pPr>
            <a:r>
              <a:rPr lang="en" sz="4800" b="1">
                <a:solidFill>
                  <a:srgbClr val="FFFFFF"/>
                </a:solidFill>
              </a:rPr>
              <a:t>IT.</a:t>
            </a:r>
          </a:p>
        </p:txBody>
      </p:sp>
      <p:sp>
        <p:nvSpPr>
          <p:cNvPr id="194" name="Shape 194"/>
          <p:cNvSpPr txBox="1"/>
          <p:nvPr/>
        </p:nvSpPr>
        <p:spPr>
          <a:xfrm>
            <a:off x="185125" y="5755250"/>
            <a:ext cx="2389500" cy="764700"/>
          </a:xfrm>
          <a:prstGeom prst="rect">
            <a:avLst/>
          </a:prstGeom>
          <a:noFill/>
          <a:ln>
            <a:noFill/>
          </a:ln>
        </p:spPr>
        <p:txBody>
          <a:bodyPr lIns="91425" tIns="91425" rIns="91425" bIns="91425" anchor="t" anchorCtr="0">
            <a:noAutofit/>
          </a:bodyPr>
          <a:lstStyle/>
          <a:p>
            <a:pPr lvl="0" algn="ctr" rtl="0">
              <a:lnSpc>
                <a:spcPct val="90000"/>
              </a:lnSpc>
              <a:spcBef>
                <a:spcPts val="0"/>
              </a:spcBef>
              <a:buClr>
                <a:srgbClr val="888888"/>
              </a:buClr>
              <a:buSzPct val="25000"/>
              <a:buFont typeface="Arial"/>
              <a:buNone/>
            </a:pPr>
            <a:r>
              <a:rPr lang="en" sz="3200" u="sng">
                <a:solidFill>
                  <a:schemeClr val="hlink"/>
                </a:solidFill>
                <a:latin typeface="Calibri"/>
                <a:ea typeface="Calibri"/>
                <a:cs typeface="Calibri"/>
                <a:sym typeface="Calibri"/>
                <a:hlinkClick r:id="rId4"/>
              </a:rPr>
              <a:t>Myzone</a:t>
            </a:r>
          </a:p>
        </p:txBody>
      </p:sp>
    </p:spTree>
  </p:cSld>
  <p:clrMapOvr>
    <a:masterClrMapping/>
  </p:clrMapOvr>
  <p:transition xmlns:p14="http://schemas.microsoft.com/office/powerpoint/2010/mai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p:nvPr/>
        </p:nvSpPr>
        <p:spPr>
          <a:xfrm>
            <a:off x="486000" y="540000"/>
            <a:ext cx="7978499" cy="1269000"/>
          </a:xfrm>
          <a:prstGeom prst="rect">
            <a:avLst/>
          </a:prstGeom>
          <a:noFill/>
          <a:ln>
            <a:noFill/>
          </a:ln>
        </p:spPr>
        <p:txBody>
          <a:bodyPr lIns="91425" tIns="91425" rIns="91425" bIns="91425" anchor="t" anchorCtr="0">
            <a:noAutofit/>
          </a:bodyPr>
          <a:lstStyle/>
          <a:p>
            <a:pPr rtl="0">
              <a:spcBef>
                <a:spcPts val="0"/>
              </a:spcBef>
              <a:buNone/>
            </a:pPr>
            <a:r>
              <a:rPr lang="en" sz="1800"/>
              <a:t>All other illustrations, tables and figures not otherwise cited are from:</a:t>
            </a:r>
          </a:p>
          <a:p>
            <a:pPr rtl="0">
              <a:spcBef>
                <a:spcPts val="0"/>
              </a:spcBef>
              <a:buNone/>
            </a:pPr>
            <a:endParaRPr sz="1800"/>
          </a:p>
          <a:p>
            <a:pPr lvl="0" rtl="0">
              <a:spcBef>
                <a:spcPts val="0"/>
              </a:spcBef>
              <a:buClr>
                <a:schemeClr val="dk1"/>
              </a:buClr>
              <a:buSzPct val="61111"/>
              <a:buFont typeface="Arial"/>
              <a:buNone/>
            </a:pPr>
            <a:r>
              <a:rPr lang="en" sz="1800">
                <a:solidFill>
                  <a:schemeClr val="dk1"/>
                </a:solidFill>
              </a:rPr>
              <a:t> Kenney, WL, Wilmore, JH, &amp; Costill, DL. (2012). </a:t>
            </a:r>
            <a:r>
              <a:rPr lang="en" sz="1800" i="1">
                <a:solidFill>
                  <a:schemeClr val="dk1"/>
                </a:solidFill>
              </a:rPr>
              <a:t>Physiology of Sport and Exercise </a:t>
            </a:r>
            <a:r>
              <a:rPr lang="en" sz="1800">
                <a:solidFill>
                  <a:schemeClr val="dk1"/>
                </a:solidFill>
              </a:rPr>
              <a:t>(5</a:t>
            </a:r>
            <a:r>
              <a:rPr lang="en" sz="1800" baseline="30000">
                <a:solidFill>
                  <a:schemeClr val="dk1"/>
                </a:solidFill>
              </a:rPr>
              <a:t>th</a:t>
            </a:r>
            <a:r>
              <a:rPr lang="en" sz="1800">
                <a:solidFill>
                  <a:schemeClr val="dk1"/>
                </a:solidFill>
              </a:rPr>
              <a:t> Ed.). Human Kinetics. ISBN: 978-0-7360-9409-2.</a:t>
            </a:r>
          </a:p>
          <a:p>
            <a:pPr rtl="0">
              <a:spcBef>
                <a:spcPts val="0"/>
              </a:spcBef>
              <a:buNone/>
            </a:pPr>
            <a:endParaRPr sz="1800"/>
          </a:p>
          <a:p>
            <a:pPr rtl="0">
              <a:spcBef>
                <a:spcPts val="0"/>
              </a:spcBef>
              <a:buNone/>
            </a:pPr>
            <a:endParaRPr sz="1800"/>
          </a:p>
          <a:p>
            <a:pPr>
              <a:spcBef>
                <a:spcPts val="0"/>
              </a:spcBef>
              <a:buNone/>
            </a:pPr>
            <a:endParaRPr sz="1800"/>
          </a:p>
        </p:txBody>
      </p:sp>
    </p:spTree>
  </p:cSld>
  <p:clrMapOvr>
    <a:masterClrMapping/>
  </p:clrMapOvr>
  <p:transition xmlns:p14="http://schemas.microsoft.com/office/powerpoint/2010/mai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algn="l">
              <a:spcBef>
                <a:spcPts val="0"/>
              </a:spcBef>
              <a:buNone/>
            </a:pPr>
            <a:r>
              <a:rPr lang="en"/>
              <a:t>Cardio - “aerobic” physical activity</a:t>
            </a:r>
          </a:p>
        </p:txBody>
      </p:sp>
      <p:sp>
        <p:nvSpPr>
          <p:cNvPr id="88" name="Shape 88"/>
          <p:cNvSpPr txBox="1">
            <a:spLocks noGrp="1"/>
          </p:cNvSpPr>
          <p:nvPr>
            <p:ph type="body" idx="1"/>
          </p:nvPr>
        </p:nvSpPr>
        <p:spPr>
          <a:xfrm>
            <a:off x="249475" y="1492700"/>
            <a:ext cx="5427000" cy="4898399"/>
          </a:xfrm>
          <a:prstGeom prst="rect">
            <a:avLst/>
          </a:prstGeom>
        </p:spPr>
        <p:txBody>
          <a:bodyPr lIns="91425" tIns="91425" rIns="91425" bIns="91425" anchor="t" anchorCtr="0">
            <a:noAutofit/>
          </a:bodyPr>
          <a:lstStyle/>
          <a:p>
            <a:pPr marL="457200" lvl="0" indent="-228600" rtl="0">
              <a:spcBef>
                <a:spcPts val="0"/>
              </a:spcBef>
              <a:buSzPct val="41935"/>
            </a:pPr>
            <a:r>
              <a:rPr lang="en" sz="3100"/>
              <a:t>CDC: </a:t>
            </a:r>
            <a:r>
              <a:rPr lang="en" sz="3100" i="1"/>
              <a:t>Every adult</a:t>
            </a:r>
          </a:p>
          <a:p>
            <a:pPr marL="914400" lvl="1" indent="-228600" rtl="0">
              <a:spcBef>
                <a:spcPts val="0"/>
              </a:spcBef>
              <a:buSzPct val="48148"/>
            </a:pPr>
            <a:r>
              <a:rPr lang="en" sz="2700"/>
              <a:t> 150min/week of moderate PA</a:t>
            </a:r>
          </a:p>
          <a:p>
            <a:pPr marL="914400" lvl="1" indent="-228600" rtl="0">
              <a:spcBef>
                <a:spcPts val="0"/>
              </a:spcBef>
              <a:buSzPct val="48148"/>
            </a:pPr>
            <a:r>
              <a:rPr lang="en" sz="2700"/>
              <a:t>75min/week of vigorous PA</a:t>
            </a:r>
          </a:p>
          <a:p>
            <a:pPr marL="0" indent="0" rtl="0">
              <a:spcBef>
                <a:spcPts val="0"/>
              </a:spcBef>
              <a:buNone/>
            </a:pPr>
            <a:endParaRPr sz="3100"/>
          </a:p>
          <a:p>
            <a:pPr marL="0" indent="0" rtl="0">
              <a:spcBef>
                <a:spcPts val="0"/>
              </a:spcBef>
              <a:buNone/>
            </a:pPr>
            <a:r>
              <a:rPr lang="en" sz="3100"/>
              <a:t>Moderate PA:     breathing and heart rate, conversational pace</a:t>
            </a:r>
          </a:p>
          <a:p>
            <a:pPr marL="0" lvl="0" indent="0" rtl="0">
              <a:spcBef>
                <a:spcPts val="0"/>
              </a:spcBef>
              <a:buNone/>
            </a:pPr>
            <a:r>
              <a:rPr lang="en" sz="3100"/>
              <a:t>Vigorous PA:     breathing and heart rate, only words or short sentences possible </a:t>
            </a:r>
          </a:p>
        </p:txBody>
      </p:sp>
      <p:sp>
        <p:nvSpPr>
          <p:cNvPr id="89" name="Shape 89"/>
          <p:cNvSpPr/>
          <p:nvPr/>
        </p:nvSpPr>
        <p:spPr>
          <a:xfrm>
            <a:off x="2576275" y="3616650"/>
            <a:ext cx="260400" cy="364500"/>
          </a:xfrm>
          <a:prstGeom prst="upArrow">
            <a:avLst>
              <a:gd name="adj1" fmla="val 50000"/>
              <a:gd name="adj2" fmla="val 5000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90" name="Shape 90"/>
          <p:cNvSpPr/>
          <p:nvPr/>
        </p:nvSpPr>
        <p:spPr>
          <a:xfrm>
            <a:off x="2469775" y="4708950"/>
            <a:ext cx="260400" cy="364500"/>
          </a:xfrm>
          <a:prstGeom prst="upArrow">
            <a:avLst>
              <a:gd name="adj1" fmla="val 50000"/>
              <a:gd name="adj2" fmla="val 5000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pic>
        <p:nvPicPr>
          <p:cNvPr id="91" name="Shape 91"/>
          <p:cNvPicPr preferRelativeResize="0"/>
          <p:nvPr/>
        </p:nvPicPr>
        <p:blipFill>
          <a:blip r:embed="rId3">
            <a:alphaModFix/>
          </a:blip>
          <a:stretch>
            <a:fillRect/>
          </a:stretch>
        </p:blipFill>
        <p:spPr>
          <a:xfrm>
            <a:off x="5798037" y="1417650"/>
            <a:ext cx="3171825" cy="4762500"/>
          </a:xfrm>
          <a:prstGeom prst="rect">
            <a:avLst/>
          </a:prstGeom>
          <a:noFill/>
          <a:ln>
            <a:noFill/>
          </a:ln>
        </p:spPr>
      </p:pic>
    </p:spTree>
  </p:cSld>
  <p:clrMapOvr>
    <a:masterClrMapping/>
  </p:clrMapOvr>
  <p:transition xmlns:p14="http://schemas.microsoft.com/office/powerpoint/2010/mai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Shape 96"/>
          <p:cNvPicPr preferRelativeResize="0"/>
          <p:nvPr/>
        </p:nvPicPr>
        <p:blipFill rotWithShape="1">
          <a:blip r:embed="rId3">
            <a:alphaModFix/>
          </a:blip>
          <a:srcRect/>
          <a:stretch/>
        </p:blipFill>
        <p:spPr>
          <a:xfrm>
            <a:off x="468456" y="0"/>
            <a:ext cx="8227500" cy="6858000"/>
          </a:xfrm>
          <a:prstGeom prst="rect">
            <a:avLst/>
          </a:prstGeom>
          <a:noFill/>
          <a:ln>
            <a:noFill/>
          </a:ln>
        </p:spPr>
      </p:pic>
    </p:spTree>
  </p:cSld>
  <p:clrMapOvr>
    <a:masterClrMapping/>
  </p:clrMapOvr>
  <p:transition xmlns:p14="http://schemas.microsoft.com/office/powerpoint/2010/mai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Shape 102"/>
          <p:cNvPicPr preferRelativeResize="0"/>
          <p:nvPr/>
        </p:nvPicPr>
        <p:blipFill rotWithShape="1">
          <a:blip r:embed="rId3">
            <a:alphaModFix/>
          </a:blip>
          <a:srcRect/>
          <a:stretch/>
        </p:blipFill>
        <p:spPr>
          <a:xfrm>
            <a:off x="-1397000" y="0"/>
            <a:ext cx="11429999" cy="6939599"/>
          </a:xfrm>
          <a:prstGeom prst="rect">
            <a:avLst/>
          </a:prstGeom>
          <a:noFill/>
          <a:ln>
            <a:noFill/>
          </a:ln>
        </p:spPr>
      </p:pic>
    </p:spTree>
  </p:cSld>
  <p:clrMapOvr>
    <a:masterClrMapping/>
  </p:clrMapOvr>
  <p:transition xmlns:p14="http://schemas.microsoft.com/office/powerpoint/2010/mai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108" name="Shape 108"/>
          <p:cNvPicPr preferRelativeResize="0"/>
          <p:nvPr/>
        </p:nvPicPr>
        <p:blipFill rotWithShape="1">
          <a:blip r:embed="rId3">
            <a:alphaModFix/>
          </a:blip>
          <a:srcRect/>
          <a:stretch/>
        </p:blipFill>
        <p:spPr>
          <a:xfrm>
            <a:off x="1121375" y="329999"/>
            <a:ext cx="6756299" cy="5067300"/>
          </a:xfrm>
          <a:prstGeom prst="rect">
            <a:avLst/>
          </a:prstGeom>
          <a:noFill/>
          <a:ln>
            <a:noFill/>
          </a:ln>
        </p:spPr>
      </p:pic>
      <p:sp>
        <p:nvSpPr>
          <p:cNvPr id="109" name="Shape 109"/>
          <p:cNvSpPr txBox="1"/>
          <p:nvPr/>
        </p:nvSpPr>
        <p:spPr>
          <a:xfrm>
            <a:off x="203250" y="5741625"/>
            <a:ext cx="8737499" cy="8310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2400" b="0" i="0" u="none" strike="noStrike" cap="none" baseline="0">
                <a:solidFill>
                  <a:schemeClr val="dk1"/>
                </a:solidFill>
                <a:latin typeface="Calibri"/>
                <a:ea typeface="Calibri"/>
                <a:cs typeface="Calibri"/>
                <a:sym typeface="Calibri"/>
              </a:rPr>
              <a:t>At the onset of exercise, working muscles demand more O</a:t>
            </a:r>
            <a:r>
              <a:rPr lang="en" sz="2400" b="0" i="0" u="none" strike="noStrike" cap="none" baseline="-25000">
                <a:solidFill>
                  <a:schemeClr val="dk1"/>
                </a:solidFill>
                <a:latin typeface="Calibri"/>
                <a:ea typeface="Calibri"/>
                <a:cs typeface="Calibri"/>
                <a:sym typeface="Calibri"/>
              </a:rPr>
              <a:t>2</a:t>
            </a:r>
            <a:r>
              <a:rPr lang="en" sz="2400" b="0" i="0" u="none" strike="noStrike" cap="none" baseline="0">
                <a:solidFill>
                  <a:schemeClr val="dk1"/>
                </a:solidFill>
                <a:latin typeface="Calibri"/>
                <a:ea typeface="Calibri"/>
                <a:cs typeface="Calibri"/>
                <a:sym typeface="Calibri"/>
              </a:rPr>
              <a:t> to make energy – how do we get it to them?</a:t>
            </a:r>
          </a:p>
        </p:txBody>
      </p:sp>
    </p:spTree>
  </p:cSld>
  <p:clrMapOvr>
    <a:masterClrMapping/>
  </p:clrMapOvr>
  <p:transition xmlns:p14="http://schemas.microsoft.com/office/powerpoint/2010/mai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4" name="Shape 114"/>
          <p:cNvPicPr preferRelativeResize="0"/>
          <p:nvPr/>
        </p:nvPicPr>
        <p:blipFill rotWithShape="1">
          <a:blip r:embed="rId3">
            <a:alphaModFix/>
          </a:blip>
          <a:srcRect/>
          <a:stretch/>
        </p:blipFill>
        <p:spPr>
          <a:xfrm>
            <a:off x="0" y="723900"/>
            <a:ext cx="9144000" cy="4267199"/>
          </a:xfrm>
          <a:prstGeom prst="rect">
            <a:avLst/>
          </a:prstGeom>
          <a:noFill/>
          <a:ln>
            <a:noFill/>
          </a:ln>
        </p:spPr>
      </p:pic>
      <p:sp>
        <p:nvSpPr>
          <p:cNvPr id="115" name="Shape 115"/>
          <p:cNvSpPr txBox="1"/>
          <p:nvPr/>
        </p:nvSpPr>
        <p:spPr>
          <a:xfrm>
            <a:off x="228600" y="5156200"/>
            <a:ext cx="8648699" cy="9539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2800" b="0" i="0" u="none" strike="noStrike" cap="none" baseline="0">
                <a:solidFill>
                  <a:schemeClr val="dk1"/>
                </a:solidFill>
                <a:latin typeface="Calibri"/>
                <a:ea typeface="Calibri"/>
                <a:cs typeface="Calibri"/>
                <a:sym typeface="Calibri"/>
              </a:rPr>
              <a:t>The heart “accelerates” its output to meet the O</a:t>
            </a:r>
            <a:r>
              <a:rPr lang="en" sz="2800" b="0" i="0" u="none" strike="noStrike" cap="none" baseline="-25000">
                <a:solidFill>
                  <a:schemeClr val="dk1"/>
                </a:solidFill>
                <a:latin typeface="Calibri"/>
                <a:ea typeface="Calibri"/>
                <a:cs typeface="Calibri"/>
                <a:sym typeface="Calibri"/>
              </a:rPr>
              <a:t>2</a:t>
            </a:r>
            <a:r>
              <a:rPr lang="en" sz="2800" b="0" i="0" u="none" strike="noStrike" cap="none" baseline="0">
                <a:solidFill>
                  <a:schemeClr val="dk1"/>
                </a:solidFill>
                <a:latin typeface="Calibri"/>
                <a:ea typeface="Calibri"/>
                <a:cs typeface="Calibri"/>
                <a:sym typeface="Calibri"/>
              </a:rPr>
              <a:t> demand of the body…</a:t>
            </a:r>
          </a:p>
        </p:txBody>
      </p:sp>
    </p:spTree>
  </p:cSld>
  <p:clrMapOvr>
    <a:masterClrMapping/>
  </p:clrMapOvr>
  <p:transition xmlns:p14="http://schemas.microsoft.com/office/powerpoint/2010/mai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120" name="Shape 120"/>
          <p:cNvPicPr preferRelativeResize="0"/>
          <p:nvPr/>
        </p:nvPicPr>
        <p:blipFill>
          <a:blip r:embed="rId3">
            <a:alphaModFix/>
          </a:blip>
          <a:stretch>
            <a:fillRect/>
          </a:stretch>
        </p:blipFill>
        <p:spPr>
          <a:xfrm>
            <a:off x="0" y="1487350"/>
            <a:ext cx="9216450" cy="5065700"/>
          </a:xfrm>
          <a:prstGeom prst="rect">
            <a:avLst/>
          </a:prstGeom>
          <a:noFill/>
          <a:ln>
            <a:noFill/>
          </a:ln>
        </p:spPr>
      </p:pic>
      <p:sp>
        <p:nvSpPr>
          <p:cNvPr id="121" name="Shape 121"/>
          <p:cNvSpPr txBox="1"/>
          <p:nvPr/>
        </p:nvSpPr>
        <p:spPr>
          <a:xfrm>
            <a:off x="217350" y="6466725"/>
            <a:ext cx="8803499" cy="173999"/>
          </a:xfrm>
          <a:prstGeom prst="rect">
            <a:avLst/>
          </a:prstGeom>
          <a:noFill/>
          <a:ln>
            <a:noFill/>
          </a:ln>
        </p:spPr>
        <p:txBody>
          <a:bodyPr lIns="91425" tIns="91425" rIns="91425" bIns="91425" anchor="t" anchorCtr="0">
            <a:noAutofit/>
          </a:bodyPr>
          <a:lstStyle/>
          <a:p>
            <a:pPr>
              <a:spcBef>
                <a:spcPts val="0"/>
              </a:spcBef>
              <a:buNone/>
            </a:pPr>
            <a:r>
              <a:rPr lang="en" i="1"/>
              <a:t>http://www.interactive-biology.com/2283/049-what-stroke-volume-is-and-how-to-calculate-it/</a:t>
            </a:r>
          </a:p>
        </p:txBody>
      </p:sp>
      <p:sp>
        <p:nvSpPr>
          <p:cNvPr id="122" name="Shape 122"/>
          <p:cNvSpPr txBox="1"/>
          <p:nvPr/>
        </p:nvSpPr>
        <p:spPr>
          <a:xfrm>
            <a:off x="369525" y="239100"/>
            <a:ext cx="8401200" cy="1010699"/>
          </a:xfrm>
          <a:prstGeom prst="rect">
            <a:avLst/>
          </a:prstGeom>
          <a:noFill/>
          <a:ln>
            <a:noFill/>
          </a:ln>
        </p:spPr>
        <p:txBody>
          <a:bodyPr lIns="91425" tIns="91425" rIns="91425" bIns="91425" anchor="t" anchorCtr="0">
            <a:noAutofit/>
          </a:bodyPr>
          <a:lstStyle/>
          <a:p>
            <a:pPr rtl="0">
              <a:spcBef>
                <a:spcPts val="0"/>
              </a:spcBef>
              <a:buNone/>
            </a:pPr>
            <a:r>
              <a:rPr lang="en" sz="1800"/>
              <a:t>Heart Rate(HR) = number of contractions per minute</a:t>
            </a:r>
          </a:p>
          <a:p>
            <a:pPr rtl="0">
              <a:spcBef>
                <a:spcPts val="0"/>
              </a:spcBef>
              <a:buNone/>
            </a:pPr>
            <a:r>
              <a:rPr lang="en" sz="1800"/>
              <a:t>Stroke Volume(SV) = amount of blood pumped out of the left ventricle (LV) with each contraction</a:t>
            </a:r>
          </a:p>
          <a:p>
            <a:pPr>
              <a:spcBef>
                <a:spcPts val="0"/>
              </a:spcBef>
              <a:buNone/>
            </a:pPr>
            <a:r>
              <a:rPr lang="en" sz="1800"/>
              <a:t>Cardiac Output(CO) = Total amount of blood pumped out from the heart each minute (HR x SV)</a:t>
            </a:r>
          </a:p>
        </p:txBody>
      </p:sp>
    </p:spTree>
  </p:cSld>
  <p:clrMapOvr>
    <a:masterClrMapping/>
  </p:clrMapOvr>
  <p:transition xmlns:p14="http://schemas.microsoft.com/office/powerpoint/2010/mai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127" name="Shape 127"/>
          <p:cNvPicPr preferRelativeResize="0"/>
          <p:nvPr/>
        </p:nvPicPr>
        <p:blipFill rotWithShape="1">
          <a:blip r:embed="rId3">
            <a:alphaModFix/>
          </a:blip>
          <a:srcRect/>
          <a:stretch/>
        </p:blipFill>
        <p:spPr>
          <a:xfrm>
            <a:off x="67015" y="0"/>
            <a:ext cx="4552500" cy="4768200"/>
          </a:xfrm>
          <a:prstGeom prst="rect">
            <a:avLst/>
          </a:prstGeom>
          <a:noFill/>
          <a:ln>
            <a:noFill/>
          </a:ln>
        </p:spPr>
      </p:pic>
      <p:pic>
        <p:nvPicPr>
          <p:cNvPr id="128" name="Shape 128"/>
          <p:cNvPicPr preferRelativeResize="0"/>
          <p:nvPr/>
        </p:nvPicPr>
        <p:blipFill rotWithShape="1">
          <a:blip r:embed="rId4">
            <a:alphaModFix/>
          </a:blip>
          <a:srcRect/>
          <a:stretch/>
        </p:blipFill>
        <p:spPr>
          <a:xfrm>
            <a:off x="4619635" y="0"/>
            <a:ext cx="4524300" cy="4768200"/>
          </a:xfrm>
          <a:prstGeom prst="rect">
            <a:avLst/>
          </a:prstGeom>
          <a:noFill/>
          <a:ln>
            <a:noFill/>
          </a:ln>
        </p:spPr>
      </p:pic>
      <p:sp>
        <p:nvSpPr>
          <p:cNvPr id="129" name="Shape 129"/>
          <p:cNvSpPr txBox="1"/>
          <p:nvPr/>
        </p:nvSpPr>
        <p:spPr>
          <a:xfrm>
            <a:off x="244815" y="4768066"/>
            <a:ext cx="8899199" cy="13850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2800" b="0" i="0" u="none" strike="noStrike" cap="none" baseline="0">
                <a:solidFill>
                  <a:schemeClr val="dk1"/>
                </a:solidFill>
                <a:latin typeface="Calibri"/>
                <a:ea typeface="Calibri"/>
                <a:cs typeface="Calibri"/>
                <a:sym typeface="Calibri"/>
              </a:rPr>
              <a:t>With increasing intensity, both </a:t>
            </a:r>
            <a:r>
              <a:rPr lang="en" sz="2800">
                <a:solidFill>
                  <a:schemeClr val="dk1"/>
                </a:solidFill>
                <a:latin typeface="Calibri"/>
                <a:ea typeface="Calibri"/>
                <a:cs typeface="Calibri"/>
                <a:sym typeface="Calibri"/>
              </a:rPr>
              <a:t>HR</a:t>
            </a:r>
            <a:r>
              <a:rPr lang="en" sz="2800" b="0" i="0" u="none" strike="noStrike" cap="none" baseline="0">
                <a:solidFill>
                  <a:schemeClr val="dk1"/>
                </a:solidFill>
                <a:latin typeface="Calibri"/>
                <a:ea typeface="Calibri"/>
                <a:cs typeface="Calibri"/>
                <a:sym typeface="Calibri"/>
              </a:rPr>
              <a:t> and </a:t>
            </a:r>
            <a:r>
              <a:rPr lang="en" sz="2800">
                <a:solidFill>
                  <a:schemeClr val="dk1"/>
                </a:solidFill>
                <a:latin typeface="Calibri"/>
                <a:ea typeface="Calibri"/>
                <a:cs typeface="Calibri"/>
                <a:sym typeface="Calibri"/>
              </a:rPr>
              <a:t>SV </a:t>
            </a:r>
            <a:r>
              <a:rPr lang="en" sz="2800" b="0" i="0" u="none" strike="noStrike" cap="none" baseline="0">
                <a:solidFill>
                  <a:schemeClr val="dk1"/>
                </a:solidFill>
                <a:latin typeface="Calibri"/>
                <a:ea typeface="Calibri"/>
                <a:cs typeface="Calibri"/>
                <a:sym typeface="Calibri"/>
              </a:rPr>
              <a:t>increase to meet the cardiac output demand… </a:t>
            </a:r>
          </a:p>
          <a:p>
            <a:pPr marL="0" marR="0" lvl="0" indent="0" algn="l" rtl="0">
              <a:spcBef>
                <a:spcPts val="0"/>
              </a:spcBef>
              <a:buSzPct val="25000"/>
              <a:buNone/>
            </a:pPr>
            <a:r>
              <a:rPr lang="en" sz="2800">
                <a:solidFill>
                  <a:schemeClr val="dk1"/>
                </a:solidFill>
                <a:latin typeface="Calibri"/>
                <a:ea typeface="Calibri"/>
                <a:cs typeface="Calibri"/>
                <a:sym typeface="Calibri"/>
              </a:rPr>
              <a:t>SV plateaus between 40-60%max in most non-athletes/untrained individuals - why?</a:t>
            </a:r>
          </a:p>
        </p:txBody>
      </p:sp>
    </p:spTree>
  </p:cSld>
  <p:clrMapOvr>
    <a:masterClrMapping/>
  </p:clrMapOvr>
  <p:transition xmlns:p14="http://schemas.microsoft.com/office/powerpoint/2010/mai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134" name="Shape 134"/>
          <p:cNvPicPr preferRelativeResize="0"/>
          <p:nvPr/>
        </p:nvPicPr>
        <p:blipFill>
          <a:blip r:embed="rId3">
            <a:alphaModFix/>
          </a:blip>
          <a:stretch>
            <a:fillRect/>
          </a:stretch>
        </p:blipFill>
        <p:spPr>
          <a:xfrm>
            <a:off x="4267380" y="0"/>
            <a:ext cx="4587239" cy="6857999"/>
          </a:xfrm>
          <a:prstGeom prst="rect">
            <a:avLst/>
          </a:prstGeom>
          <a:noFill/>
          <a:ln>
            <a:noFill/>
          </a:ln>
        </p:spPr>
      </p:pic>
      <p:sp>
        <p:nvSpPr>
          <p:cNvPr id="135" name="Shape 135"/>
          <p:cNvSpPr txBox="1"/>
          <p:nvPr/>
        </p:nvSpPr>
        <p:spPr>
          <a:xfrm>
            <a:off x="310500" y="310500"/>
            <a:ext cx="3725999" cy="2632499"/>
          </a:xfrm>
          <a:prstGeom prst="rect">
            <a:avLst/>
          </a:prstGeom>
          <a:noFill/>
          <a:ln>
            <a:noFill/>
          </a:ln>
        </p:spPr>
        <p:txBody>
          <a:bodyPr lIns="91425" tIns="91425" rIns="91425" bIns="91425" anchor="t" anchorCtr="0">
            <a:noAutofit/>
          </a:bodyPr>
          <a:lstStyle/>
          <a:p>
            <a:pPr rtl="0">
              <a:spcBef>
                <a:spcPts val="0"/>
              </a:spcBef>
              <a:buNone/>
            </a:pPr>
            <a:r>
              <a:rPr lang="en" sz="1800"/>
              <a:t>Preload: Amount of stretch in the ventricular myocardium at the end of diastole (filling). </a:t>
            </a:r>
          </a:p>
          <a:p>
            <a:pPr rtl="0">
              <a:spcBef>
                <a:spcPts val="0"/>
              </a:spcBef>
              <a:buNone/>
            </a:pPr>
            <a:endParaRPr sz="1800"/>
          </a:p>
          <a:p>
            <a:pPr rtl="0">
              <a:spcBef>
                <a:spcPts val="0"/>
              </a:spcBef>
              <a:buNone/>
            </a:pPr>
            <a:r>
              <a:rPr lang="en" sz="1800"/>
              <a:t>Afterload: Amount of residual blood pressure in the arterial system which the LV must produce enough force to overcome.</a:t>
            </a:r>
          </a:p>
          <a:p>
            <a:pPr rtl="0">
              <a:spcBef>
                <a:spcPts val="0"/>
              </a:spcBef>
              <a:buNone/>
            </a:pPr>
            <a:endParaRPr sz="1800"/>
          </a:p>
          <a:p>
            <a:pPr rtl="0">
              <a:spcBef>
                <a:spcPts val="0"/>
              </a:spcBef>
              <a:buNone/>
            </a:pPr>
            <a:endParaRPr sz="1800"/>
          </a:p>
          <a:p>
            <a:pPr rtl="0">
              <a:spcBef>
                <a:spcPts val="0"/>
              </a:spcBef>
              <a:buNone/>
            </a:pPr>
            <a:endParaRPr sz="1800"/>
          </a:p>
          <a:p>
            <a:pPr rtl="0">
              <a:spcBef>
                <a:spcPts val="0"/>
              </a:spcBef>
              <a:buNone/>
            </a:pPr>
            <a:endParaRPr sz="1800"/>
          </a:p>
          <a:p>
            <a:pPr>
              <a:spcBef>
                <a:spcPts val="0"/>
              </a:spcBef>
              <a:buNone/>
            </a:pPr>
            <a:endParaRPr sz="1800"/>
          </a:p>
        </p:txBody>
      </p:sp>
      <p:sp>
        <p:nvSpPr>
          <p:cNvPr id="136" name="Shape 136"/>
          <p:cNvSpPr/>
          <p:nvPr/>
        </p:nvSpPr>
        <p:spPr>
          <a:xfrm>
            <a:off x="2740500" y="3442500"/>
            <a:ext cx="1296000" cy="648000"/>
          </a:xfrm>
          <a:prstGeom prst="rightArrow">
            <a:avLst>
              <a:gd name="adj1" fmla="val 50000"/>
              <a:gd name="adj2" fmla="val 5000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37" name="Shape 137"/>
          <p:cNvSpPr txBox="1"/>
          <p:nvPr/>
        </p:nvSpPr>
        <p:spPr>
          <a:xfrm>
            <a:off x="216000" y="3442500"/>
            <a:ext cx="2524499" cy="648000"/>
          </a:xfrm>
          <a:prstGeom prst="rect">
            <a:avLst/>
          </a:prstGeom>
          <a:noFill/>
          <a:ln>
            <a:noFill/>
          </a:ln>
        </p:spPr>
        <p:txBody>
          <a:bodyPr lIns="91425" tIns="91425" rIns="91425" bIns="91425" anchor="t" anchorCtr="0">
            <a:noAutofit/>
          </a:bodyPr>
          <a:lstStyle/>
          <a:p>
            <a:pPr>
              <a:spcBef>
                <a:spcPts val="0"/>
              </a:spcBef>
              <a:buNone/>
            </a:pPr>
            <a:r>
              <a:rPr lang="en" sz="2400" b="1"/>
              <a:t>Venous Return</a:t>
            </a:r>
          </a:p>
        </p:txBody>
      </p:sp>
      <p:sp>
        <p:nvSpPr>
          <p:cNvPr id="138" name="Shape 138"/>
          <p:cNvSpPr txBox="1"/>
          <p:nvPr/>
        </p:nvSpPr>
        <p:spPr>
          <a:xfrm>
            <a:off x="378000" y="4711500"/>
            <a:ext cx="3725999" cy="1795500"/>
          </a:xfrm>
          <a:prstGeom prst="rect">
            <a:avLst/>
          </a:prstGeom>
          <a:noFill/>
          <a:ln>
            <a:noFill/>
          </a:ln>
        </p:spPr>
        <p:txBody>
          <a:bodyPr lIns="91425" tIns="91425" rIns="91425" bIns="91425" anchor="t" anchorCtr="0">
            <a:noAutofit/>
          </a:bodyPr>
          <a:lstStyle/>
          <a:p>
            <a:pPr>
              <a:spcBef>
                <a:spcPts val="0"/>
              </a:spcBef>
              <a:buNone/>
            </a:pPr>
            <a:r>
              <a:rPr lang="en" sz="1800"/>
              <a:t>More blood back to the heart = more filling = more stretch = higher force of LV contraction!</a:t>
            </a:r>
          </a:p>
        </p:txBody>
      </p:sp>
    </p:spTree>
  </p:cSld>
  <p:clrMapOvr>
    <a:masterClrMapping/>
  </p:clrMapOvr>
  <p:transition xmlns:p14="http://schemas.microsoft.com/office/powerpoint/2010/main" spd="slow">
    <p:cut/>
  </p:transition>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2332</Words>
  <Application>Microsoft Macintosh PowerPoint</Application>
  <PresentationFormat>On-screen Show (4:3)</PresentationFormat>
  <Paragraphs>85</Paragraphs>
  <Slides>19</Slides>
  <Notes>19</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Office Theme</vt:lpstr>
      <vt:lpstr>simple-light-2</vt:lpstr>
      <vt:lpstr>Just Move It</vt:lpstr>
      <vt:lpstr>Cardio - “aerobic” physical activity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Just Move It</dc:title>
  <cp:lastModifiedBy>Erin</cp:lastModifiedBy>
  <cp:revision>1</cp:revision>
  <cp:lastPrinted>2015-10-26T22:13:08Z</cp:lastPrinted>
  <dcterms:modified xsi:type="dcterms:W3CDTF">2015-10-26T22:13:24Z</dcterms:modified>
</cp:coreProperties>
</file>