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lfa Slab One" panose="020B0604020202020204" charset="0"/>
      <p:regular r:id="rId10"/>
    </p:embeddedFont>
    <p:embeddedFont>
      <p:font typeface="Proxima Nova"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35"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389aa7580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389aa7580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8389aa7580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8389aa7580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8389aa7580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8389aa7580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8389aa7580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8389aa758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389aa7580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389aa7580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389aa7580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389aa7580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lendale.edu/k12resource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cleague.org/sites/default/files/pdf/state-advocacy/2020_fast_facts.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glendale.edu/ECA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glendale.edu/WelcomeCenter"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www.glendale.edu/counseling" TargetMode="External"/><Relationship Id="rId4" Type="http://schemas.openxmlformats.org/officeDocument/2006/relationships/hyperlink" Target="http://www.glendale.edu/gccpromis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88550" y="307850"/>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A61C00"/>
                </a:solidFill>
              </a:rPr>
              <a:t>Counselor Cafe</a:t>
            </a:r>
            <a:endParaRPr>
              <a:solidFill>
                <a:srgbClr val="A61C00"/>
              </a:solidFill>
            </a:endParaRPr>
          </a:p>
        </p:txBody>
      </p:sp>
      <p:sp>
        <p:nvSpPr>
          <p:cNvPr id="57" name="Google Shape;57;p13"/>
          <p:cNvSpPr txBox="1">
            <a:spLocks noGrp="1"/>
          </p:cNvSpPr>
          <p:nvPr>
            <p:ph type="subTitle" idx="1"/>
          </p:nvPr>
        </p:nvSpPr>
        <p:spPr>
          <a:xfrm>
            <a:off x="311700" y="2944898"/>
            <a:ext cx="8520600" cy="733500"/>
          </a:xfrm>
          <a:prstGeom prst="rect">
            <a:avLst/>
          </a:prstGeom>
          <a:solidFill>
            <a:srgbClr val="E6B8AF"/>
          </a:solidFill>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rgbClr val="000000"/>
                </a:solidFill>
                <a:latin typeface="Alfa Slab One"/>
                <a:ea typeface="Alfa Slab One"/>
                <a:cs typeface="Alfa Slab One"/>
                <a:sym typeface="Alfa Slab One"/>
              </a:rPr>
              <a:t>Presented by Glendale College Student Outreach Services</a:t>
            </a:r>
            <a:endParaRPr sz="1800">
              <a:solidFill>
                <a:srgbClr val="000000"/>
              </a:solidFill>
            </a:endParaRPr>
          </a:p>
        </p:txBody>
      </p:sp>
      <p:sp>
        <p:nvSpPr>
          <p:cNvPr id="58" name="Google Shape;58;p13"/>
          <p:cNvSpPr txBox="1"/>
          <p:nvPr/>
        </p:nvSpPr>
        <p:spPr>
          <a:xfrm>
            <a:off x="1805700" y="4081425"/>
            <a:ext cx="5532600" cy="64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Proxima Nova"/>
                <a:ea typeface="Proxima Nova"/>
                <a:cs typeface="Proxima Nova"/>
                <a:sym typeface="Proxima Nova"/>
              </a:rPr>
              <a:t>Week 1: Supporting High School Seniors </a:t>
            </a:r>
            <a:endParaRPr>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Counselor Cafe Series </a:t>
            </a:r>
            <a:endParaRPr>
              <a:solidFill>
                <a:srgbClr val="A61C00"/>
              </a:solidFill>
            </a:endParaRPr>
          </a:p>
        </p:txBody>
      </p:sp>
      <p:sp>
        <p:nvSpPr>
          <p:cNvPr id="64" name="Google Shape;64;p14"/>
          <p:cNvSpPr txBox="1">
            <a:spLocks noGrp="1"/>
          </p:cNvSpPr>
          <p:nvPr>
            <p:ph type="body" idx="1"/>
          </p:nvPr>
        </p:nvSpPr>
        <p:spPr>
          <a:xfrm>
            <a:off x="311700" y="1851050"/>
            <a:ext cx="8520600" cy="246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Thursday, April 16, 2020 2-3pm </a:t>
            </a:r>
            <a:r>
              <a:rPr lang="en" sz="1400"/>
              <a:t>(Supporting High School Seniors) </a:t>
            </a:r>
            <a:endParaRPr sz="1400"/>
          </a:p>
          <a:p>
            <a:pPr marL="0" lvl="0" indent="0" algn="l" rtl="0">
              <a:spcBef>
                <a:spcPts val="1600"/>
              </a:spcBef>
              <a:spcAft>
                <a:spcPts val="0"/>
              </a:spcAft>
              <a:buNone/>
            </a:pPr>
            <a:r>
              <a:rPr lang="en"/>
              <a:t>Tuesday, April 21st, 2020 2-3pm </a:t>
            </a:r>
            <a:r>
              <a:rPr lang="en" sz="1400"/>
              <a:t>(Supporting High School Seniors, continued)</a:t>
            </a:r>
            <a:endParaRPr sz="1400"/>
          </a:p>
          <a:p>
            <a:pPr marL="0" lvl="0" indent="0" algn="l" rtl="0">
              <a:spcBef>
                <a:spcPts val="1600"/>
              </a:spcBef>
              <a:spcAft>
                <a:spcPts val="0"/>
              </a:spcAft>
              <a:buNone/>
            </a:pPr>
            <a:r>
              <a:rPr lang="en"/>
              <a:t>Tuesday, April 28, 2020 2-3pm  </a:t>
            </a:r>
            <a:r>
              <a:rPr lang="en" sz="1400"/>
              <a:t>(Concurrent Enrollment: Jump Start and Dual) </a:t>
            </a:r>
            <a:endParaRPr sz="1400"/>
          </a:p>
          <a:p>
            <a:pPr marL="0" lvl="0" indent="0" algn="l" rtl="0">
              <a:spcBef>
                <a:spcPts val="1600"/>
              </a:spcBef>
              <a:spcAft>
                <a:spcPts val="0"/>
              </a:spcAft>
              <a:buNone/>
            </a:pPr>
            <a:r>
              <a:rPr lang="en"/>
              <a:t>Tuesday, May 5th, 2020 2-3pm </a:t>
            </a:r>
            <a:endParaRPr/>
          </a:p>
          <a:p>
            <a:pPr marL="0" lvl="0" indent="0" algn="l" rtl="0">
              <a:spcBef>
                <a:spcPts val="1600"/>
              </a:spcBef>
              <a:spcAft>
                <a:spcPts val="0"/>
              </a:spcAft>
              <a:buNone/>
            </a:pPr>
            <a:r>
              <a:rPr lang="en"/>
              <a:t>Tuesday, May 12, 2020 2-3pm </a:t>
            </a:r>
            <a:endParaRPr/>
          </a:p>
          <a:p>
            <a:pPr marL="0" lvl="0" indent="0" algn="l" rtl="0">
              <a:spcBef>
                <a:spcPts val="1600"/>
              </a:spcBef>
              <a:spcAft>
                <a:spcPts val="0"/>
              </a:spcAft>
              <a:buNone/>
            </a:pPr>
            <a:r>
              <a:rPr lang="en" sz="3000" u="sng">
                <a:solidFill>
                  <a:schemeClr val="hlink"/>
                </a:solidFill>
                <a:hlinkClick r:id="rId3"/>
              </a:rPr>
              <a:t>www.glendale.edu/k12resources</a:t>
            </a:r>
            <a:r>
              <a:rPr lang="en" sz="3000"/>
              <a:t> </a:t>
            </a:r>
            <a:endParaRPr sz="3000"/>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65" name="Google Shape;65;p14"/>
          <p:cNvSpPr txBox="1"/>
          <p:nvPr/>
        </p:nvSpPr>
        <p:spPr>
          <a:xfrm>
            <a:off x="498575" y="1075550"/>
            <a:ext cx="7881300" cy="71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latin typeface="Proxima Nova"/>
                <a:ea typeface="Proxima Nova"/>
                <a:cs typeface="Proxima Nova"/>
                <a:sym typeface="Proxima Nova"/>
              </a:rPr>
              <a:t>Hosted by GCC Student Outreach Services with intent to create conversation, share information and connect with high school counselors. Fill out form below to join our next meeting in the series.</a:t>
            </a:r>
            <a:endParaRPr i="1">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Challenges Impacting High School Seniors</a:t>
            </a:r>
            <a:r>
              <a:rPr lang="en">
                <a:solidFill>
                  <a:srgbClr val="CC4125"/>
                </a:solidFill>
              </a:rPr>
              <a:t> </a:t>
            </a:r>
            <a:endParaRPr>
              <a:solidFill>
                <a:srgbClr val="CC4125"/>
              </a:solidFill>
            </a:endParaRPr>
          </a:p>
        </p:txBody>
      </p:sp>
      <p:sp>
        <p:nvSpPr>
          <p:cNvPr id="71" name="Google Shape;71;p15"/>
          <p:cNvSpPr txBox="1">
            <a:spLocks noGrp="1"/>
          </p:cNvSpPr>
          <p:nvPr>
            <p:ph type="body" idx="1"/>
          </p:nvPr>
        </p:nvSpPr>
        <p:spPr>
          <a:xfrm>
            <a:off x="311700" y="1526475"/>
            <a:ext cx="8520600" cy="304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Char char="●"/>
            </a:pPr>
            <a:r>
              <a:rPr lang="en"/>
              <a:t>Current climate is impacting seniors and how they make decisions about going to college. What are some of the challenges you are hearing about? </a:t>
            </a:r>
            <a:endParaRPr/>
          </a:p>
          <a:p>
            <a:pPr marL="457200" lvl="0" indent="-342900" algn="l" rtl="0">
              <a:spcBef>
                <a:spcPts val="0"/>
              </a:spcBef>
              <a:spcAft>
                <a:spcPts val="0"/>
              </a:spcAft>
              <a:buSzPts val="1800"/>
              <a:buChar char="●"/>
            </a:pPr>
            <a:r>
              <a:rPr lang="en"/>
              <a:t>Support Platforms- What type of support platforms are available? What is needed? </a:t>
            </a:r>
            <a:endParaRPr/>
          </a:p>
          <a:p>
            <a:pPr marL="457200" lvl="0" indent="-342900" algn="l" rtl="0">
              <a:spcBef>
                <a:spcPts val="0"/>
              </a:spcBef>
              <a:spcAft>
                <a:spcPts val="0"/>
              </a:spcAft>
              <a:buSzPts val="1800"/>
              <a:buChar char="●"/>
            </a:pPr>
            <a:r>
              <a:rPr lang="en"/>
              <a:t>CCLC Infographic </a:t>
            </a:r>
            <a:r>
              <a:rPr lang="en" sz="1100" u="sng">
                <a:solidFill>
                  <a:schemeClr val="accent5"/>
                </a:solidFill>
                <a:latin typeface="Arial"/>
                <a:ea typeface="Arial"/>
                <a:cs typeface="Arial"/>
                <a:sym typeface="Arial"/>
                <a:hlinkClick r:id="rId3"/>
              </a:rPr>
              <a:t>https://www.ccleague.org/sites/default/files/pdf/state-advocacy/2020_fast_facts.pdf</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Virtual ECAP </a:t>
            </a:r>
            <a:endParaRPr>
              <a:solidFill>
                <a:srgbClr val="A61C00"/>
              </a:solidFill>
            </a:endParaRPr>
          </a:p>
          <a:p>
            <a:pPr marL="0" lvl="0" indent="0" algn="l" rtl="0">
              <a:spcBef>
                <a:spcPts val="0"/>
              </a:spcBef>
              <a:spcAft>
                <a:spcPts val="0"/>
              </a:spcAft>
              <a:buNone/>
            </a:pPr>
            <a:r>
              <a:rPr lang="en">
                <a:solidFill>
                  <a:srgbClr val="A61C00"/>
                </a:solidFill>
              </a:rPr>
              <a:t>(Early College Acceptance Program)</a:t>
            </a:r>
            <a:endParaRPr>
              <a:solidFill>
                <a:srgbClr val="A61C00"/>
              </a:solidFill>
            </a:endParaRPr>
          </a:p>
        </p:txBody>
      </p:sp>
      <p:sp>
        <p:nvSpPr>
          <p:cNvPr id="77" name="Google Shape;77;p16"/>
          <p:cNvSpPr txBox="1">
            <a:spLocks noGrp="1"/>
          </p:cNvSpPr>
          <p:nvPr>
            <p:ph type="body" idx="1"/>
          </p:nvPr>
        </p:nvSpPr>
        <p:spPr>
          <a:xfrm>
            <a:off x="311700" y="1848275"/>
            <a:ext cx="8520600" cy="3158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For high school seniors </a:t>
            </a:r>
            <a:r>
              <a:rPr lang="en" u="sng">
                <a:solidFill>
                  <a:schemeClr val="hlink"/>
                </a:solidFill>
                <a:hlinkClick r:id="rId3"/>
              </a:rPr>
              <a:t>www.glendale.edu/ECAP</a:t>
            </a:r>
            <a:r>
              <a:rPr lang="en"/>
              <a:t> </a:t>
            </a:r>
            <a:endParaRPr/>
          </a:p>
          <a:p>
            <a:pPr marL="457200" lvl="0" indent="-342900" algn="l" rtl="0">
              <a:spcBef>
                <a:spcPts val="0"/>
              </a:spcBef>
              <a:spcAft>
                <a:spcPts val="0"/>
              </a:spcAft>
              <a:buSzPts val="1800"/>
              <a:buChar char="●"/>
            </a:pPr>
            <a:r>
              <a:rPr lang="en"/>
              <a:t>Students need to complete steps virtually by </a:t>
            </a:r>
            <a:r>
              <a:rPr lang="en" u="sng"/>
              <a:t>April 23rd, 2020</a:t>
            </a:r>
            <a:r>
              <a:rPr lang="en"/>
              <a:t> to qualify for priority registration and the $500 book voucher </a:t>
            </a:r>
            <a:endParaRPr/>
          </a:p>
          <a:p>
            <a:pPr marL="457200" lvl="0" indent="-342900" algn="l" rtl="0">
              <a:spcBef>
                <a:spcPts val="0"/>
              </a:spcBef>
              <a:spcAft>
                <a:spcPts val="0"/>
              </a:spcAft>
              <a:buSzPts val="1800"/>
              <a:buAutoNum type="arabicPeriod"/>
            </a:pPr>
            <a:r>
              <a:rPr lang="en"/>
              <a:t>Apply to GCC</a:t>
            </a:r>
            <a:endParaRPr/>
          </a:p>
          <a:p>
            <a:pPr marL="457200" lvl="0" indent="-342900" algn="l" rtl="0">
              <a:spcBef>
                <a:spcPts val="0"/>
              </a:spcBef>
              <a:spcAft>
                <a:spcPts val="0"/>
              </a:spcAft>
              <a:buSzPts val="1800"/>
              <a:buAutoNum type="arabicPeriod"/>
            </a:pPr>
            <a:r>
              <a:rPr lang="en"/>
              <a:t>Complete Placement</a:t>
            </a:r>
            <a:endParaRPr/>
          </a:p>
          <a:p>
            <a:pPr marL="457200" lvl="0" indent="-342900" algn="l" rtl="0">
              <a:spcBef>
                <a:spcPts val="0"/>
              </a:spcBef>
              <a:spcAft>
                <a:spcPts val="0"/>
              </a:spcAft>
              <a:buSzPts val="1800"/>
              <a:buAutoNum type="arabicPeriod"/>
            </a:pPr>
            <a:r>
              <a:rPr lang="en"/>
              <a:t>Complete Live Counseling Orientation </a:t>
            </a:r>
            <a:endParaRPr/>
          </a:p>
          <a:p>
            <a:pPr marL="914400" lvl="0" indent="0" algn="l" rtl="0">
              <a:spcBef>
                <a:spcPts val="1600"/>
              </a:spcBef>
              <a:spcAft>
                <a:spcPts val="0"/>
              </a:spcAft>
              <a:buNone/>
            </a:pPr>
            <a:r>
              <a:rPr lang="en" sz="1400"/>
              <a:t>After April 23rd….. </a:t>
            </a:r>
            <a:endParaRPr sz="1400"/>
          </a:p>
          <a:p>
            <a:pPr marL="457200" lvl="0" indent="-317500" algn="l" rtl="0">
              <a:spcBef>
                <a:spcPts val="1600"/>
              </a:spcBef>
              <a:spcAft>
                <a:spcPts val="0"/>
              </a:spcAft>
              <a:buSzPts val="1400"/>
              <a:buAutoNum type="arabicPeriod"/>
            </a:pPr>
            <a:r>
              <a:rPr lang="en" sz="1400"/>
              <a:t>Complete the financial aid process </a:t>
            </a:r>
            <a:endParaRPr sz="1400"/>
          </a:p>
          <a:p>
            <a:pPr marL="457200" lvl="0" indent="-317500" algn="l" rtl="0">
              <a:spcBef>
                <a:spcPts val="0"/>
              </a:spcBef>
              <a:spcAft>
                <a:spcPts val="0"/>
              </a:spcAft>
              <a:buSzPts val="1400"/>
              <a:buAutoNum type="arabicPeriod"/>
            </a:pPr>
            <a:r>
              <a:rPr lang="en" sz="1400"/>
              <a:t>Enroll in 12 units in Fall 2020 and Spring 2021</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Support Through Glendale College </a:t>
            </a:r>
            <a:endParaRPr>
              <a:solidFill>
                <a:srgbClr val="A61C00"/>
              </a:solidFill>
            </a:endParaRPr>
          </a:p>
        </p:txBody>
      </p:sp>
      <p:sp>
        <p:nvSpPr>
          <p:cNvPr id="83" name="Google Shape;83;p17"/>
          <p:cNvSpPr txBox="1">
            <a:spLocks noGrp="1"/>
          </p:cNvSpPr>
          <p:nvPr>
            <p:ph type="body" idx="1"/>
          </p:nvPr>
        </p:nvSpPr>
        <p:spPr>
          <a:xfrm>
            <a:off x="311700" y="13693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Virtual Welcome Center </a:t>
            </a:r>
            <a:r>
              <a:rPr lang="en" u="sng">
                <a:solidFill>
                  <a:schemeClr val="accent5"/>
                </a:solidFill>
                <a:hlinkClick r:id="rId3"/>
              </a:rPr>
              <a:t>www.glendale.edu/WelcomeCenter</a:t>
            </a:r>
            <a:endParaRPr/>
          </a:p>
          <a:p>
            <a:pPr marL="457200" lvl="0" indent="-342900" algn="l" rtl="0">
              <a:spcBef>
                <a:spcPts val="0"/>
              </a:spcBef>
              <a:spcAft>
                <a:spcPts val="0"/>
              </a:spcAft>
              <a:buSzPts val="1800"/>
              <a:buChar char="●"/>
            </a:pPr>
            <a:r>
              <a:rPr lang="en"/>
              <a:t>Webchat </a:t>
            </a:r>
            <a:endParaRPr/>
          </a:p>
          <a:p>
            <a:pPr marL="457200" lvl="0" indent="-342900" algn="l" rtl="0">
              <a:spcBef>
                <a:spcPts val="0"/>
              </a:spcBef>
              <a:spcAft>
                <a:spcPts val="0"/>
              </a:spcAft>
              <a:buSzPts val="1800"/>
              <a:buChar char="●"/>
            </a:pPr>
            <a:r>
              <a:rPr lang="en"/>
              <a:t>Virtual Tours (Pending) </a:t>
            </a:r>
            <a:endParaRPr/>
          </a:p>
          <a:p>
            <a:pPr marL="457200" lvl="0" indent="-342900" algn="l" rtl="0">
              <a:spcBef>
                <a:spcPts val="0"/>
              </a:spcBef>
              <a:spcAft>
                <a:spcPts val="0"/>
              </a:spcAft>
              <a:buSzPts val="1800"/>
              <a:buChar char="●"/>
            </a:pPr>
            <a:r>
              <a:rPr lang="en"/>
              <a:t>Virtual Presentations, College Fairs </a:t>
            </a:r>
            <a:endParaRPr/>
          </a:p>
          <a:p>
            <a:pPr marL="457200" lvl="0" indent="-342900" algn="l" rtl="0">
              <a:spcBef>
                <a:spcPts val="0"/>
              </a:spcBef>
              <a:spcAft>
                <a:spcPts val="0"/>
              </a:spcAft>
              <a:buSzPts val="1800"/>
              <a:buChar char="●"/>
            </a:pPr>
            <a:r>
              <a:rPr lang="en"/>
              <a:t>GCC Promise- 2 Years of Free College Tuition </a:t>
            </a:r>
            <a:r>
              <a:rPr lang="en" u="sng">
                <a:solidFill>
                  <a:schemeClr val="hlink"/>
                </a:solidFill>
                <a:hlinkClick r:id="rId4"/>
              </a:rPr>
              <a:t>www.glendale.edu/gccpromise</a:t>
            </a:r>
            <a:r>
              <a:rPr lang="en"/>
              <a:t> </a:t>
            </a:r>
            <a:endParaRPr/>
          </a:p>
          <a:p>
            <a:pPr marL="457200" lvl="0" indent="-342900" algn="l" rtl="0">
              <a:spcBef>
                <a:spcPts val="0"/>
              </a:spcBef>
              <a:spcAft>
                <a:spcPts val="0"/>
              </a:spcAft>
              <a:buSzPts val="1800"/>
              <a:buChar char="●"/>
            </a:pPr>
            <a:r>
              <a:rPr lang="en"/>
              <a:t>Meet with a GCC Counselor </a:t>
            </a:r>
            <a:r>
              <a:rPr lang="en" u="sng">
                <a:solidFill>
                  <a:schemeClr val="hlink"/>
                </a:solidFill>
                <a:hlinkClick r:id="rId5"/>
              </a:rPr>
              <a:t>www.glendale.edu/counseling</a:t>
            </a:r>
            <a:r>
              <a:rPr lang="en"/>
              <a:t> </a:t>
            </a:r>
            <a:endParaRPr/>
          </a:p>
          <a:p>
            <a:pPr marL="457200" lvl="0" indent="-342900" algn="l" rtl="0">
              <a:spcBef>
                <a:spcPts val="0"/>
              </a:spcBef>
              <a:spcAft>
                <a:spcPts val="0"/>
              </a:spcAft>
              <a:buSzPts val="1800"/>
              <a:buChar char="●"/>
            </a:pPr>
            <a:r>
              <a:rPr lang="en"/>
              <a:t>Instructional Support </a:t>
            </a:r>
            <a:endParaRPr/>
          </a:p>
          <a:p>
            <a:pPr marL="457200" lvl="0" indent="-342900" algn="l" rtl="0">
              <a:spcBef>
                <a:spcPts val="0"/>
              </a:spcBef>
              <a:spcAft>
                <a:spcPts val="0"/>
              </a:spcAft>
              <a:buSzPts val="1800"/>
              <a:buChar char="●"/>
            </a:pPr>
            <a:r>
              <a:rPr lang="en"/>
              <a:t>Student Services Support </a:t>
            </a:r>
            <a:endParaRPr/>
          </a:p>
          <a:p>
            <a:pPr marL="457200" lvl="0" indent="-342900" algn="l" rtl="0">
              <a:spcBef>
                <a:spcPts val="0"/>
              </a:spcBef>
              <a:spcAft>
                <a:spcPts val="0"/>
              </a:spcAft>
              <a:buSzPts val="1800"/>
              <a:buChar char="●"/>
            </a:pPr>
            <a:r>
              <a:rPr lang="en"/>
              <a:t>All Services Open Virtually, by phone and email. </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COVID19 Resources</a:t>
            </a:r>
            <a:r>
              <a:rPr lang="en"/>
              <a:t> </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Technology (laptops, hotspots) </a:t>
            </a:r>
            <a:endParaRPr/>
          </a:p>
          <a:p>
            <a:pPr marL="457200" lvl="0" indent="-342900" algn="l" rtl="0">
              <a:spcBef>
                <a:spcPts val="0"/>
              </a:spcBef>
              <a:spcAft>
                <a:spcPts val="0"/>
              </a:spcAft>
              <a:buSzPts val="1800"/>
              <a:buChar char="●"/>
            </a:pPr>
            <a:r>
              <a:rPr lang="en"/>
              <a:t>Basic Needs (food bank, emergency funding) </a:t>
            </a:r>
            <a:endParaRPr/>
          </a:p>
          <a:p>
            <a:pPr marL="457200" lvl="0" indent="-342900" algn="l" rtl="0">
              <a:spcBef>
                <a:spcPts val="0"/>
              </a:spcBef>
              <a:spcAft>
                <a:spcPts val="0"/>
              </a:spcAft>
              <a:buSzPts val="1800"/>
              <a:buChar char="●"/>
            </a:pPr>
            <a:r>
              <a:rPr lang="en"/>
              <a:t>Connecting students with multiple resources through the federal, state and local organizations </a:t>
            </a:r>
            <a:endParaRPr/>
          </a:p>
          <a:p>
            <a:pPr marL="457200" lvl="0" indent="-342900" algn="l" rtl="0">
              <a:spcBef>
                <a:spcPts val="0"/>
              </a:spcBef>
              <a:spcAft>
                <a:spcPts val="0"/>
              </a:spcAft>
              <a:buSzPts val="1800"/>
              <a:buChar char="●"/>
            </a:pPr>
            <a:r>
              <a:rPr lang="en"/>
              <a:t>What are some of the COVID19 resources you have found valuable for your students? </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A61C00"/>
                </a:solidFill>
              </a:rPr>
              <a:t>Questions? </a:t>
            </a:r>
            <a:endParaRPr>
              <a:solidFill>
                <a:srgbClr val="A61C00"/>
              </a:solidFill>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What are some of the current questions students have about college?</a:t>
            </a:r>
            <a:endParaRPr/>
          </a:p>
          <a:p>
            <a:pPr marL="457200" lvl="0" indent="-342900" algn="l" rtl="0">
              <a:spcBef>
                <a:spcPts val="0"/>
              </a:spcBef>
              <a:spcAft>
                <a:spcPts val="0"/>
              </a:spcAft>
              <a:buSzPts val="1800"/>
              <a:buChar char="●"/>
            </a:pPr>
            <a:r>
              <a:rPr lang="en"/>
              <a:t>How can we better connect with students? </a:t>
            </a:r>
            <a:endParaRPr/>
          </a:p>
          <a:p>
            <a:pPr marL="457200" lvl="0" indent="-342900" algn="l" rtl="0">
              <a:spcBef>
                <a:spcPts val="0"/>
              </a:spcBef>
              <a:spcAft>
                <a:spcPts val="0"/>
              </a:spcAft>
              <a:buSzPts val="1800"/>
              <a:buChar char="●"/>
            </a:pPr>
            <a:r>
              <a:rPr lang="en"/>
              <a:t>What are some of the best practices you and your colleagues have applied to the unique challenges we are facing? </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414</Words>
  <Application>Microsoft Office PowerPoint</Application>
  <PresentationFormat>On-screen Show (16:9)</PresentationFormat>
  <Paragraphs>45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Alfa Slab One</vt:lpstr>
      <vt:lpstr>Proxima Nova</vt:lpstr>
      <vt:lpstr>Gameday</vt:lpstr>
      <vt:lpstr>Counselor Cafe</vt:lpstr>
      <vt:lpstr>Counselor Cafe Series </vt:lpstr>
      <vt:lpstr>Challenges Impacting High School Seniors </vt:lpstr>
      <vt:lpstr>Virtual ECAP  (Early College Acceptance Program)</vt:lpstr>
      <vt:lpstr>Support Through Glendale College </vt:lpstr>
      <vt:lpstr>COVID19 Resources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Counselor Cafe</dc:title>
  <dc:creator>Meg Chil-Gevorkyan</dc:creator>
  <cp:lastModifiedBy>Meg Chil-Gevorkyan</cp:lastModifiedBy>
  <cp:revision>1</cp:revision>
  <dcterms:modified xsi:type="dcterms:W3CDTF">2020-04-17T20:00:31Z</dcterms:modified>
</cp:coreProperties>
</file>