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Alfa Slab One" panose="020B0604020202020204" charset="0"/>
      <p:regular r:id="rId14"/>
    </p:embeddedFont>
    <p:embeddedFont>
      <p:font typeface="Proxima Nova" panose="020B0604020202020204" charset="0"/>
      <p:regular r:id="rId15"/>
      <p:bold r:id="rId16"/>
      <p:italic r:id="rId17"/>
      <p:boldItalic r:id="rId18"/>
    </p:embeddedFont>
    <p:embeddedFont>
      <p:font typeface="Verdana" panose="020B060403050404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42" y="33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537d021f5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7537d021f5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389aa7580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8389aa7580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8389aa7580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8389aa7580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537d021f5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537d021f5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74baa4f2b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74baa4f2b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74baa4f2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74baa4f2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389aa7580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8389aa7580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4baa4f2bc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4baa4f2bc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537d021f5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537d021f5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537d021f5_3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7537d021f5_3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endale.edu/k12resource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endale.edu/ConnectWithU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mcuevas@glendale.ed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hyperlink" Target="https://cccconfer.zoom.us/j/95656314296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zoom.us/j/96814487986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endale.edu/WelcomeCenter" TargetMode="External"/><Relationship Id="rId7" Type="http://schemas.openxmlformats.org/officeDocument/2006/relationships/hyperlink" Target="http://www.glendale.edu/counselin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glendale.edu/gccpromise" TargetMode="External"/><Relationship Id="rId5" Type="http://schemas.openxmlformats.org/officeDocument/2006/relationships/hyperlink" Target="http://www.glendale.edu/canvas" TargetMode="External"/><Relationship Id="rId4" Type="http://schemas.openxmlformats.org/officeDocument/2006/relationships/hyperlink" Target="http://www.glendale.edu/K12Resource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endale.edu/JumpStar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jsforms@glendale.ed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endale.edu/JumpStar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311700" y="2944898"/>
            <a:ext cx="8520600" cy="733500"/>
          </a:xfrm>
          <a:prstGeom prst="rect">
            <a:avLst/>
          </a:prstGeom>
          <a:solidFill>
            <a:srgbClr val="E6B8A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Presented by Glendale College Student Outreach Services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258950" y="4081425"/>
            <a:ext cx="6758700" cy="6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Week 3:  </a:t>
            </a:r>
            <a:r>
              <a:rPr lang="en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Concurrent Students, Summer 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0825" y="242275"/>
            <a:ext cx="4348126" cy="255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206100" cy="36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61C00"/>
                </a:solidFill>
              </a:rPr>
              <a:t>Summer School: </a:t>
            </a:r>
            <a:endParaRPr>
              <a:solidFill>
                <a:srgbClr val="A61C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61C00"/>
                </a:solidFill>
              </a:rPr>
              <a:t>High School Student Credit Recovery </a:t>
            </a:r>
            <a:endParaRPr>
              <a:solidFill>
                <a:srgbClr val="A61C00"/>
              </a:solidFill>
            </a:endParaRPr>
          </a:p>
        </p:txBody>
      </p:sp>
      <p:sp>
        <p:nvSpPr>
          <p:cNvPr id="116" name="Google Shape;116;p22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40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7" name="Google Shape;11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0650" y="206662"/>
            <a:ext cx="3574051" cy="4730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61C00"/>
                </a:solidFill>
              </a:rPr>
              <a:t>Questions? </a:t>
            </a:r>
            <a:endParaRPr>
              <a:solidFill>
                <a:srgbClr val="A61C00"/>
              </a:solidFill>
            </a:endParaRPr>
          </a:p>
        </p:txBody>
      </p:sp>
      <p:sp>
        <p:nvSpPr>
          <p:cNvPr id="123" name="Google Shape;123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are some of the current questions students have about college?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Which departments would you like to see showcased in our Counselor Cafe? 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are some of the challenges/hurdles students have talked about? 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61C00"/>
                </a:solidFill>
              </a:rPr>
              <a:t>Counselor Cafe Series </a:t>
            </a:r>
            <a:endParaRPr>
              <a:solidFill>
                <a:srgbClr val="A61C00"/>
              </a:solidFill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400050" y="1844375"/>
            <a:ext cx="8520600" cy="246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Thursday, April 16, 2020 2-3pm</a:t>
            </a:r>
            <a:r>
              <a:rPr lang="en"/>
              <a:t> </a:t>
            </a:r>
            <a:r>
              <a:rPr lang="en" sz="1400"/>
              <a:t>(Supporting High School Seniors) 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Tuesday, April 21st, 2020 2-3pm </a:t>
            </a:r>
            <a:r>
              <a:rPr lang="en" sz="1400"/>
              <a:t>(Supporting High School Seniors, Virtual College  Night, Dual)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Tuesday, April 28, 2020 2-3pm </a:t>
            </a:r>
            <a:r>
              <a:rPr lang="en"/>
              <a:t> </a:t>
            </a:r>
            <a:r>
              <a:rPr lang="en" sz="1400"/>
              <a:t>(Concurrent Enrollment and Summer School) 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Tuesday, May 5th, 2020 2-3pm</a:t>
            </a:r>
            <a:r>
              <a:rPr lang="en"/>
              <a:t> </a:t>
            </a:r>
            <a:r>
              <a:rPr lang="en" sz="1400"/>
              <a:t>(Scholars, Athletics)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Tuesday, May 12, 2020 2-3pm 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chemeClr val="hlink"/>
                </a:solidFill>
                <a:hlinkClick r:id="rId3"/>
              </a:rPr>
              <a:t>www.glendale.edu/k12resources</a:t>
            </a:r>
            <a:r>
              <a:rPr lang="en" sz="3000"/>
              <a:t> </a:t>
            </a:r>
            <a:endParaRPr sz="3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65" name="Google Shape;65;p14"/>
          <p:cNvSpPr txBox="1"/>
          <p:nvPr/>
        </p:nvSpPr>
        <p:spPr>
          <a:xfrm>
            <a:off x="498575" y="1075550"/>
            <a:ext cx="7881300" cy="7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latin typeface="Proxima Nova"/>
                <a:ea typeface="Proxima Nova"/>
                <a:cs typeface="Proxima Nova"/>
                <a:sym typeface="Proxima Nova"/>
              </a:rPr>
              <a:t>Hosted by GCC Student Outreach Services with intent to create conversation, share information and connect with high school counselors. </a:t>
            </a:r>
            <a:endParaRPr i="1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388875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A61C00"/>
                </a:solidFill>
              </a:rPr>
              <a:t>Connect With Us</a:t>
            </a:r>
            <a:r>
              <a:rPr lang="en"/>
              <a:t> </a:t>
            </a:r>
            <a:r>
              <a:rPr lang="en" sz="2200" u="sng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www.glendale.edu/ConnectWithUs</a:t>
            </a: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91225" y="1017725"/>
            <a:ext cx="4811950" cy="4125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729200" y="395650"/>
            <a:ext cx="502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61C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A61C00"/>
                </a:solidFill>
              </a:rPr>
              <a:t>www.glendale.edu/connectwithus</a:t>
            </a:r>
            <a:endParaRPr sz="2000">
              <a:solidFill>
                <a:srgbClr val="A61C00"/>
              </a:solidFill>
            </a:endParaRPr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224675" y="1115925"/>
            <a:ext cx="8520600" cy="38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Hosted by Martha Cuevas, Dual Enrollment Counselor </a:t>
            </a:r>
            <a:endParaRPr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Email: </a:t>
            </a:r>
            <a:r>
              <a:rPr lang="en" sz="1500" u="sng">
                <a:solidFill>
                  <a:schemeClr val="hlink"/>
                </a:solidFill>
                <a:hlinkClick r:id="rId3"/>
              </a:rPr>
              <a:t>mcuevas@glendale.edu</a:t>
            </a:r>
            <a:r>
              <a:rPr lang="en" sz="1500"/>
              <a:t>  Phone: 818-240-1000 x. 3031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Dual and Jump Start Student Cafe- any student interested in concurrently enrolling in high school and GCC.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Wednesdays  2:30-3:30pm</a:t>
            </a:r>
            <a:endParaRPr sz="12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May 6, 2020 02:30 PM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May 13, 2020 02:30 PM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May 20, 2020 02:30 PM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May 27, 2020 02:30 PM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Jun 3, 2020 02:30 PM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" sz="1200">
                <a:solidFill>
                  <a:srgbClr val="000000"/>
                </a:solidFill>
                <a:highlight>
                  <a:srgbClr val="FFFF80"/>
                </a:highlight>
                <a:latin typeface="Arial"/>
                <a:ea typeface="Arial"/>
                <a:cs typeface="Arial"/>
                <a:sym typeface="Arial"/>
              </a:rPr>
              <a:t>Zoom link: </a:t>
            </a:r>
            <a:r>
              <a:rPr lang="en" sz="12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/>
              </a:rPr>
              <a:t> </a:t>
            </a:r>
            <a:r>
              <a:rPr lang="en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https://cccconfer.zoom.us/j/95656314296</a:t>
            </a:r>
            <a:endParaRPr sz="12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Meeting ID: 956 5631 4296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4675" y="-829525"/>
            <a:ext cx="3504525" cy="350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11700" y="2420250"/>
            <a:ext cx="3722100" cy="237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50" b="1">
                <a:solidFill>
                  <a:srgbClr val="1E2D3B"/>
                </a:solidFill>
                <a:latin typeface="Verdana"/>
                <a:ea typeface="Verdana"/>
                <a:cs typeface="Verdana"/>
                <a:sym typeface="Verdana"/>
              </a:rPr>
              <a:t>Virtual College Night</a:t>
            </a:r>
            <a:endParaRPr sz="1450" b="1">
              <a:solidFill>
                <a:srgbClr val="1E2D3B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r>
              <a:rPr lang="en" sz="1150" b="1">
                <a:solidFill>
                  <a:srgbClr val="1E2D3B"/>
                </a:solidFill>
                <a:latin typeface="Verdana"/>
                <a:ea typeface="Verdana"/>
                <a:cs typeface="Verdana"/>
                <a:sym typeface="Verdana"/>
              </a:rPr>
              <a:t>Every Thursday 7-8 PM</a:t>
            </a:r>
            <a:endParaRPr sz="1250" b="1">
              <a:solidFill>
                <a:srgbClr val="FFFFFF"/>
              </a:solidFill>
              <a:highlight>
                <a:srgbClr val="A6093D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1E2D3B"/>
                </a:solidFill>
                <a:latin typeface="Verdana"/>
                <a:ea typeface="Verdana"/>
                <a:cs typeface="Verdana"/>
                <a:sym typeface="Verdana"/>
              </a:rPr>
              <a:t>Zoom link:</a:t>
            </a:r>
            <a:endParaRPr sz="1150">
              <a:solidFill>
                <a:srgbClr val="1E2D3B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 sz="1150" u="sng">
                <a:solidFill>
                  <a:srgbClr val="7D062E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https://zoom.us/j/96814487986</a:t>
            </a:r>
            <a:endParaRPr sz="1150" u="sng">
              <a:solidFill>
                <a:srgbClr val="7D062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0700" y="2006200"/>
            <a:ext cx="4184976" cy="265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2850" y="-1093075"/>
            <a:ext cx="633377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61C00"/>
                </a:solidFill>
              </a:rPr>
              <a:t>Support Through Glendale College </a:t>
            </a:r>
            <a:endParaRPr>
              <a:solidFill>
                <a:srgbClr val="A61C00"/>
              </a:solidFill>
            </a:endParaRPr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40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Virtual Welcome Center </a:t>
            </a:r>
            <a:r>
              <a:rPr lang="en" u="sng">
                <a:solidFill>
                  <a:schemeClr val="accent5"/>
                </a:solidFill>
                <a:hlinkClick r:id="rId3"/>
              </a:rPr>
              <a:t>www.glendale.edu/WelcomeCenter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K12 Resources </a:t>
            </a:r>
            <a:r>
              <a:rPr lang="en" u="sng">
                <a:solidFill>
                  <a:schemeClr val="hlink"/>
                </a:solidFill>
                <a:hlinkClick r:id="rId4"/>
              </a:rPr>
              <a:t>www.glendale.edu/K12Resources</a:t>
            </a:r>
            <a:r>
              <a:rPr lang="en"/>
              <a:t>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LIVE Webchat (Available on the GCC homepage M-F 9am-4pm)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Live Canvas Help</a:t>
            </a:r>
            <a:r>
              <a:rPr lang="en"/>
              <a:t> </a:t>
            </a:r>
            <a:r>
              <a:rPr lang="en" u="sng">
                <a:solidFill>
                  <a:schemeClr val="hlink"/>
                </a:solidFill>
                <a:hlinkClick r:id="rId5"/>
              </a:rPr>
              <a:t>www.glendale.edu/Canvas</a:t>
            </a:r>
            <a:r>
              <a:rPr lang="en"/>
              <a:t>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GCC Virtual College Info Night- </a:t>
            </a:r>
            <a:r>
              <a:rPr lang="en" i="1"/>
              <a:t>Every Thursday 7-8pm </a:t>
            </a:r>
            <a:endParaRPr i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iDual Hub -</a:t>
            </a:r>
            <a:r>
              <a:rPr lang="en" sz="1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i="1"/>
              <a:t>Wednesdays  2:30-3:30pm</a:t>
            </a:r>
            <a:endParaRPr i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Virtual Tours (Pending)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GCC Promise- 2 Years of Free College Tuition </a:t>
            </a:r>
            <a:r>
              <a:rPr lang="en" u="sng">
                <a:solidFill>
                  <a:schemeClr val="hlink"/>
                </a:solidFill>
                <a:hlinkClick r:id="rId6"/>
              </a:rPr>
              <a:t>www.glendale.edu/gccpromise</a:t>
            </a:r>
            <a:r>
              <a:rPr lang="en"/>
              <a:t>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Meet with a GCC Counselor </a:t>
            </a:r>
            <a:r>
              <a:rPr lang="en" u="sng">
                <a:solidFill>
                  <a:schemeClr val="hlink"/>
                </a:solidFill>
                <a:hlinkClick r:id="rId7"/>
              </a:rPr>
              <a:t>www.glendale.edu/counseling</a:t>
            </a:r>
            <a:r>
              <a:rPr lang="en"/>
              <a:t>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Instructional Support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Student Services Support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 Services Open Virtually, by phone and email.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258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61C00"/>
                </a:solidFill>
              </a:rPr>
              <a:t>New High School </a:t>
            </a:r>
            <a:endParaRPr>
              <a:solidFill>
                <a:srgbClr val="A61C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61C00"/>
                </a:solidFill>
              </a:rPr>
              <a:t>Student Enrollment (Jump Start and Dual) </a:t>
            </a:r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1"/>
          </p:nvPr>
        </p:nvSpPr>
        <p:spPr>
          <a:xfrm>
            <a:off x="3374875" y="51450"/>
            <a:ext cx="5150700" cy="33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b="1" u="sng">
                <a:solidFill>
                  <a:schemeClr val="hlink"/>
                </a:solidFill>
                <a:hlinkClick r:id="rId3"/>
              </a:rPr>
              <a:t>www.glendale.edu/JumpStart</a:t>
            </a:r>
            <a:r>
              <a:rPr lang="en" b="1"/>
              <a:t> </a:t>
            </a:r>
            <a:endParaRPr b="1"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46850" y="1543050"/>
            <a:ext cx="3806749" cy="3320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61C00"/>
                </a:solidFill>
              </a:rPr>
              <a:t>Digital Form</a:t>
            </a:r>
            <a:r>
              <a:rPr lang="en">
                <a:solidFill>
                  <a:srgbClr val="CC4125"/>
                </a:solidFill>
              </a:rPr>
              <a:t> </a:t>
            </a:r>
            <a:endParaRPr>
              <a:solidFill>
                <a:srgbClr val="CC4125"/>
              </a:solidFill>
            </a:endParaRPr>
          </a:p>
        </p:txBody>
      </p:sp>
      <p:sp>
        <p:nvSpPr>
          <p:cNvPr id="104" name="Google Shape;104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082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Paperless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Completely digital, device friendly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 forms submitted to </a:t>
            </a:r>
            <a:r>
              <a:rPr lang="en" u="sng">
                <a:solidFill>
                  <a:schemeClr val="hlink"/>
                </a:solidFill>
                <a:hlinkClick r:id="rId3"/>
              </a:rPr>
              <a:t>jsforms@glendale.edu</a:t>
            </a:r>
            <a:r>
              <a:rPr lang="en"/>
              <a:t>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Upon completion, all parties will receive a copy of completed form</a:t>
            </a: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3405" y="108275"/>
            <a:ext cx="276089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257800" cy="38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61C00"/>
                </a:solidFill>
              </a:rPr>
              <a:t>Can high school students take a GCC Summer Class? </a:t>
            </a:r>
            <a:endParaRPr>
              <a:solidFill>
                <a:srgbClr val="A61C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61C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A61C00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2100">
                <a:solidFill>
                  <a:srgbClr val="A61C00"/>
                </a:solidFill>
              </a:rPr>
              <a:t>YES, high school students can enroll at GCC for the Summer… and also Fall. </a:t>
            </a:r>
            <a:r>
              <a:rPr lang="en">
                <a:solidFill>
                  <a:srgbClr val="A61C00"/>
                </a:solidFill>
              </a:rPr>
              <a:t> </a:t>
            </a:r>
            <a:r>
              <a:rPr lang="en" sz="2200" u="sng">
                <a:solidFill>
                  <a:schemeClr val="accent5"/>
                </a:solidFill>
                <a:hlinkClick r:id="rId3"/>
              </a:rPr>
              <a:t>www.glendale.edu/JumpStart</a:t>
            </a:r>
            <a:endParaRPr sz="2200">
              <a:solidFill>
                <a:srgbClr val="A61C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61C00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3000"/>
              <a:buChar char="●"/>
            </a:pPr>
            <a:r>
              <a:rPr lang="en" sz="2100">
                <a:solidFill>
                  <a:srgbClr val="A61C00"/>
                </a:solidFill>
              </a:rPr>
              <a:t>Summer sessions will be all online</a:t>
            </a:r>
            <a:r>
              <a:rPr lang="en">
                <a:solidFill>
                  <a:srgbClr val="A61C00"/>
                </a:solidFill>
              </a:rPr>
              <a:t>. </a:t>
            </a:r>
            <a:endParaRPr>
              <a:solidFill>
                <a:srgbClr val="A61C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484</Words>
  <Application>Microsoft Office PowerPoint</Application>
  <PresentationFormat>On-screen Show (16:9)</PresentationFormat>
  <Paragraphs>66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Alfa Slab One</vt:lpstr>
      <vt:lpstr>Verdana</vt:lpstr>
      <vt:lpstr>Proxima Nova</vt:lpstr>
      <vt:lpstr>Arial</vt:lpstr>
      <vt:lpstr>Gameday</vt:lpstr>
      <vt:lpstr>PowerPoint Presentation</vt:lpstr>
      <vt:lpstr>Counselor Cafe Series </vt:lpstr>
      <vt:lpstr>Connect With Us www.glendale.edu/ConnectWithUs </vt:lpstr>
      <vt:lpstr> www.glendale.edu/connectwithus</vt:lpstr>
      <vt:lpstr>PowerPoint Presentation</vt:lpstr>
      <vt:lpstr>Support Through Glendale College </vt:lpstr>
      <vt:lpstr>New High School  Student Enrollment (Jump Start and Dual) </vt:lpstr>
      <vt:lpstr>Digital Form </vt:lpstr>
      <vt:lpstr>Can high school students take a GCC Summer Class?    YES, high school students can enroll at GCC for the Summer… and also Fall.  www.glendale.edu/JumpStart  Summer sessions will be all online. </vt:lpstr>
      <vt:lpstr>Summer School:  High School Student Credit Recovery </vt:lpstr>
      <vt:lpstr>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 Chil-Gevorkyan</dc:creator>
  <cp:lastModifiedBy>Meg Chil-Gevorkyan</cp:lastModifiedBy>
  <cp:revision>2</cp:revision>
  <dcterms:modified xsi:type="dcterms:W3CDTF">2020-04-28T21:43:21Z</dcterms:modified>
</cp:coreProperties>
</file>