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805" r:id="rId5"/>
    <p:sldId id="741" r:id="rId6"/>
    <p:sldId id="363" r:id="rId7"/>
    <p:sldId id="735" r:id="rId8"/>
    <p:sldId id="672" r:id="rId9"/>
    <p:sldId id="810" r:id="rId10"/>
    <p:sldId id="440" r:id="rId11"/>
    <p:sldId id="823"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8720"/>
    <a:srgbClr val="43B02A"/>
    <a:srgbClr val="BFBFBF"/>
    <a:srgbClr val="563D82"/>
    <a:srgbClr val="C35500"/>
    <a:srgbClr val="F2F2F2"/>
    <a:srgbClr val="D5CFE0"/>
    <a:srgbClr val="6F5A95"/>
    <a:srgbClr val="9A8BB4"/>
    <a:srgbClr val="DC58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25" autoAdjust="0"/>
    <p:restoredTop sz="65025" autoAdjust="0"/>
  </p:normalViewPr>
  <p:slideViewPr>
    <p:cSldViewPr snapToGrid="0">
      <p:cViewPr varScale="1">
        <p:scale>
          <a:sx n="51" d="100"/>
          <a:sy n="51" d="100"/>
        </p:scale>
        <p:origin x="652" y="36"/>
      </p:cViewPr>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 d="1"/>
        <a:sy n="1" d="1"/>
      </p:scale>
      <p:origin x="0" y="0"/>
    </p:cViewPr>
  </p:sorterViewPr>
  <p:notesViewPr>
    <p:cSldViewPr snapToGrid="0">
      <p:cViewPr varScale="1">
        <p:scale>
          <a:sx n="85" d="100"/>
          <a:sy n="85" d="100"/>
        </p:scale>
        <p:origin x="1493"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dirty="0">
              <a:latin typeface="Calibri" panose="020F0502020204030204" pitchFamily="34" charset="0"/>
            </a:endParaRPr>
          </a:p>
        </p:txBody>
      </p:sp>
      <p:sp>
        <p:nvSpPr>
          <p:cNvPr id="3" name="Date Placeholder 2"/>
          <p:cNvSpPr>
            <a:spLocks noGrp="1"/>
          </p:cNvSpPr>
          <p:nvPr>
            <p:ph type="dt" sz="quarter" idx="1"/>
          </p:nvPr>
        </p:nvSpPr>
        <p:spPr>
          <a:xfrm>
            <a:off x="3970938" y="2"/>
            <a:ext cx="3037840" cy="466434"/>
          </a:xfrm>
          <a:prstGeom prst="rect">
            <a:avLst/>
          </a:prstGeom>
        </p:spPr>
        <p:txBody>
          <a:bodyPr vert="horz" lIns="93177" tIns="46589" rIns="93177" bIns="46589" rtlCol="0"/>
          <a:lstStyle>
            <a:lvl1pPr algn="r">
              <a:defRPr sz="1200"/>
            </a:lvl1pPr>
          </a:lstStyle>
          <a:p>
            <a:fld id="{AF9A5DFC-B318-4C51-8FEE-6B9D9B66076D}" type="datetimeFigureOut">
              <a:rPr lang="en-US" smtClean="0">
                <a:latin typeface="Calibri" panose="020F0502020204030204" pitchFamily="34" charset="0"/>
              </a:rPr>
              <a:t>9/15/2020</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C782448-09A4-4A0E-82C0-F57F8A34A7DF}"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2716288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0938" y="2"/>
            <a:ext cx="3037840" cy="466434"/>
          </a:xfrm>
          <a:prstGeom prst="rect">
            <a:avLst/>
          </a:prstGeom>
        </p:spPr>
        <p:txBody>
          <a:bodyPr vert="horz" lIns="93177" tIns="46589" rIns="93177" bIns="46589" rtlCol="0"/>
          <a:lstStyle>
            <a:lvl1pPr algn="r">
              <a:defRPr sz="1200">
                <a:latin typeface="Calibri" panose="020F0502020204030204" pitchFamily="34" charset="0"/>
              </a:defRPr>
            </a:lvl1pPr>
          </a:lstStyle>
          <a:p>
            <a:fld id="{0E90627D-B350-49D4-907C-390F7AD7DEA3}" type="datetimeFigureOut">
              <a:rPr lang="en-US" smtClean="0"/>
              <a:pPr/>
              <a:t>9/15/2020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1"/>
            <a:ext cx="5608320" cy="3660459"/>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0FB6748B-D1F4-494F-9689-5C4E2EC0D368}" type="slidenum">
              <a:rPr lang="en-US" smtClean="0"/>
              <a:pPr/>
              <a:t>‹#›</a:t>
            </a:fld>
            <a:endParaRPr lang="en-US" dirty="0"/>
          </a:p>
        </p:txBody>
      </p:sp>
    </p:spTree>
    <p:extLst>
      <p:ext uri="{BB962C8B-B14F-4D97-AF65-F5344CB8AC3E}">
        <p14:creationId xmlns:p14="http://schemas.microsoft.com/office/powerpoint/2010/main" val="3311045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r>
              <a:rPr lang="en-US" baseline="0" dirty="0"/>
              <a:t> to Delta Dental, your ally in protecting your smile.</a:t>
            </a:r>
            <a:endParaRPr lang="en-US" dirty="0"/>
          </a:p>
        </p:txBody>
      </p:sp>
      <p:sp>
        <p:nvSpPr>
          <p:cNvPr id="4" name="Slide Number Placeholder 3"/>
          <p:cNvSpPr>
            <a:spLocks noGrp="1"/>
          </p:cNvSpPr>
          <p:nvPr>
            <p:ph type="sldNum" sz="quarter" idx="10"/>
          </p:nvPr>
        </p:nvSpPr>
        <p:spPr/>
        <p:txBody>
          <a:bodyPr/>
          <a:lstStyle/>
          <a:p>
            <a:fld id="{0FB6748B-D1F4-494F-9689-5C4E2EC0D368}" type="slidenum">
              <a:rPr lang="en-US" smtClean="0"/>
              <a:t>1</a:t>
            </a:fld>
            <a:endParaRPr lang="en-US" dirty="0"/>
          </a:p>
        </p:txBody>
      </p:sp>
    </p:spTree>
    <p:extLst>
      <p:ext uri="{BB962C8B-B14F-4D97-AF65-F5344CB8AC3E}">
        <p14:creationId xmlns:p14="http://schemas.microsoft.com/office/powerpoint/2010/main" val="3709439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228">
              <a:defRPr/>
            </a:pPr>
            <a:r>
              <a:rPr lang="en-US" b="0" baseline="0" dirty="0"/>
              <a:t>You’re covered under a Delta Dental PPO plan. Let’s take a look.</a:t>
            </a:r>
            <a:endParaRPr lang="en-US" b="0" dirty="0"/>
          </a:p>
        </p:txBody>
      </p:sp>
      <p:sp>
        <p:nvSpPr>
          <p:cNvPr id="4" name="Slide Number Placeholder 3"/>
          <p:cNvSpPr>
            <a:spLocks noGrp="1"/>
          </p:cNvSpPr>
          <p:nvPr>
            <p:ph type="sldNum" sz="quarter" idx="10"/>
          </p:nvPr>
        </p:nvSpPr>
        <p:spPr/>
        <p:txBody>
          <a:bodyPr/>
          <a:lstStyle/>
          <a:p>
            <a:fld id="{0FB6748B-D1F4-494F-9689-5C4E2EC0D368}" type="slidenum">
              <a:rPr lang="en-US" smtClean="0"/>
              <a:t>2</a:t>
            </a:fld>
            <a:endParaRPr lang="en-US" dirty="0"/>
          </a:p>
        </p:txBody>
      </p:sp>
    </p:spTree>
    <p:extLst>
      <p:ext uri="{BB962C8B-B14F-4D97-AF65-F5344CB8AC3E}">
        <p14:creationId xmlns:p14="http://schemas.microsoft.com/office/powerpoint/2010/main" val="2475842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Maximize your savings by visiting a Delta Dental PPO dentist. Your second best bet is a Delta Dental Premier dentist.</a:t>
            </a:r>
          </a:p>
          <a:p>
            <a:endParaRPr lang="en-US" dirty="0"/>
          </a:p>
          <a:p>
            <a:r>
              <a:rPr lang="en-US" dirty="0"/>
              <a:t>If you choose a non–Delta Dental dentist, you’ll receive coverage, but your out-of-pocket expenses may be higher. If your dentist charges more than the set fee for that service, you will be responsible for the difference. (This is called balance billing.)</a:t>
            </a:r>
          </a:p>
        </p:txBody>
      </p:sp>
      <p:sp>
        <p:nvSpPr>
          <p:cNvPr id="4" name="Slide Number Placeholder 3"/>
          <p:cNvSpPr>
            <a:spLocks noGrp="1"/>
          </p:cNvSpPr>
          <p:nvPr>
            <p:ph type="sldNum" sz="quarter" idx="10"/>
          </p:nvPr>
        </p:nvSpPr>
        <p:spPr/>
        <p:txBody>
          <a:bodyPr/>
          <a:lstStyle/>
          <a:p>
            <a:fld id="{0FB6748B-D1F4-494F-9689-5C4E2EC0D368}" type="slidenum">
              <a:rPr lang="en-US" smtClean="0"/>
              <a:t>3</a:t>
            </a:fld>
            <a:endParaRPr lang="en-US" dirty="0"/>
          </a:p>
        </p:txBody>
      </p:sp>
    </p:spTree>
    <p:extLst>
      <p:ext uri="{BB962C8B-B14F-4D97-AF65-F5344CB8AC3E}">
        <p14:creationId xmlns:p14="http://schemas.microsoft.com/office/powerpoint/2010/main" val="351046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easy to find a PPO dentist using our online directory.</a:t>
            </a:r>
          </a:p>
        </p:txBody>
      </p:sp>
      <p:sp>
        <p:nvSpPr>
          <p:cNvPr id="4" name="Slide Number Placeholder 3"/>
          <p:cNvSpPr>
            <a:spLocks noGrp="1"/>
          </p:cNvSpPr>
          <p:nvPr>
            <p:ph type="sldNum" sz="quarter" idx="10"/>
          </p:nvPr>
        </p:nvSpPr>
        <p:spPr/>
        <p:txBody>
          <a:bodyPr/>
          <a:lstStyle/>
          <a:p>
            <a:fld id="{0FB6748B-D1F4-494F-9689-5C4E2EC0D368}" type="slidenum">
              <a:rPr lang="en-US" smtClean="0"/>
              <a:t>4</a:t>
            </a:fld>
            <a:endParaRPr lang="en-US" dirty="0"/>
          </a:p>
        </p:txBody>
      </p:sp>
    </p:spTree>
    <p:extLst>
      <p:ext uri="{BB962C8B-B14F-4D97-AF65-F5344CB8AC3E}">
        <p14:creationId xmlns:p14="http://schemas.microsoft.com/office/powerpoint/2010/main" val="4108669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5681">
              <a:defRPr/>
            </a:pPr>
            <a:r>
              <a:rPr lang="en-US" dirty="0"/>
              <a:t>You can adjust the range of your search, or filter the results by specialty, language and more.</a:t>
            </a:r>
          </a:p>
        </p:txBody>
      </p:sp>
      <p:sp>
        <p:nvSpPr>
          <p:cNvPr id="4" name="Slide Number Placeholder 3"/>
          <p:cNvSpPr>
            <a:spLocks noGrp="1"/>
          </p:cNvSpPr>
          <p:nvPr>
            <p:ph type="sldNum" sz="quarter" idx="10"/>
          </p:nvPr>
        </p:nvSpPr>
        <p:spPr/>
        <p:txBody>
          <a:bodyPr/>
          <a:lstStyle/>
          <a:p>
            <a:fld id="{0FB6748B-D1F4-494F-9689-5C4E2EC0D368}" type="slidenum">
              <a:rPr lang="en-US" smtClean="0"/>
              <a:t>5</a:t>
            </a:fld>
            <a:endParaRPr lang="en-US" dirty="0"/>
          </a:p>
        </p:txBody>
      </p:sp>
    </p:spTree>
    <p:extLst>
      <p:ext uri="{BB962C8B-B14F-4D97-AF65-F5344CB8AC3E}">
        <p14:creationId xmlns:p14="http://schemas.microsoft.com/office/powerpoint/2010/main" val="3775375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visit the dentist, you don’t need an ID card to check in. Just tell the dentist you’re covered by Delta Dental and provide your name, date of birth, enrollee ID number or Social Security number and the name of the employer through which you receive benefits. Family members covered under your plan will need to provide your details.</a:t>
            </a:r>
          </a:p>
          <a:p>
            <a:endParaRPr lang="en-US" dirty="0"/>
          </a:p>
          <a:p>
            <a:r>
              <a:rPr lang="en-US" dirty="0"/>
              <a:t>If you’d prefer an ID card, you call access an electronic ID on your phone by logging in to deltadentalins.com or printing out a paper copy.</a:t>
            </a:r>
          </a:p>
        </p:txBody>
      </p:sp>
      <p:sp>
        <p:nvSpPr>
          <p:cNvPr id="4" name="Slide Number Placeholder 3"/>
          <p:cNvSpPr>
            <a:spLocks noGrp="1"/>
          </p:cNvSpPr>
          <p:nvPr>
            <p:ph type="sldNum" sz="quarter" idx="10"/>
          </p:nvPr>
        </p:nvSpPr>
        <p:spPr/>
        <p:txBody>
          <a:bodyPr/>
          <a:lstStyle/>
          <a:p>
            <a:fld id="{0FB6748B-D1F4-494F-9689-5C4E2EC0D368}" type="slidenum">
              <a:rPr lang="en-US" smtClean="0"/>
              <a:t>6</a:t>
            </a:fld>
            <a:endParaRPr lang="en-US"/>
          </a:p>
        </p:txBody>
      </p:sp>
    </p:spTree>
    <p:extLst>
      <p:ext uri="{BB962C8B-B14F-4D97-AF65-F5344CB8AC3E}">
        <p14:creationId xmlns:p14="http://schemas.microsoft.com/office/powerpoint/2010/main" val="2467936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673">
              <a:defRPr/>
            </a:pPr>
            <a:r>
              <a:rPr lang="en-US" dirty="0"/>
              <a:t>Learn more </a:t>
            </a:r>
            <a:r>
              <a:rPr lang="en-US" b="0" dirty="0"/>
              <a:t>about dental health. At deltadentalins.com/wellness, you’ll find articles, recipes, videos, interactive quizzes</a:t>
            </a:r>
            <a:r>
              <a:rPr lang="en-US" dirty="0"/>
              <a:t>, a free wellness e-magazine and even a survey to assess your oral health risks.</a:t>
            </a:r>
          </a:p>
        </p:txBody>
      </p:sp>
      <p:sp>
        <p:nvSpPr>
          <p:cNvPr id="4" name="Slide Number Placeholder 3"/>
          <p:cNvSpPr>
            <a:spLocks noGrp="1"/>
          </p:cNvSpPr>
          <p:nvPr>
            <p:ph type="sldNum" sz="quarter" idx="10"/>
          </p:nvPr>
        </p:nvSpPr>
        <p:spPr/>
        <p:txBody>
          <a:bodyPr/>
          <a:lstStyle/>
          <a:p>
            <a:fld id="{0FB6748B-D1F4-494F-9689-5C4E2EC0D368}" type="slidenum">
              <a:rPr lang="en-US" smtClean="0"/>
              <a:t>7</a:t>
            </a:fld>
            <a:endParaRPr lang="en-US" dirty="0"/>
          </a:p>
        </p:txBody>
      </p:sp>
    </p:spTree>
    <p:extLst>
      <p:ext uri="{BB962C8B-B14F-4D97-AF65-F5344CB8AC3E}">
        <p14:creationId xmlns:p14="http://schemas.microsoft.com/office/powerpoint/2010/main" val="2210481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228"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HCo Gotham"/>
              </a:rPr>
              <a:t>When you choose </a:t>
            </a:r>
            <a:r>
              <a:rPr lang="en-US" dirty="0"/>
              <a:t>Delta Dental PPO, it’s </a:t>
            </a:r>
            <a:r>
              <a:rPr lang="en-US" b="0" i="0" dirty="0">
                <a:solidFill>
                  <a:srgbClr val="000000"/>
                </a:solidFill>
                <a:effectLst/>
                <a:latin typeface="HCo Gotham"/>
              </a:rPr>
              <a:t>easy to protect your smile and keep it healthy. Together we shine.</a:t>
            </a:r>
            <a:endParaRPr lang="en-US" dirty="0"/>
          </a:p>
        </p:txBody>
      </p:sp>
      <p:sp>
        <p:nvSpPr>
          <p:cNvPr id="4" name="Slide Number Placeholder 3"/>
          <p:cNvSpPr>
            <a:spLocks noGrp="1"/>
          </p:cNvSpPr>
          <p:nvPr>
            <p:ph type="sldNum" sz="quarter" idx="10"/>
          </p:nvPr>
        </p:nvSpPr>
        <p:spPr/>
        <p:txBody>
          <a:bodyPr/>
          <a:lstStyle/>
          <a:p>
            <a:fld id="{0FB6748B-D1F4-494F-9689-5C4E2EC0D368}" type="slidenum">
              <a:rPr lang="en-US" smtClean="0"/>
              <a:t>8</a:t>
            </a:fld>
            <a:endParaRPr lang="en-US"/>
          </a:p>
        </p:txBody>
      </p:sp>
    </p:spTree>
    <p:extLst>
      <p:ext uri="{BB962C8B-B14F-4D97-AF65-F5344CB8AC3E}">
        <p14:creationId xmlns:p14="http://schemas.microsoft.com/office/powerpoint/2010/main" val="3854815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8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0F5A8B9C-1DA3-4832-95EA-1D123A358FCE}"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1E0AB-B056-48AE-956E-E1C8C34F0A2A}" type="slidenum">
              <a:rPr lang="en-US" smtClean="0"/>
              <a:t>‹#›</a:t>
            </a:fld>
            <a:endParaRPr lang="en-US"/>
          </a:p>
        </p:txBody>
      </p:sp>
    </p:spTree>
    <p:extLst>
      <p:ext uri="{BB962C8B-B14F-4D97-AF65-F5344CB8AC3E}">
        <p14:creationId xmlns:p14="http://schemas.microsoft.com/office/powerpoint/2010/main" val="3038418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5A8B9C-1DA3-4832-95EA-1D123A358FCE}"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1E0AB-B056-48AE-956E-E1C8C34F0A2A}" type="slidenum">
              <a:rPr lang="en-US" smtClean="0"/>
              <a:t>‹#›</a:t>
            </a:fld>
            <a:endParaRPr lang="en-US"/>
          </a:p>
        </p:txBody>
      </p:sp>
    </p:spTree>
    <p:extLst>
      <p:ext uri="{BB962C8B-B14F-4D97-AF65-F5344CB8AC3E}">
        <p14:creationId xmlns:p14="http://schemas.microsoft.com/office/powerpoint/2010/main" val="856628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5A8B9C-1DA3-4832-95EA-1D123A358FCE}"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1E0AB-B056-48AE-956E-E1C8C34F0A2A}" type="slidenum">
              <a:rPr lang="en-US" smtClean="0"/>
              <a:t>‹#›</a:t>
            </a:fld>
            <a:endParaRPr lang="en-US"/>
          </a:p>
        </p:txBody>
      </p:sp>
    </p:spTree>
    <p:extLst>
      <p:ext uri="{BB962C8B-B14F-4D97-AF65-F5344CB8AC3E}">
        <p14:creationId xmlns:p14="http://schemas.microsoft.com/office/powerpoint/2010/main" val="221176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F5A8B9C-1DA3-4832-95EA-1D123A358FCE}"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1E0AB-B056-48AE-956E-E1C8C34F0A2A}" type="slidenum">
              <a:rPr lang="en-US" smtClean="0"/>
              <a:t>‹#›</a:t>
            </a:fld>
            <a:endParaRPr lang="en-US"/>
          </a:p>
        </p:txBody>
      </p:sp>
    </p:spTree>
    <p:extLst>
      <p:ext uri="{BB962C8B-B14F-4D97-AF65-F5344CB8AC3E}">
        <p14:creationId xmlns:p14="http://schemas.microsoft.com/office/powerpoint/2010/main" val="3572508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400">
                <a:latin typeface="Calibri Light" panose="020F03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5A8B9C-1DA3-4832-95EA-1D123A358FCE}"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1E0AB-B056-48AE-956E-E1C8C34F0A2A}" type="slidenum">
              <a:rPr lang="en-US" smtClean="0"/>
              <a:t>‹#›</a:t>
            </a:fld>
            <a:endParaRPr lang="en-US"/>
          </a:p>
        </p:txBody>
      </p:sp>
    </p:spTree>
    <p:extLst>
      <p:ext uri="{BB962C8B-B14F-4D97-AF65-F5344CB8AC3E}">
        <p14:creationId xmlns:p14="http://schemas.microsoft.com/office/powerpoint/2010/main" val="1734201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normAutofit/>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normAutofit/>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F5A8B9C-1DA3-4832-95EA-1D123A358FCE}" type="datetimeFigureOut">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1E0AB-B056-48AE-956E-E1C8C34F0A2A}" type="slidenum">
              <a:rPr lang="en-US" smtClean="0"/>
              <a:t>‹#›</a:t>
            </a:fld>
            <a:endParaRPr lang="en-US"/>
          </a:p>
        </p:txBody>
      </p:sp>
    </p:spTree>
    <p:extLst>
      <p:ext uri="{BB962C8B-B14F-4D97-AF65-F5344CB8AC3E}">
        <p14:creationId xmlns:p14="http://schemas.microsoft.com/office/powerpoint/2010/main" val="2705791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5A8B9C-1DA3-4832-95EA-1D123A358FCE}" type="datetimeFigureOut">
              <a:rPr lang="en-US" smtClean="0"/>
              <a:t>9/15/2020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61E0AB-B056-48AE-956E-E1C8C34F0A2A}" type="slidenum">
              <a:rPr lang="en-US" smtClean="0"/>
              <a:t>‹#›</a:t>
            </a:fld>
            <a:endParaRPr lang="en-US"/>
          </a:p>
        </p:txBody>
      </p:sp>
    </p:spTree>
    <p:extLst>
      <p:ext uri="{BB962C8B-B14F-4D97-AF65-F5344CB8AC3E}">
        <p14:creationId xmlns:p14="http://schemas.microsoft.com/office/powerpoint/2010/main" val="4219433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5A8B9C-1DA3-4832-95EA-1D123A358FCE}" type="datetimeFigureOut">
              <a:rPr lang="en-US" smtClean="0"/>
              <a:t>9/15/2020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61E0AB-B056-48AE-956E-E1C8C34F0A2A}" type="slidenum">
              <a:rPr lang="en-US" smtClean="0"/>
              <a:t>‹#›</a:t>
            </a:fld>
            <a:endParaRPr lang="en-US"/>
          </a:p>
        </p:txBody>
      </p:sp>
    </p:spTree>
    <p:extLst>
      <p:ext uri="{BB962C8B-B14F-4D97-AF65-F5344CB8AC3E}">
        <p14:creationId xmlns:p14="http://schemas.microsoft.com/office/powerpoint/2010/main" val="2883903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5A8B9C-1DA3-4832-95EA-1D123A358FCE}" type="datetimeFigureOut">
              <a:rPr lang="en-US" smtClean="0"/>
              <a:t>9/15/2020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61E0AB-B056-48AE-956E-E1C8C34F0A2A}" type="slidenum">
              <a:rPr lang="en-US" smtClean="0"/>
              <a:t>‹#›</a:t>
            </a:fld>
            <a:endParaRPr lang="en-US"/>
          </a:p>
        </p:txBody>
      </p:sp>
    </p:spTree>
    <p:extLst>
      <p:ext uri="{BB962C8B-B14F-4D97-AF65-F5344CB8AC3E}">
        <p14:creationId xmlns:p14="http://schemas.microsoft.com/office/powerpoint/2010/main" val="643778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5A8B9C-1DA3-4832-95EA-1D123A358FCE}" type="datetimeFigureOut">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1E0AB-B056-48AE-956E-E1C8C34F0A2A}" type="slidenum">
              <a:rPr lang="en-US" smtClean="0"/>
              <a:t>‹#›</a:t>
            </a:fld>
            <a:endParaRPr lang="en-US"/>
          </a:p>
        </p:txBody>
      </p:sp>
    </p:spTree>
    <p:extLst>
      <p:ext uri="{BB962C8B-B14F-4D97-AF65-F5344CB8AC3E}">
        <p14:creationId xmlns:p14="http://schemas.microsoft.com/office/powerpoint/2010/main" val="4221028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5A8B9C-1DA3-4832-95EA-1D123A358FCE}" type="datetimeFigureOut">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1E0AB-B056-48AE-956E-E1C8C34F0A2A}" type="slidenum">
              <a:rPr lang="en-US" smtClean="0"/>
              <a:t>‹#›</a:t>
            </a:fld>
            <a:endParaRPr lang="en-US"/>
          </a:p>
        </p:txBody>
      </p:sp>
    </p:spTree>
    <p:extLst>
      <p:ext uri="{BB962C8B-B14F-4D97-AF65-F5344CB8AC3E}">
        <p14:creationId xmlns:p14="http://schemas.microsoft.com/office/powerpoint/2010/main" val="4293449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0F5A8B9C-1DA3-4832-95EA-1D123A358FCE}" type="datetimeFigureOut">
              <a:rPr lang="en-US" smtClean="0"/>
              <a:pPr/>
              <a:t>9/15/2020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B361E0AB-B056-48AE-956E-E1C8C34F0A2A}" type="slidenum">
              <a:rPr lang="en-US" smtClean="0"/>
              <a:pPr/>
              <a:t>‹#›</a:t>
            </a:fld>
            <a:endParaRPr lang="en-US" dirty="0"/>
          </a:p>
        </p:txBody>
      </p:sp>
    </p:spTree>
    <p:extLst>
      <p:ext uri="{BB962C8B-B14F-4D97-AF65-F5344CB8AC3E}">
        <p14:creationId xmlns:p14="http://schemas.microsoft.com/office/powerpoint/2010/main" val="3425736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Light" panose="020F03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slideLayout" Target="../slideLayouts/slideLayout2.xml"/><Relationship Id="rId7" Type="http://schemas.openxmlformats.org/officeDocument/2006/relationships/image" Target="../media/image6.jp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notesSlide" Target="../notesSlides/notesSlide5.xm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8.jpe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rot="5400000">
            <a:off x="-8165" y="8164"/>
            <a:ext cx="6858000" cy="6841671"/>
          </a:xfrm>
          <a:prstGeom prst="rtTriangle">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 name="Title 1"/>
          <p:cNvSpPr>
            <a:spLocks noGrp="1"/>
          </p:cNvSpPr>
          <p:nvPr>
            <p:ph type="ctrTitle"/>
          </p:nvPr>
        </p:nvSpPr>
        <p:spPr>
          <a:xfrm>
            <a:off x="4939179" y="2512111"/>
            <a:ext cx="6685280" cy="916888"/>
          </a:xfrm>
        </p:spPr>
        <p:txBody>
          <a:bodyPr>
            <a:normAutofit/>
          </a:bodyPr>
          <a:lstStyle/>
          <a:p>
            <a:pPr algn="l"/>
            <a:r>
              <a:rPr lang="en-US" sz="5400" dirty="0">
                <a:solidFill>
                  <a:srgbClr val="338720"/>
                </a:solidFill>
              </a:rPr>
              <a:t>Benefits Overview</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844" y="695643"/>
            <a:ext cx="3954162" cy="634831"/>
          </a:xfrm>
          <a:prstGeom prst="rect">
            <a:avLst/>
          </a:prstGeom>
        </p:spPr>
      </p:pic>
      <p:pic>
        <p:nvPicPr>
          <p:cNvPr id="7" name="Audio 6">
            <a:hlinkClick r:id="" action="ppaction://media"/>
            <a:extLst>
              <a:ext uri="{FF2B5EF4-FFF2-40B4-BE49-F238E27FC236}">
                <a16:creationId xmlns:a16="http://schemas.microsoft.com/office/drawing/2014/main" id="{9B031478-5F48-4CE1-9BB0-79538232AE2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346499450"/>
      </p:ext>
    </p:extLst>
  </p:cSld>
  <p:clrMapOvr>
    <a:masterClrMapping/>
  </p:clrMapOvr>
  <mc:AlternateContent xmlns:mc="http://schemas.openxmlformats.org/markup-compatibility/2006" xmlns:p14="http://schemas.microsoft.com/office/powerpoint/2010/main">
    <mc:Choice Requires="p14">
      <p:transition spd="slow" p14:dur="2000" advTm="4610"/>
    </mc:Choice>
    <mc:Fallback xmlns="">
      <p:transition spd="slow" advTm="46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3872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98809"/>
            <a:ext cx="9144000" cy="1701031"/>
          </a:xfrm>
        </p:spPr>
        <p:txBody>
          <a:bodyPr>
            <a:normAutofit/>
          </a:bodyPr>
          <a:lstStyle/>
          <a:p>
            <a:pPr algn="l"/>
            <a:r>
              <a:rPr lang="en-US" sz="5400" dirty="0">
                <a:solidFill>
                  <a:schemeClr val="bg1"/>
                </a:solidFill>
              </a:rPr>
              <a:t>Delta Dental PPO™</a:t>
            </a:r>
            <a:br>
              <a:rPr lang="en-US" sz="5400" dirty="0">
                <a:solidFill>
                  <a:schemeClr val="bg1"/>
                </a:solidFill>
              </a:rPr>
            </a:br>
            <a:endParaRPr lang="en-US" sz="2800" dirty="0">
              <a:solidFill>
                <a:schemeClr val="bg1"/>
              </a:solidFill>
            </a:endParaRPr>
          </a:p>
        </p:txBody>
      </p:sp>
      <p:sp>
        <p:nvSpPr>
          <p:cNvPr id="3" name="Subtitle 2"/>
          <p:cNvSpPr>
            <a:spLocks noGrp="1"/>
          </p:cNvSpPr>
          <p:nvPr>
            <p:ph type="subTitle" idx="1"/>
          </p:nvPr>
        </p:nvSpPr>
        <p:spPr>
          <a:xfrm>
            <a:off x="1524000" y="1793083"/>
            <a:ext cx="9144000" cy="611451"/>
          </a:xfrm>
        </p:spPr>
        <p:txBody>
          <a:bodyPr>
            <a:normAutofit/>
          </a:bodyPr>
          <a:lstStyle/>
          <a:p>
            <a:pPr algn="l"/>
            <a:r>
              <a:rPr lang="en-US" sz="2800" dirty="0">
                <a:solidFill>
                  <a:schemeClr val="bg1"/>
                </a:solidFill>
              </a:rPr>
              <a:t>Your plan:</a:t>
            </a:r>
          </a:p>
        </p:txBody>
      </p:sp>
      <p:pic>
        <p:nvPicPr>
          <p:cNvPr id="7" name="Audio 6">
            <a:hlinkClick r:id="" action="ppaction://media"/>
            <a:extLst>
              <a:ext uri="{FF2B5EF4-FFF2-40B4-BE49-F238E27FC236}">
                <a16:creationId xmlns:a16="http://schemas.microsoft.com/office/drawing/2014/main" id="{B9ACD356-A0D2-4D70-A4DE-7F8839ABD17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232217201"/>
      </p:ext>
    </p:extLst>
  </p:cSld>
  <p:clrMapOvr>
    <a:masterClrMapping/>
  </p:clrMapOvr>
  <mc:AlternateContent xmlns:mc="http://schemas.openxmlformats.org/markup-compatibility/2006" xmlns:p14="http://schemas.microsoft.com/office/powerpoint/2010/main">
    <mc:Choice Requires="p14">
      <p:transition spd="slow" p14:dur="2000" advTm="4977"/>
    </mc:Choice>
    <mc:Fallback xmlns="">
      <p:transition spd="slow" advTm="49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766119" y="5263975"/>
            <a:ext cx="10256108" cy="0"/>
          </a:xfrm>
          <a:prstGeom prst="line">
            <a:avLst/>
          </a:prstGeom>
          <a:ln w="50800">
            <a:solidFill>
              <a:srgbClr val="BFBFBF"/>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2273643"/>
          </a:xfrm>
          <a:prstGeom prst="rect">
            <a:avLst/>
          </a:prstGeom>
          <a:solidFill>
            <a:srgbClr val="3387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 name="Title 1"/>
          <p:cNvSpPr>
            <a:spLocks noGrp="1"/>
          </p:cNvSpPr>
          <p:nvPr>
            <p:ph type="title"/>
          </p:nvPr>
        </p:nvSpPr>
        <p:spPr>
          <a:xfrm>
            <a:off x="838200" y="1"/>
            <a:ext cx="10515600" cy="1977080"/>
          </a:xfrm>
        </p:spPr>
        <p:txBody>
          <a:bodyPr>
            <a:normAutofit/>
          </a:bodyPr>
          <a:lstStyle/>
          <a:p>
            <a:r>
              <a:rPr lang="en-US" sz="5400" dirty="0">
                <a:solidFill>
                  <a:schemeClr val="bg1"/>
                </a:solidFill>
              </a:rPr>
              <a:t>Choose a PPO dentist to save</a:t>
            </a:r>
          </a:p>
        </p:txBody>
      </p:sp>
      <p:sp>
        <p:nvSpPr>
          <p:cNvPr id="4" name="object 13"/>
          <p:cNvSpPr/>
          <p:nvPr/>
        </p:nvSpPr>
        <p:spPr>
          <a:xfrm>
            <a:off x="1295400" y="3264323"/>
            <a:ext cx="2361494" cy="1987294"/>
          </a:xfrm>
          <a:custGeom>
            <a:avLst/>
            <a:gdLst/>
            <a:ahLst/>
            <a:cxnLst/>
            <a:rect l="l" t="t" r="r" b="b"/>
            <a:pathLst>
              <a:path w="1186179" h="998220">
                <a:moveTo>
                  <a:pt x="1043490" y="471169"/>
                </a:moveTo>
                <a:lnTo>
                  <a:pt x="174945" y="471169"/>
                </a:lnTo>
                <a:lnTo>
                  <a:pt x="164328" y="499109"/>
                </a:lnTo>
                <a:lnTo>
                  <a:pt x="156560" y="528319"/>
                </a:lnTo>
                <a:lnTo>
                  <a:pt x="151790" y="557529"/>
                </a:lnTo>
                <a:lnTo>
                  <a:pt x="150167" y="588009"/>
                </a:lnTo>
                <a:lnTo>
                  <a:pt x="154181" y="634999"/>
                </a:lnTo>
                <a:lnTo>
                  <a:pt x="165879" y="681989"/>
                </a:lnTo>
                <a:lnTo>
                  <a:pt x="184745" y="725169"/>
                </a:lnTo>
                <a:lnTo>
                  <a:pt x="210262" y="765809"/>
                </a:lnTo>
                <a:lnTo>
                  <a:pt x="241915" y="803909"/>
                </a:lnTo>
                <a:lnTo>
                  <a:pt x="279187" y="838199"/>
                </a:lnTo>
                <a:lnTo>
                  <a:pt x="279187" y="948689"/>
                </a:lnTo>
                <a:lnTo>
                  <a:pt x="283135" y="967739"/>
                </a:lnTo>
                <a:lnTo>
                  <a:pt x="293887" y="984249"/>
                </a:lnTo>
                <a:lnTo>
                  <a:pt x="309801" y="994409"/>
                </a:lnTo>
                <a:lnTo>
                  <a:pt x="329237" y="998219"/>
                </a:lnTo>
                <a:lnTo>
                  <a:pt x="426431" y="998219"/>
                </a:lnTo>
                <a:lnTo>
                  <a:pt x="445867" y="994409"/>
                </a:lnTo>
                <a:lnTo>
                  <a:pt x="461781" y="984249"/>
                </a:lnTo>
                <a:lnTo>
                  <a:pt x="472533" y="967739"/>
                </a:lnTo>
                <a:lnTo>
                  <a:pt x="476481" y="948689"/>
                </a:lnTo>
                <a:lnTo>
                  <a:pt x="476481" y="933449"/>
                </a:lnTo>
                <a:lnTo>
                  <a:pt x="883745" y="933449"/>
                </a:lnTo>
                <a:lnTo>
                  <a:pt x="883745" y="876299"/>
                </a:lnTo>
                <a:lnTo>
                  <a:pt x="926734" y="848359"/>
                </a:lnTo>
                <a:lnTo>
                  <a:pt x="964938" y="815339"/>
                </a:lnTo>
                <a:lnTo>
                  <a:pt x="997886" y="779779"/>
                </a:lnTo>
                <a:lnTo>
                  <a:pt x="1025109" y="740409"/>
                </a:lnTo>
                <a:lnTo>
                  <a:pt x="1144874" y="740409"/>
                </a:lnTo>
                <a:lnTo>
                  <a:pt x="1153544" y="722629"/>
                </a:lnTo>
                <a:lnTo>
                  <a:pt x="1184748" y="600709"/>
                </a:lnTo>
                <a:lnTo>
                  <a:pt x="1185788" y="581659"/>
                </a:lnTo>
                <a:lnTo>
                  <a:pt x="1179352" y="562609"/>
                </a:lnTo>
                <a:lnTo>
                  <a:pt x="1166622" y="548639"/>
                </a:lnTo>
                <a:lnTo>
                  <a:pt x="1148781" y="539749"/>
                </a:lnTo>
                <a:lnTo>
                  <a:pt x="1059513" y="516889"/>
                </a:lnTo>
                <a:lnTo>
                  <a:pt x="1047186" y="478789"/>
                </a:lnTo>
                <a:lnTo>
                  <a:pt x="1043490" y="471169"/>
                </a:lnTo>
                <a:close/>
              </a:path>
              <a:path w="1186179" h="998220">
                <a:moveTo>
                  <a:pt x="883745" y="943609"/>
                </a:moveTo>
                <a:lnTo>
                  <a:pt x="686450" y="943609"/>
                </a:lnTo>
                <a:lnTo>
                  <a:pt x="686450" y="948689"/>
                </a:lnTo>
                <a:lnTo>
                  <a:pt x="690398" y="967739"/>
                </a:lnTo>
                <a:lnTo>
                  <a:pt x="701147" y="984249"/>
                </a:lnTo>
                <a:lnTo>
                  <a:pt x="717054" y="994409"/>
                </a:lnTo>
                <a:lnTo>
                  <a:pt x="736476" y="998219"/>
                </a:lnTo>
                <a:lnTo>
                  <a:pt x="833694" y="998219"/>
                </a:lnTo>
                <a:lnTo>
                  <a:pt x="853125" y="994409"/>
                </a:lnTo>
                <a:lnTo>
                  <a:pt x="869040" y="984249"/>
                </a:lnTo>
                <a:lnTo>
                  <a:pt x="879795" y="967739"/>
                </a:lnTo>
                <a:lnTo>
                  <a:pt x="883745" y="948689"/>
                </a:lnTo>
                <a:lnTo>
                  <a:pt x="883745" y="943609"/>
                </a:lnTo>
                <a:close/>
              </a:path>
              <a:path w="1186179" h="998220">
                <a:moveTo>
                  <a:pt x="883745" y="933449"/>
                </a:moveTo>
                <a:lnTo>
                  <a:pt x="476481" y="933449"/>
                </a:lnTo>
                <a:lnTo>
                  <a:pt x="508471" y="939799"/>
                </a:lnTo>
                <a:lnTo>
                  <a:pt x="541326" y="944879"/>
                </a:lnTo>
                <a:lnTo>
                  <a:pt x="574960" y="947419"/>
                </a:lnTo>
                <a:lnTo>
                  <a:pt x="609285" y="948689"/>
                </a:lnTo>
                <a:lnTo>
                  <a:pt x="628913" y="947419"/>
                </a:lnTo>
                <a:lnTo>
                  <a:pt x="648320" y="947419"/>
                </a:lnTo>
                <a:lnTo>
                  <a:pt x="667501" y="944879"/>
                </a:lnTo>
                <a:lnTo>
                  <a:pt x="686450" y="943609"/>
                </a:lnTo>
                <a:lnTo>
                  <a:pt x="883745" y="943609"/>
                </a:lnTo>
                <a:lnTo>
                  <a:pt x="883745" y="933449"/>
                </a:lnTo>
                <a:close/>
              </a:path>
              <a:path w="1186179" h="998220">
                <a:moveTo>
                  <a:pt x="1144874" y="740409"/>
                </a:moveTo>
                <a:lnTo>
                  <a:pt x="1025109" y="740409"/>
                </a:lnTo>
                <a:lnTo>
                  <a:pt x="1092584" y="758189"/>
                </a:lnTo>
                <a:lnTo>
                  <a:pt x="1112390" y="759459"/>
                </a:lnTo>
                <a:lnTo>
                  <a:pt x="1130488" y="753109"/>
                </a:lnTo>
                <a:lnTo>
                  <a:pt x="1144874" y="740409"/>
                </a:lnTo>
                <a:close/>
              </a:path>
              <a:path w="1186179" h="998220">
                <a:moveTo>
                  <a:pt x="119099" y="220979"/>
                </a:moveTo>
                <a:lnTo>
                  <a:pt x="79767" y="224789"/>
                </a:lnTo>
                <a:lnTo>
                  <a:pt x="43830" y="245109"/>
                </a:lnTo>
                <a:lnTo>
                  <a:pt x="13102" y="283209"/>
                </a:lnTo>
                <a:lnTo>
                  <a:pt x="0" y="328929"/>
                </a:lnTo>
                <a:lnTo>
                  <a:pt x="5018" y="377189"/>
                </a:lnTo>
                <a:lnTo>
                  <a:pt x="28654" y="420369"/>
                </a:lnTo>
                <a:lnTo>
                  <a:pt x="81659" y="461009"/>
                </a:lnTo>
                <a:lnTo>
                  <a:pt x="144618" y="473709"/>
                </a:lnTo>
                <a:lnTo>
                  <a:pt x="159834" y="473709"/>
                </a:lnTo>
                <a:lnTo>
                  <a:pt x="174945" y="471169"/>
                </a:lnTo>
                <a:lnTo>
                  <a:pt x="1043490" y="471169"/>
                </a:lnTo>
                <a:lnTo>
                  <a:pt x="1029936" y="443229"/>
                </a:lnTo>
                <a:lnTo>
                  <a:pt x="1026697" y="438149"/>
                </a:lnTo>
                <a:lnTo>
                  <a:pt x="161668" y="438149"/>
                </a:lnTo>
                <a:lnTo>
                  <a:pt x="122877" y="436879"/>
                </a:lnTo>
                <a:lnTo>
                  <a:pt x="86240" y="424179"/>
                </a:lnTo>
                <a:lnTo>
                  <a:pt x="55260" y="397509"/>
                </a:lnTo>
                <a:lnTo>
                  <a:pt x="38213" y="367029"/>
                </a:lnTo>
                <a:lnTo>
                  <a:pt x="34591" y="332739"/>
                </a:lnTo>
                <a:lnTo>
                  <a:pt x="44038" y="299719"/>
                </a:lnTo>
                <a:lnTo>
                  <a:pt x="66195" y="271779"/>
                </a:lnTo>
                <a:lnTo>
                  <a:pt x="90013" y="259079"/>
                </a:lnTo>
                <a:lnTo>
                  <a:pt x="116085" y="255269"/>
                </a:lnTo>
                <a:lnTo>
                  <a:pt x="185918" y="255269"/>
                </a:lnTo>
                <a:lnTo>
                  <a:pt x="157118" y="232409"/>
                </a:lnTo>
                <a:lnTo>
                  <a:pt x="119099" y="220979"/>
                </a:lnTo>
                <a:close/>
              </a:path>
              <a:path w="1186179" h="998220">
                <a:moveTo>
                  <a:pt x="521668" y="0"/>
                </a:moveTo>
                <a:lnTo>
                  <a:pt x="471735" y="7619"/>
                </a:lnTo>
                <a:lnTo>
                  <a:pt x="426863" y="26669"/>
                </a:lnTo>
                <a:lnTo>
                  <a:pt x="388845" y="55879"/>
                </a:lnTo>
                <a:lnTo>
                  <a:pt x="359471" y="93979"/>
                </a:lnTo>
                <a:lnTo>
                  <a:pt x="340533" y="138429"/>
                </a:lnTo>
                <a:lnTo>
                  <a:pt x="333994" y="186689"/>
                </a:lnTo>
                <a:lnTo>
                  <a:pt x="333908" y="189229"/>
                </a:lnTo>
                <a:lnTo>
                  <a:pt x="335632" y="214629"/>
                </a:lnTo>
                <a:lnTo>
                  <a:pt x="340887" y="238759"/>
                </a:lnTo>
                <a:lnTo>
                  <a:pt x="349328" y="262889"/>
                </a:lnTo>
                <a:lnTo>
                  <a:pt x="360695" y="284479"/>
                </a:lnTo>
                <a:lnTo>
                  <a:pt x="311715" y="313689"/>
                </a:lnTo>
                <a:lnTo>
                  <a:pt x="268041" y="346709"/>
                </a:lnTo>
                <a:lnTo>
                  <a:pt x="230299" y="384809"/>
                </a:lnTo>
                <a:lnTo>
                  <a:pt x="199113" y="425449"/>
                </a:lnTo>
                <a:lnTo>
                  <a:pt x="161668" y="438149"/>
                </a:lnTo>
                <a:lnTo>
                  <a:pt x="1026697" y="438149"/>
                </a:lnTo>
                <a:lnTo>
                  <a:pt x="1017788" y="424179"/>
                </a:lnTo>
                <a:lnTo>
                  <a:pt x="374373" y="424179"/>
                </a:lnTo>
                <a:lnTo>
                  <a:pt x="372125" y="422909"/>
                </a:lnTo>
                <a:lnTo>
                  <a:pt x="365064" y="420369"/>
                </a:lnTo>
                <a:lnTo>
                  <a:pt x="361127" y="416559"/>
                </a:lnTo>
                <a:lnTo>
                  <a:pt x="333898" y="353059"/>
                </a:lnTo>
                <a:lnTo>
                  <a:pt x="332389" y="345439"/>
                </a:lnTo>
                <a:lnTo>
                  <a:pt x="333538" y="339089"/>
                </a:lnTo>
                <a:lnTo>
                  <a:pt x="337090" y="332739"/>
                </a:lnTo>
                <a:lnTo>
                  <a:pt x="342788" y="327659"/>
                </a:lnTo>
                <a:lnTo>
                  <a:pt x="351853" y="323849"/>
                </a:lnTo>
                <a:lnTo>
                  <a:pt x="361005" y="318769"/>
                </a:lnTo>
                <a:lnTo>
                  <a:pt x="379555" y="311149"/>
                </a:lnTo>
                <a:lnTo>
                  <a:pt x="663126" y="311149"/>
                </a:lnTo>
                <a:lnTo>
                  <a:pt x="670670" y="302259"/>
                </a:lnTo>
                <a:lnTo>
                  <a:pt x="676762" y="293369"/>
                </a:lnTo>
                <a:lnTo>
                  <a:pt x="527853" y="293369"/>
                </a:lnTo>
                <a:lnTo>
                  <a:pt x="524143" y="275589"/>
                </a:lnTo>
                <a:lnTo>
                  <a:pt x="511890" y="275589"/>
                </a:lnTo>
                <a:lnTo>
                  <a:pt x="487659" y="273049"/>
                </a:lnTo>
                <a:lnTo>
                  <a:pt x="476100" y="269239"/>
                </a:lnTo>
                <a:lnTo>
                  <a:pt x="482704" y="242569"/>
                </a:lnTo>
                <a:lnTo>
                  <a:pt x="537206" y="242569"/>
                </a:lnTo>
                <a:lnTo>
                  <a:pt x="541152" y="241299"/>
                </a:lnTo>
                <a:lnTo>
                  <a:pt x="549040" y="236219"/>
                </a:lnTo>
                <a:lnTo>
                  <a:pt x="552913" y="227329"/>
                </a:lnTo>
                <a:lnTo>
                  <a:pt x="552707" y="218439"/>
                </a:lnTo>
                <a:lnTo>
                  <a:pt x="508676" y="200659"/>
                </a:lnTo>
                <a:lnTo>
                  <a:pt x="497085" y="199389"/>
                </a:lnTo>
                <a:lnTo>
                  <a:pt x="465454" y="176529"/>
                </a:lnTo>
                <a:lnTo>
                  <a:pt x="460548" y="144779"/>
                </a:lnTo>
                <a:lnTo>
                  <a:pt x="467113" y="128269"/>
                </a:lnTo>
                <a:lnTo>
                  <a:pt x="480020" y="114299"/>
                </a:lnTo>
                <a:lnTo>
                  <a:pt x="498579" y="105409"/>
                </a:lnTo>
                <a:lnTo>
                  <a:pt x="495061" y="88899"/>
                </a:lnTo>
                <a:lnTo>
                  <a:pt x="514810" y="83819"/>
                </a:lnTo>
                <a:lnTo>
                  <a:pt x="676044" y="83819"/>
                </a:lnTo>
                <a:lnTo>
                  <a:pt x="654502" y="55879"/>
                </a:lnTo>
                <a:lnTo>
                  <a:pt x="616481" y="26669"/>
                </a:lnTo>
                <a:lnTo>
                  <a:pt x="571606" y="7619"/>
                </a:lnTo>
                <a:lnTo>
                  <a:pt x="521668" y="0"/>
                </a:lnTo>
                <a:close/>
              </a:path>
              <a:path w="1186179" h="998220">
                <a:moveTo>
                  <a:pt x="674266" y="354329"/>
                </a:moveTo>
                <a:lnTo>
                  <a:pt x="623278" y="356869"/>
                </a:lnTo>
                <a:lnTo>
                  <a:pt x="572983" y="363219"/>
                </a:lnTo>
                <a:lnTo>
                  <a:pt x="523696" y="372109"/>
                </a:lnTo>
                <a:lnTo>
                  <a:pt x="475734" y="386079"/>
                </a:lnTo>
                <a:lnTo>
                  <a:pt x="429415" y="401319"/>
                </a:lnTo>
                <a:lnTo>
                  <a:pt x="385054" y="421639"/>
                </a:lnTo>
                <a:lnTo>
                  <a:pt x="382412" y="422909"/>
                </a:lnTo>
                <a:lnTo>
                  <a:pt x="379517" y="424179"/>
                </a:lnTo>
                <a:lnTo>
                  <a:pt x="1017788" y="424179"/>
                </a:lnTo>
                <a:lnTo>
                  <a:pt x="1008069" y="408939"/>
                </a:lnTo>
                <a:lnTo>
                  <a:pt x="981890" y="377189"/>
                </a:lnTo>
                <a:lnTo>
                  <a:pt x="986835" y="355599"/>
                </a:lnTo>
                <a:lnTo>
                  <a:pt x="725630" y="355599"/>
                </a:lnTo>
                <a:lnTo>
                  <a:pt x="674266" y="354329"/>
                </a:lnTo>
                <a:close/>
              </a:path>
              <a:path w="1186179" h="998220">
                <a:moveTo>
                  <a:pt x="91660" y="341629"/>
                </a:moveTo>
                <a:lnTo>
                  <a:pt x="85037" y="341629"/>
                </a:lnTo>
                <a:lnTo>
                  <a:pt x="78984" y="345439"/>
                </a:lnTo>
                <a:lnTo>
                  <a:pt x="74671" y="350519"/>
                </a:lnTo>
                <a:lnTo>
                  <a:pt x="72828" y="356869"/>
                </a:lnTo>
                <a:lnTo>
                  <a:pt x="73523" y="363219"/>
                </a:lnTo>
                <a:lnTo>
                  <a:pt x="111836" y="392429"/>
                </a:lnTo>
                <a:lnTo>
                  <a:pt x="125860" y="394969"/>
                </a:lnTo>
                <a:lnTo>
                  <a:pt x="140144" y="394969"/>
                </a:lnTo>
                <a:lnTo>
                  <a:pt x="153908" y="392429"/>
                </a:lnTo>
                <a:lnTo>
                  <a:pt x="166833" y="386079"/>
                </a:lnTo>
                <a:lnTo>
                  <a:pt x="178603" y="378459"/>
                </a:lnTo>
                <a:lnTo>
                  <a:pt x="192741" y="360679"/>
                </a:lnTo>
                <a:lnTo>
                  <a:pt x="128895" y="360679"/>
                </a:lnTo>
                <a:lnTo>
                  <a:pt x="121625" y="359409"/>
                </a:lnTo>
                <a:lnTo>
                  <a:pt x="114858" y="356869"/>
                </a:lnTo>
                <a:lnTo>
                  <a:pt x="108753" y="353059"/>
                </a:lnTo>
                <a:lnTo>
                  <a:pt x="103470" y="347979"/>
                </a:lnTo>
                <a:lnTo>
                  <a:pt x="98067" y="342899"/>
                </a:lnTo>
                <a:lnTo>
                  <a:pt x="91660" y="341629"/>
                </a:lnTo>
                <a:close/>
              </a:path>
              <a:path w="1186179" h="998220">
                <a:moveTo>
                  <a:pt x="185918" y="255269"/>
                </a:moveTo>
                <a:lnTo>
                  <a:pt x="116085" y="255269"/>
                </a:lnTo>
                <a:lnTo>
                  <a:pt x="141288" y="262889"/>
                </a:lnTo>
                <a:lnTo>
                  <a:pt x="162499" y="279399"/>
                </a:lnTo>
                <a:lnTo>
                  <a:pt x="172206" y="297179"/>
                </a:lnTo>
                <a:lnTo>
                  <a:pt x="174263" y="317499"/>
                </a:lnTo>
                <a:lnTo>
                  <a:pt x="168875" y="336549"/>
                </a:lnTo>
                <a:lnTo>
                  <a:pt x="156251" y="351789"/>
                </a:lnTo>
                <a:lnTo>
                  <a:pt x="150123" y="355599"/>
                </a:lnTo>
                <a:lnTo>
                  <a:pt x="143392" y="359409"/>
                </a:lnTo>
                <a:lnTo>
                  <a:pt x="136252" y="360679"/>
                </a:lnTo>
                <a:lnTo>
                  <a:pt x="192741" y="360679"/>
                </a:lnTo>
                <a:lnTo>
                  <a:pt x="199811" y="351789"/>
                </a:lnTo>
                <a:lnTo>
                  <a:pt x="208859" y="320039"/>
                </a:lnTo>
                <a:lnTo>
                  <a:pt x="205408" y="287019"/>
                </a:lnTo>
                <a:lnTo>
                  <a:pt x="189118" y="257809"/>
                </a:lnTo>
                <a:lnTo>
                  <a:pt x="185918" y="255269"/>
                </a:lnTo>
                <a:close/>
              </a:path>
              <a:path w="1186179" h="998220">
                <a:moveTo>
                  <a:pt x="663126" y="311149"/>
                </a:moveTo>
                <a:lnTo>
                  <a:pt x="379555" y="311149"/>
                </a:lnTo>
                <a:lnTo>
                  <a:pt x="392764" y="325119"/>
                </a:lnTo>
                <a:lnTo>
                  <a:pt x="407304" y="336549"/>
                </a:lnTo>
                <a:lnTo>
                  <a:pt x="423064" y="347979"/>
                </a:lnTo>
                <a:lnTo>
                  <a:pt x="439931" y="356869"/>
                </a:lnTo>
                <a:lnTo>
                  <a:pt x="492510" y="341629"/>
                </a:lnTo>
                <a:lnTo>
                  <a:pt x="546768" y="328929"/>
                </a:lnTo>
                <a:lnTo>
                  <a:pt x="602328" y="320039"/>
                </a:lnTo>
                <a:lnTo>
                  <a:pt x="658815" y="316229"/>
                </a:lnTo>
                <a:lnTo>
                  <a:pt x="663126" y="311149"/>
                </a:lnTo>
                <a:close/>
              </a:path>
              <a:path w="1186179" h="998220">
                <a:moveTo>
                  <a:pt x="779420" y="253999"/>
                </a:moveTo>
                <a:lnTo>
                  <a:pt x="707431" y="253999"/>
                </a:lnTo>
                <a:lnTo>
                  <a:pt x="727295" y="256539"/>
                </a:lnTo>
                <a:lnTo>
                  <a:pt x="737149" y="256539"/>
                </a:lnTo>
                <a:lnTo>
                  <a:pt x="742330" y="257809"/>
                </a:lnTo>
                <a:lnTo>
                  <a:pt x="747080" y="260349"/>
                </a:lnTo>
                <a:lnTo>
                  <a:pt x="753519" y="267969"/>
                </a:lnTo>
                <a:lnTo>
                  <a:pt x="754941" y="273049"/>
                </a:lnTo>
                <a:lnTo>
                  <a:pt x="754205" y="278129"/>
                </a:lnTo>
                <a:lnTo>
                  <a:pt x="745594" y="339089"/>
                </a:lnTo>
                <a:lnTo>
                  <a:pt x="743262" y="345439"/>
                </a:lnTo>
                <a:lnTo>
                  <a:pt x="738751" y="350519"/>
                </a:lnTo>
                <a:lnTo>
                  <a:pt x="732669" y="354329"/>
                </a:lnTo>
                <a:lnTo>
                  <a:pt x="725630" y="355599"/>
                </a:lnTo>
                <a:lnTo>
                  <a:pt x="986835" y="355599"/>
                </a:lnTo>
                <a:lnTo>
                  <a:pt x="991780" y="334009"/>
                </a:lnTo>
                <a:lnTo>
                  <a:pt x="1010183" y="297179"/>
                </a:lnTo>
                <a:lnTo>
                  <a:pt x="1012820" y="292099"/>
                </a:lnTo>
                <a:lnTo>
                  <a:pt x="872658" y="292099"/>
                </a:lnTo>
                <a:lnTo>
                  <a:pt x="833825" y="273049"/>
                </a:lnTo>
                <a:lnTo>
                  <a:pt x="792489" y="257809"/>
                </a:lnTo>
                <a:lnTo>
                  <a:pt x="779420" y="253999"/>
                </a:lnTo>
                <a:close/>
              </a:path>
              <a:path w="1186179" h="998220">
                <a:moveTo>
                  <a:pt x="532603" y="128269"/>
                </a:moveTo>
                <a:lnTo>
                  <a:pt x="523301" y="128269"/>
                </a:lnTo>
                <a:lnTo>
                  <a:pt x="514327" y="129539"/>
                </a:lnTo>
                <a:lnTo>
                  <a:pt x="505611" y="132079"/>
                </a:lnTo>
                <a:lnTo>
                  <a:pt x="499375" y="138429"/>
                </a:lnTo>
                <a:lnTo>
                  <a:pt x="496027" y="144779"/>
                </a:lnTo>
                <a:lnTo>
                  <a:pt x="495976" y="152399"/>
                </a:lnTo>
                <a:lnTo>
                  <a:pt x="497741" y="160019"/>
                </a:lnTo>
                <a:lnTo>
                  <a:pt x="502973" y="163829"/>
                </a:lnTo>
                <a:lnTo>
                  <a:pt x="517096" y="165099"/>
                </a:lnTo>
                <a:lnTo>
                  <a:pt x="537517" y="166369"/>
                </a:lnTo>
                <a:lnTo>
                  <a:pt x="556399" y="168909"/>
                </a:lnTo>
                <a:lnTo>
                  <a:pt x="571301" y="176529"/>
                </a:lnTo>
                <a:lnTo>
                  <a:pt x="581957" y="189229"/>
                </a:lnTo>
                <a:lnTo>
                  <a:pt x="588102" y="204469"/>
                </a:lnTo>
                <a:lnTo>
                  <a:pt x="588480" y="226059"/>
                </a:lnTo>
                <a:lnTo>
                  <a:pt x="580699" y="243839"/>
                </a:lnTo>
                <a:lnTo>
                  <a:pt x="565501" y="259079"/>
                </a:lnTo>
                <a:lnTo>
                  <a:pt x="543626" y="270509"/>
                </a:lnTo>
                <a:lnTo>
                  <a:pt x="547589" y="288289"/>
                </a:lnTo>
                <a:lnTo>
                  <a:pt x="527853" y="293369"/>
                </a:lnTo>
                <a:lnTo>
                  <a:pt x="676762" y="293369"/>
                </a:lnTo>
                <a:lnTo>
                  <a:pt x="681113" y="287019"/>
                </a:lnTo>
                <a:lnTo>
                  <a:pt x="690066" y="271779"/>
                </a:lnTo>
                <a:lnTo>
                  <a:pt x="697449" y="253999"/>
                </a:lnTo>
                <a:lnTo>
                  <a:pt x="779420" y="253999"/>
                </a:lnTo>
                <a:lnTo>
                  <a:pt x="748924" y="245109"/>
                </a:lnTo>
                <a:lnTo>
                  <a:pt x="703405" y="234949"/>
                </a:lnTo>
                <a:lnTo>
                  <a:pt x="706001" y="223519"/>
                </a:lnTo>
                <a:lnTo>
                  <a:pt x="707923" y="212089"/>
                </a:lnTo>
                <a:lnTo>
                  <a:pt x="709116" y="200659"/>
                </a:lnTo>
                <a:lnTo>
                  <a:pt x="709526" y="187959"/>
                </a:lnTo>
                <a:lnTo>
                  <a:pt x="702815" y="138429"/>
                </a:lnTo>
                <a:lnTo>
                  <a:pt x="700651" y="133349"/>
                </a:lnTo>
                <a:lnTo>
                  <a:pt x="554154" y="133349"/>
                </a:lnTo>
                <a:lnTo>
                  <a:pt x="542724" y="129539"/>
                </a:lnTo>
                <a:lnTo>
                  <a:pt x="532603" y="128269"/>
                </a:lnTo>
                <a:close/>
              </a:path>
              <a:path w="1186179" h="998220">
                <a:moveTo>
                  <a:pt x="989676" y="238759"/>
                </a:moveTo>
                <a:lnTo>
                  <a:pt x="939409" y="250189"/>
                </a:lnTo>
                <a:lnTo>
                  <a:pt x="902204" y="267969"/>
                </a:lnTo>
                <a:lnTo>
                  <a:pt x="872658" y="292099"/>
                </a:lnTo>
                <a:lnTo>
                  <a:pt x="1012820" y="292099"/>
                </a:lnTo>
                <a:lnTo>
                  <a:pt x="1024685" y="269239"/>
                </a:lnTo>
                <a:lnTo>
                  <a:pt x="1022873" y="250189"/>
                </a:lnTo>
                <a:lnTo>
                  <a:pt x="1007342" y="240029"/>
                </a:lnTo>
                <a:lnTo>
                  <a:pt x="989676" y="238759"/>
                </a:lnTo>
                <a:close/>
              </a:path>
              <a:path w="1186179" h="998220">
                <a:moveTo>
                  <a:pt x="523878" y="274319"/>
                </a:moveTo>
                <a:lnTo>
                  <a:pt x="511890" y="275589"/>
                </a:lnTo>
                <a:lnTo>
                  <a:pt x="524143" y="275589"/>
                </a:lnTo>
                <a:lnTo>
                  <a:pt x="523878" y="274319"/>
                </a:lnTo>
                <a:close/>
              </a:path>
              <a:path w="1186179" h="998220">
                <a:moveTo>
                  <a:pt x="537206" y="242569"/>
                </a:moveTo>
                <a:lnTo>
                  <a:pt x="482704" y="242569"/>
                </a:lnTo>
                <a:lnTo>
                  <a:pt x="494729" y="245109"/>
                </a:lnTo>
                <a:lnTo>
                  <a:pt x="517582" y="247649"/>
                </a:lnTo>
                <a:lnTo>
                  <a:pt x="529313" y="245109"/>
                </a:lnTo>
                <a:lnTo>
                  <a:pt x="537206" y="242569"/>
                </a:lnTo>
                <a:close/>
              </a:path>
              <a:path w="1186179" h="998220">
                <a:moveTo>
                  <a:pt x="686582" y="100329"/>
                </a:moveTo>
                <a:lnTo>
                  <a:pt x="530658" y="100329"/>
                </a:lnTo>
                <a:lnTo>
                  <a:pt x="542599" y="101599"/>
                </a:lnTo>
                <a:lnTo>
                  <a:pt x="553942" y="104139"/>
                </a:lnTo>
                <a:lnTo>
                  <a:pt x="564403" y="106679"/>
                </a:lnTo>
                <a:lnTo>
                  <a:pt x="554154" y="133349"/>
                </a:lnTo>
                <a:lnTo>
                  <a:pt x="700651" y="133349"/>
                </a:lnTo>
                <a:lnTo>
                  <a:pt x="686582" y="100329"/>
                </a:lnTo>
                <a:close/>
              </a:path>
              <a:path w="1186179" h="998220">
                <a:moveTo>
                  <a:pt x="676044" y="83819"/>
                </a:moveTo>
                <a:lnTo>
                  <a:pt x="514810" y="83819"/>
                </a:lnTo>
                <a:lnTo>
                  <a:pt x="518404" y="101599"/>
                </a:lnTo>
                <a:lnTo>
                  <a:pt x="530658" y="100329"/>
                </a:lnTo>
                <a:lnTo>
                  <a:pt x="686582" y="100329"/>
                </a:lnTo>
                <a:lnTo>
                  <a:pt x="683877" y="93979"/>
                </a:lnTo>
                <a:lnTo>
                  <a:pt x="676044" y="83819"/>
                </a:lnTo>
                <a:close/>
              </a:path>
            </a:pathLst>
          </a:custGeom>
          <a:solidFill>
            <a:srgbClr val="43B02A"/>
          </a:solidFill>
        </p:spPr>
        <p:txBody>
          <a:bodyPr wrap="square" lIns="0" tIns="0" rIns="0" bIns="0" rtlCol="0"/>
          <a:lstStyle/>
          <a:p>
            <a:endParaRPr dirty="0">
              <a:latin typeface="Calibri" panose="020F0502020204030204" pitchFamily="34" charset="0"/>
            </a:endParaRPr>
          </a:p>
        </p:txBody>
      </p:sp>
      <p:sp>
        <p:nvSpPr>
          <p:cNvPr id="5" name="object 13"/>
          <p:cNvSpPr/>
          <p:nvPr/>
        </p:nvSpPr>
        <p:spPr>
          <a:xfrm>
            <a:off x="4666897" y="3737321"/>
            <a:ext cx="1828800" cy="1539010"/>
          </a:xfrm>
          <a:custGeom>
            <a:avLst/>
            <a:gdLst/>
            <a:ahLst/>
            <a:cxnLst/>
            <a:rect l="l" t="t" r="r" b="b"/>
            <a:pathLst>
              <a:path w="1186179" h="998220">
                <a:moveTo>
                  <a:pt x="1043490" y="471169"/>
                </a:moveTo>
                <a:lnTo>
                  <a:pt x="174945" y="471169"/>
                </a:lnTo>
                <a:lnTo>
                  <a:pt x="164328" y="499109"/>
                </a:lnTo>
                <a:lnTo>
                  <a:pt x="156560" y="528319"/>
                </a:lnTo>
                <a:lnTo>
                  <a:pt x="151790" y="557529"/>
                </a:lnTo>
                <a:lnTo>
                  <a:pt x="150167" y="588009"/>
                </a:lnTo>
                <a:lnTo>
                  <a:pt x="154181" y="634999"/>
                </a:lnTo>
                <a:lnTo>
                  <a:pt x="165879" y="681989"/>
                </a:lnTo>
                <a:lnTo>
                  <a:pt x="184745" y="725169"/>
                </a:lnTo>
                <a:lnTo>
                  <a:pt x="210262" y="765809"/>
                </a:lnTo>
                <a:lnTo>
                  <a:pt x="241915" y="803909"/>
                </a:lnTo>
                <a:lnTo>
                  <a:pt x="279187" y="838199"/>
                </a:lnTo>
                <a:lnTo>
                  <a:pt x="279187" y="948689"/>
                </a:lnTo>
                <a:lnTo>
                  <a:pt x="283135" y="967739"/>
                </a:lnTo>
                <a:lnTo>
                  <a:pt x="293887" y="984249"/>
                </a:lnTo>
                <a:lnTo>
                  <a:pt x="309801" y="994409"/>
                </a:lnTo>
                <a:lnTo>
                  <a:pt x="329237" y="998219"/>
                </a:lnTo>
                <a:lnTo>
                  <a:pt x="426431" y="998219"/>
                </a:lnTo>
                <a:lnTo>
                  <a:pt x="445867" y="994409"/>
                </a:lnTo>
                <a:lnTo>
                  <a:pt x="461781" y="984249"/>
                </a:lnTo>
                <a:lnTo>
                  <a:pt x="472533" y="967739"/>
                </a:lnTo>
                <a:lnTo>
                  <a:pt x="476481" y="948689"/>
                </a:lnTo>
                <a:lnTo>
                  <a:pt x="476481" y="933449"/>
                </a:lnTo>
                <a:lnTo>
                  <a:pt x="883745" y="933449"/>
                </a:lnTo>
                <a:lnTo>
                  <a:pt x="883745" y="876299"/>
                </a:lnTo>
                <a:lnTo>
                  <a:pt x="926734" y="848359"/>
                </a:lnTo>
                <a:lnTo>
                  <a:pt x="964938" y="815339"/>
                </a:lnTo>
                <a:lnTo>
                  <a:pt x="997886" y="779779"/>
                </a:lnTo>
                <a:lnTo>
                  <a:pt x="1025109" y="740409"/>
                </a:lnTo>
                <a:lnTo>
                  <a:pt x="1144874" y="740409"/>
                </a:lnTo>
                <a:lnTo>
                  <a:pt x="1153544" y="722629"/>
                </a:lnTo>
                <a:lnTo>
                  <a:pt x="1184748" y="600709"/>
                </a:lnTo>
                <a:lnTo>
                  <a:pt x="1185788" y="581659"/>
                </a:lnTo>
                <a:lnTo>
                  <a:pt x="1179352" y="562609"/>
                </a:lnTo>
                <a:lnTo>
                  <a:pt x="1166622" y="548639"/>
                </a:lnTo>
                <a:lnTo>
                  <a:pt x="1148781" y="539749"/>
                </a:lnTo>
                <a:lnTo>
                  <a:pt x="1059513" y="516889"/>
                </a:lnTo>
                <a:lnTo>
                  <a:pt x="1047186" y="478789"/>
                </a:lnTo>
                <a:lnTo>
                  <a:pt x="1043490" y="471169"/>
                </a:lnTo>
                <a:close/>
              </a:path>
              <a:path w="1186179" h="998220">
                <a:moveTo>
                  <a:pt x="883745" y="943609"/>
                </a:moveTo>
                <a:lnTo>
                  <a:pt x="686450" y="943609"/>
                </a:lnTo>
                <a:lnTo>
                  <a:pt x="686450" y="948689"/>
                </a:lnTo>
                <a:lnTo>
                  <a:pt x="690398" y="967739"/>
                </a:lnTo>
                <a:lnTo>
                  <a:pt x="701147" y="984249"/>
                </a:lnTo>
                <a:lnTo>
                  <a:pt x="717054" y="994409"/>
                </a:lnTo>
                <a:lnTo>
                  <a:pt x="736476" y="998219"/>
                </a:lnTo>
                <a:lnTo>
                  <a:pt x="833694" y="998219"/>
                </a:lnTo>
                <a:lnTo>
                  <a:pt x="853125" y="994409"/>
                </a:lnTo>
                <a:lnTo>
                  <a:pt x="869040" y="984249"/>
                </a:lnTo>
                <a:lnTo>
                  <a:pt x="879795" y="967739"/>
                </a:lnTo>
                <a:lnTo>
                  <a:pt x="883745" y="948689"/>
                </a:lnTo>
                <a:lnTo>
                  <a:pt x="883745" y="943609"/>
                </a:lnTo>
                <a:close/>
              </a:path>
              <a:path w="1186179" h="998220">
                <a:moveTo>
                  <a:pt x="883745" y="933449"/>
                </a:moveTo>
                <a:lnTo>
                  <a:pt x="476481" y="933449"/>
                </a:lnTo>
                <a:lnTo>
                  <a:pt x="508471" y="939799"/>
                </a:lnTo>
                <a:lnTo>
                  <a:pt x="541326" y="944879"/>
                </a:lnTo>
                <a:lnTo>
                  <a:pt x="574960" y="947419"/>
                </a:lnTo>
                <a:lnTo>
                  <a:pt x="609285" y="948689"/>
                </a:lnTo>
                <a:lnTo>
                  <a:pt x="628913" y="947419"/>
                </a:lnTo>
                <a:lnTo>
                  <a:pt x="648320" y="947419"/>
                </a:lnTo>
                <a:lnTo>
                  <a:pt x="667501" y="944879"/>
                </a:lnTo>
                <a:lnTo>
                  <a:pt x="686450" y="943609"/>
                </a:lnTo>
                <a:lnTo>
                  <a:pt x="883745" y="943609"/>
                </a:lnTo>
                <a:lnTo>
                  <a:pt x="883745" y="933449"/>
                </a:lnTo>
                <a:close/>
              </a:path>
              <a:path w="1186179" h="998220">
                <a:moveTo>
                  <a:pt x="1144874" y="740409"/>
                </a:moveTo>
                <a:lnTo>
                  <a:pt x="1025109" y="740409"/>
                </a:lnTo>
                <a:lnTo>
                  <a:pt x="1092584" y="758189"/>
                </a:lnTo>
                <a:lnTo>
                  <a:pt x="1112390" y="759459"/>
                </a:lnTo>
                <a:lnTo>
                  <a:pt x="1130488" y="753109"/>
                </a:lnTo>
                <a:lnTo>
                  <a:pt x="1144874" y="740409"/>
                </a:lnTo>
                <a:close/>
              </a:path>
              <a:path w="1186179" h="998220">
                <a:moveTo>
                  <a:pt x="119099" y="220979"/>
                </a:moveTo>
                <a:lnTo>
                  <a:pt x="79767" y="224789"/>
                </a:lnTo>
                <a:lnTo>
                  <a:pt x="43830" y="245109"/>
                </a:lnTo>
                <a:lnTo>
                  <a:pt x="13102" y="283209"/>
                </a:lnTo>
                <a:lnTo>
                  <a:pt x="0" y="328929"/>
                </a:lnTo>
                <a:lnTo>
                  <a:pt x="5018" y="377189"/>
                </a:lnTo>
                <a:lnTo>
                  <a:pt x="28654" y="420369"/>
                </a:lnTo>
                <a:lnTo>
                  <a:pt x="81659" y="461009"/>
                </a:lnTo>
                <a:lnTo>
                  <a:pt x="144618" y="473709"/>
                </a:lnTo>
                <a:lnTo>
                  <a:pt x="159834" y="473709"/>
                </a:lnTo>
                <a:lnTo>
                  <a:pt x="174945" y="471169"/>
                </a:lnTo>
                <a:lnTo>
                  <a:pt x="1043490" y="471169"/>
                </a:lnTo>
                <a:lnTo>
                  <a:pt x="1029936" y="443229"/>
                </a:lnTo>
                <a:lnTo>
                  <a:pt x="1026697" y="438149"/>
                </a:lnTo>
                <a:lnTo>
                  <a:pt x="161668" y="438149"/>
                </a:lnTo>
                <a:lnTo>
                  <a:pt x="122877" y="436879"/>
                </a:lnTo>
                <a:lnTo>
                  <a:pt x="86240" y="424179"/>
                </a:lnTo>
                <a:lnTo>
                  <a:pt x="55260" y="397509"/>
                </a:lnTo>
                <a:lnTo>
                  <a:pt x="38213" y="367029"/>
                </a:lnTo>
                <a:lnTo>
                  <a:pt x="34591" y="332739"/>
                </a:lnTo>
                <a:lnTo>
                  <a:pt x="44038" y="299719"/>
                </a:lnTo>
                <a:lnTo>
                  <a:pt x="66195" y="271779"/>
                </a:lnTo>
                <a:lnTo>
                  <a:pt x="90013" y="259079"/>
                </a:lnTo>
                <a:lnTo>
                  <a:pt x="116085" y="255269"/>
                </a:lnTo>
                <a:lnTo>
                  <a:pt x="185918" y="255269"/>
                </a:lnTo>
                <a:lnTo>
                  <a:pt x="157118" y="232409"/>
                </a:lnTo>
                <a:lnTo>
                  <a:pt x="119099" y="220979"/>
                </a:lnTo>
                <a:close/>
              </a:path>
              <a:path w="1186179" h="998220">
                <a:moveTo>
                  <a:pt x="521668" y="0"/>
                </a:moveTo>
                <a:lnTo>
                  <a:pt x="471735" y="7619"/>
                </a:lnTo>
                <a:lnTo>
                  <a:pt x="426863" y="26669"/>
                </a:lnTo>
                <a:lnTo>
                  <a:pt x="388845" y="55879"/>
                </a:lnTo>
                <a:lnTo>
                  <a:pt x="359471" y="93979"/>
                </a:lnTo>
                <a:lnTo>
                  <a:pt x="340533" y="138429"/>
                </a:lnTo>
                <a:lnTo>
                  <a:pt x="333994" y="186689"/>
                </a:lnTo>
                <a:lnTo>
                  <a:pt x="333908" y="189229"/>
                </a:lnTo>
                <a:lnTo>
                  <a:pt x="335632" y="214629"/>
                </a:lnTo>
                <a:lnTo>
                  <a:pt x="340887" y="238759"/>
                </a:lnTo>
                <a:lnTo>
                  <a:pt x="349328" y="262889"/>
                </a:lnTo>
                <a:lnTo>
                  <a:pt x="360695" y="284479"/>
                </a:lnTo>
                <a:lnTo>
                  <a:pt x="311715" y="313689"/>
                </a:lnTo>
                <a:lnTo>
                  <a:pt x="268041" y="346709"/>
                </a:lnTo>
                <a:lnTo>
                  <a:pt x="230299" y="384809"/>
                </a:lnTo>
                <a:lnTo>
                  <a:pt x="199113" y="425449"/>
                </a:lnTo>
                <a:lnTo>
                  <a:pt x="161668" y="438149"/>
                </a:lnTo>
                <a:lnTo>
                  <a:pt x="1026697" y="438149"/>
                </a:lnTo>
                <a:lnTo>
                  <a:pt x="1017788" y="424179"/>
                </a:lnTo>
                <a:lnTo>
                  <a:pt x="374373" y="424179"/>
                </a:lnTo>
                <a:lnTo>
                  <a:pt x="372125" y="422909"/>
                </a:lnTo>
                <a:lnTo>
                  <a:pt x="365064" y="420369"/>
                </a:lnTo>
                <a:lnTo>
                  <a:pt x="361127" y="416559"/>
                </a:lnTo>
                <a:lnTo>
                  <a:pt x="333898" y="353059"/>
                </a:lnTo>
                <a:lnTo>
                  <a:pt x="332389" y="345439"/>
                </a:lnTo>
                <a:lnTo>
                  <a:pt x="333538" y="339089"/>
                </a:lnTo>
                <a:lnTo>
                  <a:pt x="337090" y="332739"/>
                </a:lnTo>
                <a:lnTo>
                  <a:pt x="342788" y="327659"/>
                </a:lnTo>
                <a:lnTo>
                  <a:pt x="351853" y="323849"/>
                </a:lnTo>
                <a:lnTo>
                  <a:pt x="361005" y="318769"/>
                </a:lnTo>
                <a:lnTo>
                  <a:pt x="379555" y="311149"/>
                </a:lnTo>
                <a:lnTo>
                  <a:pt x="663126" y="311149"/>
                </a:lnTo>
                <a:lnTo>
                  <a:pt x="670670" y="302259"/>
                </a:lnTo>
                <a:lnTo>
                  <a:pt x="676762" y="293369"/>
                </a:lnTo>
                <a:lnTo>
                  <a:pt x="527853" y="293369"/>
                </a:lnTo>
                <a:lnTo>
                  <a:pt x="524143" y="275589"/>
                </a:lnTo>
                <a:lnTo>
                  <a:pt x="511890" y="275589"/>
                </a:lnTo>
                <a:lnTo>
                  <a:pt x="487659" y="273049"/>
                </a:lnTo>
                <a:lnTo>
                  <a:pt x="476100" y="269239"/>
                </a:lnTo>
                <a:lnTo>
                  <a:pt x="482704" y="242569"/>
                </a:lnTo>
                <a:lnTo>
                  <a:pt x="537206" y="242569"/>
                </a:lnTo>
                <a:lnTo>
                  <a:pt x="541152" y="241299"/>
                </a:lnTo>
                <a:lnTo>
                  <a:pt x="549040" y="236219"/>
                </a:lnTo>
                <a:lnTo>
                  <a:pt x="552913" y="227329"/>
                </a:lnTo>
                <a:lnTo>
                  <a:pt x="552707" y="218439"/>
                </a:lnTo>
                <a:lnTo>
                  <a:pt x="508676" y="200659"/>
                </a:lnTo>
                <a:lnTo>
                  <a:pt x="497085" y="199389"/>
                </a:lnTo>
                <a:lnTo>
                  <a:pt x="465454" y="176529"/>
                </a:lnTo>
                <a:lnTo>
                  <a:pt x="460548" y="144779"/>
                </a:lnTo>
                <a:lnTo>
                  <a:pt x="467113" y="128269"/>
                </a:lnTo>
                <a:lnTo>
                  <a:pt x="480020" y="114299"/>
                </a:lnTo>
                <a:lnTo>
                  <a:pt x="498579" y="105409"/>
                </a:lnTo>
                <a:lnTo>
                  <a:pt x="495061" y="88899"/>
                </a:lnTo>
                <a:lnTo>
                  <a:pt x="514810" y="83819"/>
                </a:lnTo>
                <a:lnTo>
                  <a:pt x="676044" y="83819"/>
                </a:lnTo>
                <a:lnTo>
                  <a:pt x="654502" y="55879"/>
                </a:lnTo>
                <a:lnTo>
                  <a:pt x="616481" y="26669"/>
                </a:lnTo>
                <a:lnTo>
                  <a:pt x="571606" y="7619"/>
                </a:lnTo>
                <a:lnTo>
                  <a:pt x="521668" y="0"/>
                </a:lnTo>
                <a:close/>
              </a:path>
              <a:path w="1186179" h="998220">
                <a:moveTo>
                  <a:pt x="674266" y="354329"/>
                </a:moveTo>
                <a:lnTo>
                  <a:pt x="623278" y="356869"/>
                </a:lnTo>
                <a:lnTo>
                  <a:pt x="572983" y="363219"/>
                </a:lnTo>
                <a:lnTo>
                  <a:pt x="523696" y="372109"/>
                </a:lnTo>
                <a:lnTo>
                  <a:pt x="475734" y="386079"/>
                </a:lnTo>
                <a:lnTo>
                  <a:pt x="429415" y="401319"/>
                </a:lnTo>
                <a:lnTo>
                  <a:pt x="385054" y="421639"/>
                </a:lnTo>
                <a:lnTo>
                  <a:pt x="382412" y="422909"/>
                </a:lnTo>
                <a:lnTo>
                  <a:pt x="379517" y="424179"/>
                </a:lnTo>
                <a:lnTo>
                  <a:pt x="1017788" y="424179"/>
                </a:lnTo>
                <a:lnTo>
                  <a:pt x="1008069" y="408939"/>
                </a:lnTo>
                <a:lnTo>
                  <a:pt x="981890" y="377189"/>
                </a:lnTo>
                <a:lnTo>
                  <a:pt x="986835" y="355599"/>
                </a:lnTo>
                <a:lnTo>
                  <a:pt x="725630" y="355599"/>
                </a:lnTo>
                <a:lnTo>
                  <a:pt x="674266" y="354329"/>
                </a:lnTo>
                <a:close/>
              </a:path>
              <a:path w="1186179" h="998220">
                <a:moveTo>
                  <a:pt x="91660" y="341629"/>
                </a:moveTo>
                <a:lnTo>
                  <a:pt x="85037" y="341629"/>
                </a:lnTo>
                <a:lnTo>
                  <a:pt x="78984" y="345439"/>
                </a:lnTo>
                <a:lnTo>
                  <a:pt x="74671" y="350519"/>
                </a:lnTo>
                <a:lnTo>
                  <a:pt x="72828" y="356869"/>
                </a:lnTo>
                <a:lnTo>
                  <a:pt x="73523" y="363219"/>
                </a:lnTo>
                <a:lnTo>
                  <a:pt x="111836" y="392429"/>
                </a:lnTo>
                <a:lnTo>
                  <a:pt x="125860" y="394969"/>
                </a:lnTo>
                <a:lnTo>
                  <a:pt x="140144" y="394969"/>
                </a:lnTo>
                <a:lnTo>
                  <a:pt x="153908" y="392429"/>
                </a:lnTo>
                <a:lnTo>
                  <a:pt x="166833" y="386079"/>
                </a:lnTo>
                <a:lnTo>
                  <a:pt x="178603" y="378459"/>
                </a:lnTo>
                <a:lnTo>
                  <a:pt x="192741" y="360679"/>
                </a:lnTo>
                <a:lnTo>
                  <a:pt x="128895" y="360679"/>
                </a:lnTo>
                <a:lnTo>
                  <a:pt x="121625" y="359409"/>
                </a:lnTo>
                <a:lnTo>
                  <a:pt x="114858" y="356869"/>
                </a:lnTo>
                <a:lnTo>
                  <a:pt x="108753" y="353059"/>
                </a:lnTo>
                <a:lnTo>
                  <a:pt x="103470" y="347979"/>
                </a:lnTo>
                <a:lnTo>
                  <a:pt x="98067" y="342899"/>
                </a:lnTo>
                <a:lnTo>
                  <a:pt x="91660" y="341629"/>
                </a:lnTo>
                <a:close/>
              </a:path>
              <a:path w="1186179" h="998220">
                <a:moveTo>
                  <a:pt x="185918" y="255269"/>
                </a:moveTo>
                <a:lnTo>
                  <a:pt x="116085" y="255269"/>
                </a:lnTo>
                <a:lnTo>
                  <a:pt x="141288" y="262889"/>
                </a:lnTo>
                <a:lnTo>
                  <a:pt x="162499" y="279399"/>
                </a:lnTo>
                <a:lnTo>
                  <a:pt x="172206" y="297179"/>
                </a:lnTo>
                <a:lnTo>
                  <a:pt x="174263" y="317499"/>
                </a:lnTo>
                <a:lnTo>
                  <a:pt x="168875" y="336549"/>
                </a:lnTo>
                <a:lnTo>
                  <a:pt x="156251" y="351789"/>
                </a:lnTo>
                <a:lnTo>
                  <a:pt x="150123" y="355599"/>
                </a:lnTo>
                <a:lnTo>
                  <a:pt x="143392" y="359409"/>
                </a:lnTo>
                <a:lnTo>
                  <a:pt x="136252" y="360679"/>
                </a:lnTo>
                <a:lnTo>
                  <a:pt x="192741" y="360679"/>
                </a:lnTo>
                <a:lnTo>
                  <a:pt x="199811" y="351789"/>
                </a:lnTo>
                <a:lnTo>
                  <a:pt x="208859" y="320039"/>
                </a:lnTo>
                <a:lnTo>
                  <a:pt x="205408" y="287019"/>
                </a:lnTo>
                <a:lnTo>
                  <a:pt x="189118" y="257809"/>
                </a:lnTo>
                <a:lnTo>
                  <a:pt x="185918" y="255269"/>
                </a:lnTo>
                <a:close/>
              </a:path>
              <a:path w="1186179" h="998220">
                <a:moveTo>
                  <a:pt x="663126" y="311149"/>
                </a:moveTo>
                <a:lnTo>
                  <a:pt x="379555" y="311149"/>
                </a:lnTo>
                <a:lnTo>
                  <a:pt x="392764" y="325119"/>
                </a:lnTo>
                <a:lnTo>
                  <a:pt x="407304" y="336549"/>
                </a:lnTo>
                <a:lnTo>
                  <a:pt x="423064" y="347979"/>
                </a:lnTo>
                <a:lnTo>
                  <a:pt x="439931" y="356869"/>
                </a:lnTo>
                <a:lnTo>
                  <a:pt x="492510" y="341629"/>
                </a:lnTo>
                <a:lnTo>
                  <a:pt x="546768" y="328929"/>
                </a:lnTo>
                <a:lnTo>
                  <a:pt x="602328" y="320039"/>
                </a:lnTo>
                <a:lnTo>
                  <a:pt x="658815" y="316229"/>
                </a:lnTo>
                <a:lnTo>
                  <a:pt x="663126" y="311149"/>
                </a:lnTo>
                <a:close/>
              </a:path>
              <a:path w="1186179" h="998220">
                <a:moveTo>
                  <a:pt x="779420" y="253999"/>
                </a:moveTo>
                <a:lnTo>
                  <a:pt x="707431" y="253999"/>
                </a:lnTo>
                <a:lnTo>
                  <a:pt x="727295" y="256539"/>
                </a:lnTo>
                <a:lnTo>
                  <a:pt x="737149" y="256539"/>
                </a:lnTo>
                <a:lnTo>
                  <a:pt x="742330" y="257809"/>
                </a:lnTo>
                <a:lnTo>
                  <a:pt x="747080" y="260349"/>
                </a:lnTo>
                <a:lnTo>
                  <a:pt x="753519" y="267969"/>
                </a:lnTo>
                <a:lnTo>
                  <a:pt x="754941" y="273049"/>
                </a:lnTo>
                <a:lnTo>
                  <a:pt x="754205" y="278129"/>
                </a:lnTo>
                <a:lnTo>
                  <a:pt x="745594" y="339089"/>
                </a:lnTo>
                <a:lnTo>
                  <a:pt x="743262" y="345439"/>
                </a:lnTo>
                <a:lnTo>
                  <a:pt x="738751" y="350519"/>
                </a:lnTo>
                <a:lnTo>
                  <a:pt x="732669" y="354329"/>
                </a:lnTo>
                <a:lnTo>
                  <a:pt x="725630" y="355599"/>
                </a:lnTo>
                <a:lnTo>
                  <a:pt x="986835" y="355599"/>
                </a:lnTo>
                <a:lnTo>
                  <a:pt x="991780" y="334009"/>
                </a:lnTo>
                <a:lnTo>
                  <a:pt x="1010183" y="297179"/>
                </a:lnTo>
                <a:lnTo>
                  <a:pt x="1012820" y="292099"/>
                </a:lnTo>
                <a:lnTo>
                  <a:pt x="872658" y="292099"/>
                </a:lnTo>
                <a:lnTo>
                  <a:pt x="833825" y="273049"/>
                </a:lnTo>
                <a:lnTo>
                  <a:pt x="792489" y="257809"/>
                </a:lnTo>
                <a:lnTo>
                  <a:pt x="779420" y="253999"/>
                </a:lnTo>
                <a:close/>
              </a:path>
              <a:path w="1186179" h="998220">
                <a:moveTo>
                  <a:pt x="532603" y="128269"/>
                </a:moveTo>
                <a:lnTo>
                  <a:pt x="523301" y="128269"/>
                </a:lnTo>
                <a:lnTo>
                  <a:pt x="514327" y="129539"/>
                </a:lnTo>
                <a:lnTo>
                  <a:pt x="505611" y="132079"/>
                </a:lnTo>
                <a:lnTo>
                  <a:pt x="499375" y="138429"/>
                </a:lnTo>
                <a:lnTo>
                  <a:pt x="496027" y="144779"/>
                </a:lnTo>
                <a:lnTo>
                  <a:pt x="495976" y="152399"/>
                </a:lnTo>
                <a:lnTo>
                  <a:pt x="497741" y="160019"/>
                </a:lnTo>
                <a:lnTo>
                  <a:pt x="502973" y="163829"/>
                </a:lnTo>
                <a:lnTo>
                  <a:pt x="517096" y="165099"/>
                </a:lnTo>
                <a:lnTo>
                  <a:pt x="537517" y="166369"/>
                </a:lnTo>
                <a:lnTo>
                  <a:pt x="556399" y="168909"/>
                </a:lnTo>
                <a:lnTo>
                  <a:pt x="571301" y="176529"/>
                </a:lnTo>
                <a:lnTo>
                  <a:pt x="581957" y="189229"/>
                </a:lnTo>
                <a:lnTo>
                  <a:pt x="588102" y="204469"/>
                </a:lnTo>
                <a:lnTo>
                  <a:pt x="588480" y="226059"/>
                </a:lnTo>
                <a:lnTo>
                  <a:pt x="580699" y="243839"/>
                </a:lnTo>
                <a:lnTo>
                  <a:pt x="565501" y="259079"/>
                </a:lnTo>
                <a:lnTo>
                  <a:pt x="543626" y="270509"/>
                </a:lnTo>
                <a:lnTo>
                  <a:pt x="547589" y="288289"/>
                </a:lnTo>
                <a:lnTo>
                  <a:pt x="527853" y="293369"/>
                </a:lnTo>
                <a:lnTo>
                  <a:pt x="676762" y="293369"/>
                </a:lnTo>
                <a:lnTo>
                  <a:pt x="681113" y="287019"/>
                </a:lnTo>
                <a:lnTo>
                  <a:pt x="690066" y="271779"/>
                </a:lnTo>
                <a:lnTo>
                  <a:pt x="697449" y="253999"/>
                </a:lnTo>
                <a:lnTo>
                  <a:pt x="779420" y="253999"/>
                </a:lnTo>
                <a:lnTo>
                  <a:pt x="748924" y="245109"/>
                </a:lnTo>
                <a:lnTo>
                  <a:pt x="703405" y="234949"/>
                </a:lnTo>
                <a:lnTo>
                  <a:pt x="706001" y="223519"/>
                </a:lnTo>
                <a:lnTo>
                  <a:pt x="707923" y="212089"/>
                </a:lnTo>
                <a:lnTo>
                  <a:pt x="709116" y="200659"/>
                </a:lnTo>
                <a:lnTo>
                  <a:pt x="709526" y="187959"/>
                </a:lnTo>
                <a:lnTo>
                  <a:pt x="702815" y="138429"/>
                </a:lnTo>
                <a:lnTo>
                  <a:pt x="700651" y="133349"/>
                </a:lnTo>
                <a:lnTo>
                  <a:pt x="554154" y="133349"/>
                </a:lnTo>
                <a:lnTo>
                  <a:pt x="542724" y="129539"/>
                </a:lnTo>
                <a:lnTo>
                  <a:pt x="532603" y="128269"/>
                </a:lnTo>
                <a:close/>
              </a:path>
              <a:path w="1186179" h="998220">
                <a:moveTo>
                  <a:pt x="989676" y="238759"/>
                </a:moveTo>
                <a:lnTo>
                  <a:pt x="939409" y="250189"/>
                </a:lnTo>
                <a:lnTo>
                  <a:pt x="902204" y="267969"/>
                </a:lnTo>
                <a:lnTo>
                  <a:pt x="872658" y="292099"/>
                </a:lnTo>
                <a:lnTo>
                  <a:pt x="1012820" y="292099"/>
                </a:lnTo>
                <a:lnTo>
                  <a:pt x="1024685" y="269239"/>
                </a:lnTo>
                <a:lnTo>
                  <a:pt x="1022873" y="250189"/>
                </a:lnTo>
                <a:lnTo>
                  <a:pt x="1007342" y="240029"/>
                </a:lnTo>
                <a:lnTo>
                  <a:pt x="989676" y="238759"/>
                </a:lnTo>
                <a:close/>
              </a:path>
              <a:path w="1186179" h="998220">
                <a:moveTo>
                  <a:pt x="523878" y="274319"/>
                </a:moveTo>
                <a:lnTo>
                  <a:pt x="511890" y="275589"/>
                </a:lnTo>
                <a:lnTo>
                  <a:pt x="524143" y="275589"/>
                </a:lnTo>
                <a:lnTo>
                  <a:pt x="523878" y="274319"/>
                </a:lnTo>
                <a:close/>
              </a:path>
              <a:path w="1186179" h="998220">
                <a:moveTo>
                  <a:pt x="537206" y="242569"/>
                </a:moveTo>
                <a:lnTo>
                  <a:pt x="482704" y="242569"/>
                </a:lnTo>
                <a:lnTo>
                  <a:pt x="494729" y="245109"/>
                </a:lnTo>
                <a:lnTo>
                  <a:pt x="517582" y="247649"/>
                </a:lnTo>
                <a:lnTo>
                  <a:pt x="529313" y="245109"/>
                </a:lnTo>
                <a:lnTo>
                  <a:pt x="537206" y="242569"/>
                </a:lnTo>
                <a:close/>
              </a:path>
              <a:path w="1186179" h="998220">
                <a:moveTo>
                  <a:pt x="686582" y="100329"/>
                </a:moveTo>
                <a:lnTo>
                  <a:pt x="530658" y="100329"/>
                </a:lnTo>
                <a:lnTo>
                  <a:pt x="542599" y="101599"/>
                </a:lnTo>
                <a:lnTo>
                  <a:pt x="553942" y="104139"/>
                </a:lnTo>
                <a:lnTo>
                  <a:pt x="564403" y="106679"/>
                </a:lnTo>
                <a:lnTo>
                  <a:pt x="554154" y="133349"/>
                </a:lnTo>
                <a:lnTo>
                  <a:pt x="700651" y="133349"/>
                </a:lnTo>
                <a:lnTo>
                  <a:pt x="686582" y="100329"/>
                </a:lnTo>
                <a:close/>
              </a:path>
              <a:path w="1186179" h="998220">
                <a:moveTo>
                  <a:pt x="676044" y="83819"/>
                </a:moveTo>
                <a:lnTo>
                  <a:pt x="514810" y="83819"/>
                </a:lnTo>
                <a:lnTo>
                  <a:pt x="518404" y="101599"/>
                </a:lnTo>
                <a:lnTo>
                  <a:pt x="530658" y="100329"/>
                </a:lnTo>
                <a:lnTo>
                  <a:pt x="686582" y="100329"/>
                </a:lnTo>
                <a:lnTo>
                  <a:pt x="683877" y="93979"/>
                </a:lnTo>
                <a:lnTo>
                  <a:pt x="676044" y="83819"/>
                </a:lnTo>
                <a:close/>
              </a:path>
            </a:pathLst>
          </a:custGeom>
          <a:solidFill>
            <a:srgbClr val="43B02A"/>
          </a:solidFill>
        </p:spPr>
        <p:txBody>
          <a:bodyPr wrap="square" lIns="0" tIns="0" rIns="0" bIns="0" rtlCol="0"/>
          <a:lstStyle/>
          <a:p>
            <a:endParaRPr dirty="0">
              <a:latin typeface="Calibri" panose="020F0502020204030204" pitchFamily="34" charset="0"/>
            </a:endParaRPr>
          </a:p>
        </p:txBody>
      </p:sp>
      <p:sp>
        <p:nvSpPr>
          <p:cNvPr id="6" name="object 13"/>
          <p:cNvSpPr/>
          <p:nvPr/>
        </p:nvSpPr>
        <p:spPr>
          <a:xfrm>
            <a:off x="7962900" y="4000577"/>
            <a:ext cx="1486606" cy="1251040"/>
          </a:xfrm>
          <a:custGeom>
            <a:avLst/>
            <a:gdLst/>
            <a:ahLst/>
            <a:cxnLst/>
            <a:rect l="l" t="t" r="r" b="b"/>
            <a:pathLst>
              <a:path w="1186179" h="998220">
                <a:moveTo>
                  <a:pt x="1043490" y="471169"/>
                </a:moveTo>
                <a:lnTo>
                  <a:pt x="174945" y="471169"/>
                </a:lnTo>
                <a:lnTo>
                  <a:pt x="164328" y="499109"/>
                </a:lnTo>
                <a:lnTo>
                  <a:pt x="156560" y="528319"/>
                </a:lnTo>
                <a:lnTo>
                  <a:pt x="151790" y="557529"/>
                </a:lnTo>
                <a:lnTo>
                  <a:pt x="150167" y="588009"/>
                </a:lnTo>
                <a:lnTo>
                  <a:pt x="154181" y="634999"/>
                </a:lnTo>
                <a:lnTo>
                  <a:pt x="165879" y="681989"/>
                </a:lnTo>
                <a:lnTo>
                  <a:pt x="184745" y="725169"/>
                </a:lnTo>
                <a:lnTo>
                  <a:pt x="210262" y="765809"/>
                </a:lnTo>
                <a:lnTo>
                  <a:pt x="241915" y="803909"/>
                </a:lnTo>
                <a:lnTo>
                  <a:pt x="279187" y="838199"/>
                </a:lnTo>
                <a:lnTo>
                  <a:pt x="279187" y="948689"/>
                </a:lnTo>
                <a:lnTo>
                  <a:pt x="283135" y="967739"/>
                </a:lnTo>
                <a:lnTo>
                  <a:pt x="293887" y="984249"/>
                </a:lnTo>
                <a:lnTo>
                  <a:pt x="309801" y="994409"/>
                </a:lnTo>
                <a:lnTo>
                  <a:pt x="329237" y="998219"/>
                </a:lnTo>
                <a:lnTo>
                  <a:pt x="426431" y="998219"/>
                </a:lnTo>
                <a:lnTo>
                  <a:pt x="445867" y="994409"/>
                </a:lnTo>
                <a:lnTo>
                  <a:pt x="461781" y="984249"/>
                </a:lnTo>
                <a:lnTo>
                  <a:pt x="472533" y="967739"/>
                </a:lnTo>
                <a:lnTo>
                  <a:pt x="476481" y="948689"/>
                </a:lnTo>
                <a:lnTo>
                  <a:pt x="476481" y="933449"/>
                </a:lnTo>
                <a:lnTo>
                  <a:pt x="883745" y="933449"/>
                </a:lnTo>
                <a:lnTo>
                  <a:pt x="883745" y="876299"/>
                </a:lnTo>
                <a:lnTo>
                  <a:pt x="926734" y="848359"/>
                </a:lnTo>
                <a:lnTo>
                  <a:pt x="964938" y="815339"/>
                </a:lnTo>
                <a:lnTo>
                  <a:pt x="997886" y="779779"/>
                </a:lnTo>
                <a:lnTo>
                  <a:pt x="1025109" y="740409"/>
                </a:lnTo>
                <a:lnTo>
                  <a:pt x="1144874" y="740409"/>
                </a:lnTo>
                <a:lnTo>
                  <a:pt x="1153544" y="722629"/>
                </a:lnTo>
                <a:lnTo>
                  <a:pt x="1184748" y="600709"/>
                </a:lnTo>
                <a:lnTo>
                  <a:pt x="1185788" y="581659"/>
                </a:lnTo>
                <a:lnTo>
                  <a:pt x="1179352" y="562609"/>
                </a:lnTo>
                <a:lnTo>
                  <a:pt x="1166622" y="548639"/>
                </a:lnTo>
                <a:lnTo>
                  <a:pt x="1148781" y="539749"/>
                </a:lnTo>
                <a:lnTo>
                  <a:pt x="1059513" y="516889"/>
                </a:lnTo>
                <a:lnTo>
                  <a:pt x="1047186" y="478789"/>
                </a:lnTo>
                <a:lnTo>
                  <a:pt x="1043490" y="471169"/>
                </a:lnTo>
                <a:close/>
              </a:path>
              <a:path w="1186179" h="998220">
                <a:moveTo>
                  <a:pt x="883745" y="943609"/>
                </a:moveTo>
                <a:lnTo>
                  <a:pt x="686450" y="943609"/>
                </a:lnTo>
                <a:lnTo>
                  <a:pt x="686450" y="948689"/>
                </a:lnTo>
                <a:lnTo>
                  <a:pt x="690398" y="967739"/>
                </a:lnTo>
                <a:lnTo>
                  <a:pt x="701147" y="984249"/>
                </a:lnTo>
                <a:lnTo>
                  <a:pt x="717054" y="994409"/>
                </a:lnTo>
                <a:lnTo>
                  <a:pt x="736476" y="998219"/>
                </a:lnTo>
                <a:lnTo>
                  <a:pt x="833694" y="998219"/>
                </a:lnTo>
                <a:lnTo>
                  <a:pt x="853125" y="994409"/>
                </a:lnTo>
                <a:lnTo>
                  <a:pt x="869040" y="984249"/>
                </a:lnTo>
                <a:lnTo>
                  <a:pt x="879795" y="967739"/>
                </a:lnTo>
                <a:lnTo>
                  <a:pt x="883745" y="948689"/>
                </a:lnTo>
                <a:lnTo>
                  <a:pt x="883745" y="943609"/>
                </a:lnTo>
                <a:close/>
              </a:path>
              <a:path w="1186179" h="998220">
                <a:moveTo>
                  <a:pt x="883745" y="933449"/>
                </a:moveTo>
                <a:lnTo>
                  <a:pt x="476481" y="933449"/>
                </a:lnTo>
                <a:lnTo>
                  <a:pt x="508471" y="939799"/>
                </a:lnTo>
                <a:lnTo>
                  <a:pt x="541326" y="944879"/>
                </a:lnTo>
                <a:lnTo>
                  <a:pt x="574960" y="947419"/>
                </a:lnTo>
                <a:lnTo>
                  <a:pt x="609285" y="948689"/>
                </a:lnTo>
                <a:lnTo>
                  <a:pt x="628913" y="947419"/>
                </a:lnTo>
                <a:lnTo>
                  <a:pt x="648320" y="947419"/>
                </a:lnTo>
                <a:lnTo>
                  <a:pt x="667501" y="944879"/>
                </a:lnTo>
                <a:lnTo>
                  <a:pt x="686450" y="943609"/>
                </a:lnTo>
                <a:lnTo>
                  <a:pt x="883745" y="943609"/>
                </a:lnTo>
                <a:lnTo>
                  <a:pt x="883745" y="933449"/>
                </a:lnTo>
                <a:close/>
              </a:path>
              <a:path w="1186179" h="998220">
                <a:moveTo>
                  <a:pt x="1144874" y="740409"/>
                </a:moveTo>
                <a:lnTo>
                  <a:pt x="1025109" y="740409"/>
                </a:lnTo>
                <a:lnTo>
                  <a:pt x="1092584" y="758189"/>
                </a:lnTo>
                <a:lnTo>
                  <a:pt x="1112390" y="759459"/>
                </a:lnTo>
                <a:lnTo>
                  <a:pt x="1130488" y="753109"/>
                </a:lnTo>
                <a:lnTo>
                  <a:pt x="1144874" y="740409"/>
                </a:lnTo>
                <a:close/>
              </a:path>
              <a:path w="1186179" h="998220">
                <a:moveTo>
                  <a:pt x="119099" y="220979"/>
                </a:moveTo>
                <a:lnTo>
                  <a:pt x="79767" y="224789"/>
                </a:lnTo>
                <a:lnTo>
                  <a:pt x="43830" y="245109"/>
                </a:lnTo>
                <a:lnTo>
                  <a:pt x="13102" y="283209"/>
                </a:lnTo>
                <a:lnTo>
                  <a:pt x="0" y="328929"/>
                </a:lnTo>
                <a:lnTo>
                  <a:pt x="5018" y="377189"/>
                </a:lnTo>
                <a:lnTo>
                  <a:pt x="28654" y="420369"/>
                </a:lnTo>
                <a:lnTo>
                  <a:pt x="81659" y="461009"/>
                </a:lnTo>
                <a:lnTo>
                  <a:pt x="144618" y="473709"/>
                </a:lnTo>
                <a:lnTo>
                  <a:pt x="159834" y="473709"/>
                </a:lnTo>
                <a:lnTo>
                  <a:pt x="174945" y="471169"/>
                </a:lnTo>
                <a:lnTo>
                  <a:pt x="1043490" y="471169"/>
                </a:lnTo>
                <a:lnTo>
                  <a:pt x="1029936" y="443229"/>
                </a:lnTo>
                <a:lnTo>
                  <a:pt x="1026697" y="438149"/>
                </a:lnTo>
                <a:lnTo>
                  <a:pt x="161668" y="438149"/>
                </a:lnTo>
                <a:lnTo>
                  <a:pt x="122877" y="436879"/>
                </a:lnTo>
                <a:lnTo>
                  <a:pt x="86240" y="424179"/>
                </a:lnTo>
                <a:lnTo>
                  <a:pt x="55260" y="397509"/>
                </a:lnTo>
                <a:lnTo>
                  <a:pt x="38213" y="367029"/>
                </a:lnTo>
                <a:lnTo>
                  <a:pt x="34591" y="332739"/>
                </a:lnTo>
                <a:lnTo>
                  <a:pt x="44038" y="299719"/>
                </a:lnTo>
                <a:lnTo>
                  <a:pt x="66195" y="271779"/>
                </a:lnTo>
                <a:lnTo>
                  <a:pt x="90013" y="259079"/>
                </a:lnTo>
                <a:lnTo>
                  <a:pt x="116085" y="255269"/>
                </a:lnTo>
                <a:lnTo>
                  <a:pt x="185918" y="255269"/>
                </a:lnTo>
                <a:lnTo>
                  <a:pt x="157118" y="232409"/>
                </a:lnTo>
                <a:lnTo>
                  <a:pt x="119099" y="220979"/>
                </a:lnTo>
                <a:close/>
              </a:path>
              <a:path w="1186179" h="998220">
                <a:moveTo>
                  <a:pt x="521668" y="0"/>
                </a:moveTo>
                <a:lnTo>
                  <a:pt x="471735" y="7619"/>
                </a:lnTo>
                <a:lnTo>
                  <a:pt x="426863" y="26669"/>
                </a:lnTo>
                <a:lnTo>
                  <a:pt x="388845" y="55879"/>
                </a:lnTo>
                <a:lnTo>
                  <a:pt x="359471" y="93979"/>
                </a:lnTo>
                <a:lnTo>
                  <a:pt x="340533" y="138429"/>
                </a:lnTo>
                <a:lnTo>
                  <a:pt x="333994" y="186689"/>
                </a:lnTo>
                <a:lnTo>
                  <a:pt x="333908" y="189229"/>
                </a:lnTo>
                <a:lnTo>
                  <a:pt x="335632" y="214629"/>
                </a:lnTo>
                <a:lnTo>
                  <a:pt x="340887" y="238759"/>
                </a:lnTo>
                <a:lnTo>
                  <a:pt x="349328" y="262889"/>
                </a:lnTo>
                <a:lnTo>
                  <a:pt x="360695" y="284479"/>
                </a:lnTo>
                <a:lnTo>
                  <a:pt x="311715" y="313689"/>
                </a:lnTo>
                <a:lnTo>
                  <a:pt x="268041" y="346709"/>
                </a:lnTo>
                <a:lnTo>
                  <a:pt x="230299" y="384809"/>
                </a:lnTo>
                <a:lnTo>
                  <a:pt x="199113" y="425449"/>
                </a:lnTo>
                <a:lnTo>
                  <a:pt x="161668" y="438149"/>
                </a:lnTo>
                <a:lnTo>
                  <a:pt x="1026697" y="438149"/>
                </a:lnTo>
                <a:lnTo>
                  <a:pt x="1017788" y="424179"/>
                </a:lnTo>
                <a:lnTo>
                  <a:pt x="374373" y="424179"/>
                </a:lnTo>
                <a:lnTo>
                  <a:pt x="372125" y="422909"/>
                </a:lnTo>
                <a:lnTo>
                  <a:pt x="365064" y="420369"/>
                </a:lnTo>
                <a:lnTo>
                  <a:pt x="361127" y="416559"/>
                </a:lnTo>
                <a:lnTo>
                  <a:pt x="333898" y="353059"/>
                </a:lnTo>
                <a:lnTo>
                  <a:pt x="332389" y="345439"/>
                </a:lnTo>
                <a:lnTo>
                  <a:pt x="333538" y="339089"/>
                </a:lnTo>
                <a:lnTo>
                  <a:pt x="337090" y="332739"/>
                </a:lnTo>
                <a:lnTo>
                  <a:pt x="342788" y="327659"/>
                </a:lnTo>
                <a:lnTo>
                  <a:pt x="351853" y="323849"/>
                </a:lnTo>
                <a:lnTo>
                  <a:pt x="361005" y="318769"/>
                </a:lnTo>
                <a:lnTo>
                  <a:pt x="379555" y="311149"/>
                </a:lnTo>
                <a:lnTo>
                  <a:pt x="663126" y="311149"/>
                </a:lnTo>
                <a:lnTo>
                  <a:pt x="670670" y="302259"/>
                </a:lnTo>
                <a:lnTo>
                  <a:pt x="676762" y="293369"/>
                </a:lnTo>
                <a:lnTo>
                  <a:pt x="527853" y="293369"/>
                </a:lnTo>
                <a:lnTo>
                  <a:pt x="524143" y="275589"/>
                </a:lnTo>
                <a:lnTo>
                  <a:pt x="511890" y="275589"/>
                </a:lnTo>
                <a:lnTo>
                  <a:pt x="487659" y="273049"/>
                </a:lnTo>
                <a:lnTo>
                  <a:pt x="476100" y="269239"/>
                </a:lnTo>
                <a:lnTo>
                  <a:pt x="482704" y="242569"/>
                </a:lnTo>
                <a:lnTo>
                  <a:pt x="537206" y="242569"/>
                </a:lnTo>
                <a:lnTo>
                  <a:pt x="541152" y="241299"/>
                </a:lnTo>
                <a:lnTo>
                  <a:pt x="549040" y="236219"/>
                </a:lnTo>
                <a:lnTo>
                  <a:pt x="552913" y="227329"/>
                </a:lnTo>
                <a:lnTo>
                  <a:pt x="552707" y="218439"/>
                </a:lnTo>
                <a:lnTo>
                  <a:pt x="508676" y="200659"/>
                </a:lnTo>
                <a:lnTo>
                  <a:pt x="497085" y="199389"/>
                </a:lnTo>
                <a:lnTo>
                  <a:pt x="465454" y="176529"/>
                </a:lnTo>
                <a:lnTo>
                  <a:pt x="460548" y="144779"/>
                </a:lnTo>
                <a:lnTo>
                  <a:pt x="467113" y="128269"/>
                </a:lnTo>
                <a:lnTo>
                  <a:pt x="480020" y="114299"/>
                </a:lnTo>
                <a:lnTo>
                  <a:pt x="498579" y="105409"/>
                </a:lnTo>
                <a:lnTo>
                  <a:pt x="495061" y="88899"/>
                </a:lnTo>
                <a:lnTo>
                  <a:pt x="514810" y="83819"/>
                </a:lnTo>
                <a:lnTo>
                  <a:pt x="676044" y="83819"/>
                </a:lnTo>
                <a:lnTo>
                  <a:pt x="654502" y="55879"/>
                </a:lnTo>
                <a:lnTo>
                  <a:pt x="616481" y="26669"/>
                </a:lnTo>
                <a:lnTo>
                  <a:pt x="571606" y="7619"/>
                </a:lnTo>
                <a:lnTo>
                  <a:pt x="521668" y="0"/>
                </a:lnTo>
                <a:close/>
              </a:path>
              <a:path w="1186179" h="998220">
                <a:moveTo>
                  <a:pt x="674266" y="354329"/>
                </a:moveTo>
                <a:lnTo>
                  <a:pt x="623278" y="356869"/>
                </a:lnTo>
                <a:lnTo>
                  <a:pt x="572983" y="363219"/>
                </a:lnTo>
                <a:lnTo>
                  <a:pt x="523696" y="372109"/>
                </a:lnTo>
                <a:lnTo>
                  <a:pt x="475734" y="386079"/>
                </a:lnTo>
                <a:lnTo>
                  <a:pt x="429415" y="401319"/>
                </a:lnTo>
                <a:lnTo>
                  <a:pt x="385054" y="421639"/>
                </a:lnTo>
                <a:lnTo>
                  <a:pt x="382412" y="422909"/>
                </a:lnTo>
                <a:lnTo>
                  <a:pt x="379517" y="424179"/>
                </a:lnTo>
                <a:lnTo>
                  <a:pt x="1017788" y="424179"/>
                </a:lnTo>
                <a:lnTo>
                  <a:pt x="1008069" y="408939"/>
                </a:lnTo>
                <a:lnTo>
                  <a:pt x="981890" y="377189"/>
                </a:lnTo>
                <a:lnTo>
                  <a:pt x="986835" y="355599"/>
                </a:lnTo>
                <a:lnTo>
                  <a:pt x="725630" y="355599"/>
                </a:lnTo>
                <a:lnTo>
                  <a:pt x="674266" y="354329"/>
                </a:lnTo>
                <a:close/>
              </a:path>
              <a:path w="1186179" h="998220">
                <a:moveTo>
                  <a:pt x="91660" y="341629"/>
                </a:moveTo>
                <a:lnTo>
                  <a:pt x="85037" y="341629"/>
                </a:lnTo>
                <a:lnTo>
                  <a:pt x="78984" y="345439"/>
                </a:lnTo>
                <a:lnTo>
                  <a:pt x="74671" y="350519"/>
                </a:lnTo>
                <a:lnTo>
                  <a:pt x="72828" y="356869"/>
                </a:lnTo>
                <a:lnTo>
                  <a:pt x="73523" y="363219"/>
                </a:lnTo>
                <a:lnTo>
                  <a:pt x="111836" y="392429"/>
                </a:lnTo>
                <a:lnTo>
                  <a:pt x="125860" y="394969"/>
                </a:lnTo>
                <a:lnTo>
                  <a:pt x="140144" y="394969"/>
                </a:lnTo>
                <a:lnTo>
                  <a:pt x="153908" y="392429"/>
                </a:lnTo>
                <a:lnTo>
                  <a:pt x="166833" y="386079"/>
                </a:lnTo>
                <a:lnTo>
                  <a:pt x="178603" y="378459"/>
                </a:lnTo>
                <a:lnTo>
                  <a:pt x="192741" y="360679"/>
                </a:lnTo>
                <a:lnTo>
                  <a:pt x="128895" y="360679"/>
                </a:lnTo>
                <a:lnTo>
                  <a:pt x="121625" y="359409"/>
                </a:lnTo>
                <a:lnTo>
                  <a:pt x="114858" y="356869"/>
                </a:lnTo>
                <a:lnTo>
                  <a:pt x="108753" y="353059"/>
                </a:lnTo>
                <a:lnTo>
                  <a:pt x="103470" y="347979"/>
                </a:lnTo>
                <a:lnTo>
                  <a:pt x="98067" y="342899"/>
                </a:lnTo>
                <a:lnTo>
                  <a:pt x="91660" y="341629"/>
                </a:lnTo>
                <a:close/>
              </a:path>
              <a:path w="1186179" h="998220">
                <a:moveTo>
                  <a:pt x="185918" y="255269"/>
                </a:moveTo>
                <a:lnTo>
                  <a:pt x="116085" y="255269"/>
                </a:lnTo>
                <a:lnTo>
                  <a:pt x="141288" y="262889"/>
                </a:lnTo>
                <a:lnTo>
                  <a:pt x="162499" y="279399"/>
                </a:lnTo>
                <a:lnTo>
                  <a:pt x="172206" y="297179"/>
                </a:lnTo>
                <a:lnTo>
                  <a:pt x="174263" y="317499"/>
                </a:lnTo>
                <a:lnTo>
                  <a:pt x="168875" y="336549"/>
                </a:lnTo>
                <a:lnTo>
                  <a:pt x="156251" y="351789"/>
                </a:lnTo>
                <a:lnTo>
                  <a:pt x="150123" y="355599"/>
                </a:lnTo>
                <a:lnTo>
                  <a:pt x="143392" y="359409"/>
                </a:lnTo>
                <a:lnTo>
                  <a:pt x="136252" y="360679"/>
                </a:lnTo>
                <a:lnTo>
                  <a:pt x="192741" y="360679"/>
                </a:lnTo>
                <a:lnTo>
                  <a:pt x="199811" y="351789"/>
                </a:lnTo>
                <a:lnTo>
                  <a:pt x="208859" y="320039"/>
                </a:lnTo>
                <a:lnTo>
                  <a:pt x="205408" y="287019"/>
                </a:lnTo>
                <a:lnTo>
                  <a:pt x="189118" y="257809"/>
                </a:lnTo>
                <a:lnTo>
                  <a:pt x="185918" y="255269"/>
                </a:lnTo>
                <a:close/>
              </a:path>
              <a:path w="1186179" h="998220">
                <a:moveTo>
                  <a:pt x="663126" y="311149"/>
                </a:moveTo>
                <a:lnTo>
                  <a:pt x="379555" y="311149"/>
                </a:lnTo>
                <a:lnTo>
                  <a:pt x="392764" y="325119"/>
                </a:lnTo>
                <a:lnTo>
                  <a:pt x="407304" y="336549"/>
                </a:lnTo>
                <a:lnTo>
                  <a:pt x="423064" y="347979"/>
                </a:lnTo>
                <a:lnTo>
                  <a:pt x="439931" y="356869"/>
                </a:lnTo>
                <a:lnTo>
                  <a:pt x="492510" y="341629"/>
                </a:lnTo>
                <a:lnTo>
                  <a:pt x="546768" y="328929"/>
                </a:lnTo>
                <a:lnTo>
                  <a:pt x="602328" y="320039"/>
                </a:lnTo>
                <a:lnTo>
                  <a:pt x="658815" y="316229"/>
                </a:lnTo>
                <a:lnTo>
                  <a:pt x="663126" y="311149"/>
                </a:lnTo>
                <a:close/>
              </a:path>
              <a:path w="1186179" h="998220">
                <a:moveTo>
                  <a:pt x="779420" y="253999"/>
                </a:moveTo>
                <a:lnTo>
                  <a:pt x="707431" y="253999"/>
                </a:lnTo>
                <a:lnTo>
                  <a:pt x="727295" y="256539"/>
                </a:lnTo>
                <a:lnTo>
                  <a:pt x="737149" y="256539"/>
                </a:lnTo>
                <a:lnTo>
                  <a:pt x="742330" y="257809"/>
                </a:lnTo>
                <a:lnTo>
                  <a:pt x="747080" y="260349"/>
                </a:lnTo>
                <a:lnTo>
                  <a:pt x="753519" y="267969"/>
                </a:lnTo>
                <a:lnTo>
                  <a:pt x="754941" y="273049"/>
                </a:lnTo>
                <a:lnTo>
                  <a:pt x="754205" y="278129"/>
                </a:lnTo>
                <a:lnTo>
                  <a:pt x="745594" y="339089"/>
                </a:lnTo>
                <a:lnTo>
                  <a:pt x="743262" y="345439"/>
                </a:lnTo>
                <a:lnTo>
                  <a:pt x="738751" y="350519"/>
                </a:lnTo>
                <a:lnTo>
                  <a:pt x="732669" y="354329"/>
                </a:lnTo>
                <a:lnTo>
                  <a:pt x="725630" y="355599"/>
                </a:lnTo>
                <a:lnTo>
                  <a:pt x="986835" y="355599"/>
                </a:lnTo>
                <a:lnTo>
                  <a:pt x="991780" y="334009"/>
                </a:lnTo>
                <a:lnTo>
                  <a:pt x="1010183" y="297179"/>
                </a:lnTo>
                <a:lnTo>
                  <a:pt x="1012820" y="292099"/>
                </a:lnTo>
                <a:lnTo>
                  <a:pt x="872658" y="292099"/>
                </a:lnTo>
                <a:lnTo>
                  <a:pt x="833825" y="273049"/>
                </a:lnTo>
                <a:lnTo>
                  <a:pt x="792489" y="257809"/>
                </a:lnTo>
                <a:lnTo>
                  <a:pt x="779420" y="253999"/>
                </a:lnTo>
                <a:close/>
              </a:path>
              <a:path w="1186179" h="998220">
                <a:moveTo>
                  <a:pt x="532603" y="128269"/>
                </a:moveTo>
                <a:lnTo>
                  <a:pt x="523301" y="128269"/>
                </a:lnTo>
                <a:lnTo>
                  <a:pt x="514327" y="129539"/>
                </a:lnTo>
                <a:lnTo>
                  <a:pt x="505611" y="132079"/>
                </a:lnTo>
                <a:lnTo>
                  <a:pt x="499375" y="138429"/>
                </a:lnTo>
                <a:lnTo>
                  <a:pt x="496027" y="144779"/>
                </a:lnTo>
                <a:lnTo>
                  <a:pt x="495976" y="152399"/>
                </a:lnTo>
                <a:lnTo>
                  <a:pt x="497741" y="160019"/>
                </a:lnTo>
                <a:lnTo>
                  <a:pt x="502973" y="163829"/>
                </a:lnTo>
                <a:lnTo>
                  <a:pt x="517096" y="165099"/>
                </a:lnTo>
                <a:lnTo>
                  <a:pt x="537517" y="166369"/>
                </a:lnTo>
                <a:lnTo>
                  <a:pt x="556399" y="168909"/>
                </a:lnTo>
                <a:lnTo>
                  <a:pt x="571301" y="176529"/>
                </a:lnTo>
                <a:lnTo>
                  <a:pt x="581957" y="189229"/>
                </a:lnTo>
                <a:lnTo>
                  <a:pt x="588102" y="204469"/>
                </a:lnTo>
                <a:lnTo>
                  <a:pt x="588480" y="226059"/>
                </a:lnTo>
                <a:lnTo>
                  <a:pt x="580699" y="243839"/>
                </a:lnTo>
                <a:lnTo>
                  <a:pt x="565501" y="259079"/>
                </a:lnTo>
                <a:lnTo>
                  <a:pt x="543626" y="270509"/>
                </a:lnTo>
                <a:lnTo>
                  <a:pt x="547589" y="288289"/>
                </a:lnTo>
                <a:lnTo>
                  <a:pt x="527853" y="293369"/>
                </a:lnTo>
                <a:lnTo>
                  <a:pt x="676762" y="293369"/>
                </a:lnTo>
                <a:lnTo>
                  <a:pt x="681113" y="287019"/>
                </a:lnTo>
                <a:lnTo>
                  <a:pt x="690066" y="271779"/>
                </a:lnTo>
                <a:lnTo>
                  <a:pt x="697449" y="253999"/>
                </a:lnTo>
                <a:lnTo>
                  <a:pt x="779420" y="253999"/>
                </a:lnTo>
                <a:lnTo>
                  <a:pt x="748924" y="245109"/>
                </a:lnTo>
                <a:lnTo>
                  <a:pt x="703405" y="234949"/>
                </a:lnTo>
                <a:lnTo>
                  <a:pt x="706001" y="223519"/>
                </a:lnTo>
                <a:lnTo>
                  <a:pt x="707923" y="212089"/>
                </a:lnTo>
                <a:lnTo>
                  <a:pt x="709116" y="200659"/>
                </a:lnTo>
                <a:lnTo>
                  <a:pt x="709526" y="187959"/>
                </a:lnTo>
                <a:lnTo>
                  <a:pt x="702815" y="138429"/>
                </a:lnTo>
                <a:lnTo>
                  <a:pt x="700651" y="133349"/>
                </a:lnTo>
                <a:lnTo>
                  <a:pt x="554154" y="133349"/>
                </a:lnTo>
                <a:lnTo>
                  <a:pt x="542724" y="129539"/>
                </a:lnTo>
                <a:lnTo>
                  <a:pt x="532603" y="128269"/>
                </a:lnTo>
                <a:close/>
              </a:path>
              <a:path w="1186179" h="998220">
                <a:moveTo>
                  <a:pt x="989676" y="238759"/>
                </a:moveTo>
                <a:lnTo>
                  <a:pt x="939409" y="250189"/>
                </a:lnTo>
                <a:lnTo>
                  <a:pt x="902204" y="267969"/>
                </a:lnTo>
                <a:lnTo>
                  <a:pt x="872658" y="292099"/>
                </a:lnTo>
                <a:lnTo>
                  <a:pt x="1012820" y="292099"/>
                </a:lnTo>
                <a:lnTo>
                  <a:pt x="1024685" y="269239"/>
                </a:lnTo>
                <a:lnTo>
                  <a:pt x="1022873" y="250189"/>
                </a:lnTo>
                <a:lnTo>
                  <a:pt x="1007342" y="240029"/>
                </a:lnTo>
                <a:lnTo>
                  <a:pt x="989676" y="238759"/>
                </a:lnTo>
                <a:close/>
              </a:path>
              <a:path w="1186179" h="998220">
                <a:moveTo>
                  <a:pt x="523878" y="274319"/>
                </a:moveTo>
                <a:lnTo>
                  <a:pt x="511890" y="275589"/>
                </a:lnTo>
                <a:lnTo>
                  <a:pt x="524143" y="275589"/>
                </a:lnTo>
                <a:lnTo>
                  <a:pt x="523878" y="274319"/>
                </a:lnTo>
                <a:close/>
              </a:path>
              <a:path w="1186179" h="998220">
                <a:moveTo>
                  <a:pt x="537206" y="242569"/>
                </a:moveTo>
                <a:lnTo>
                  <a:pt x="482704" y="242569"/>
                </a:lnTo>
                <a:lnTo>
                  <a:pt x="494729" y="245109"/>
                </a:lnTo>
                <a:lnTo>
                  <a:pt x="517582" y="247649"/>
                </a:lnTo>
                <a:lnTo>
                  <a:pt x="529313" y="245109"/>
                </a:lnTo>
                <a:lnTo>
                  <a:pt x="537206" y="242569"/>
                </a:lnTo>
                <a:close/>
              </a:path>
              <a:path w="1186179" h="998220">
                <a:moveTo>
                  <a:pt x="686582" y="100329"/>
                </a:moveTo>
                <a:lnTo>
                  <a:pt x="530658" y="100329"/>
                </a:lnTo>
                <a:lnTo>
                  <a:pt x="542599" y="101599"/>
                </a:lnTo>
                <a:lnTo>
                  <a:pt x="553942" y="104139"/>
                </a:lnTo>
                <a:lnTo>
                  <a:pt x="564403" y="106679"/>
                </a:lnTo>
                <a:lnTo>
                  <a:pt x="554154" y="133349"/>
                </a:lnTo>
                <a:lnTo>
                  <a:pt x="700651" y="133349"/>
                </a:lnTo>
                <a:lnTo>
                  <a:pt x="686582" y="100329"/>
                </a:lnTo>
                <a:close/>
              </a:path>
              <a:path w="1186179" h="998220">
                <a:moveTo>
                  <a:pt x="676044" y="83819"/>
                </a:moveTo>
                <a:lnTo>
                  <a:pt x="514810" y="83819"/>
                </a:lnTo>
                <a:lnTo>
                  <a:pt x="518404" y="101599"/>
                </a:lnTo>
                <a:lnTo>
                  <a:pt x="530658" y="100329"/>
                </a:lnTo>
                <a:lnTo>
                  <a:pt x="686582" y="100329"/>
                </a:lnTo>
                <a:lnTo>
                  <a:pt x="683877" y="93979"/>
                </a:lnTo>
                <a:lnTo>
                  <a:pt x="676044" y="83819"/>
                </a:lnTo>
                <a:close/>
              </a:path>
            </a:pathLst>
          </a:custGeom>
          <a:solidFill>
            <a:srgbClr val="BFBFBF"/>
          </a:solidFill>
        </p:spPr>
        <p:txBody>
          <a:bodyPr wrap="square" lIns="0" tIns="0" rIns="0" bIns="0" rtlCol="0"/>
          <a:lstStyle/>
          <a:p>
            <a:endParaRPr dirty="0">
              <a:latin typeface="Calibri" panose="020F0502020204030204" pitchFamily="34" charset="0"/>
            </a:endParaRPr>
          </a:p>
        </p:txBody>
      </p:sp>
      <p:sp>
        <p:nvSpPr>
          <p:cNvPr id="7" name="TextBox 6"/>
          <p:cNvSpPr txBox="1"/>
          <p:nvPr/>
        </p:nvSpPr>
        <p:spPr>
          <a:xfrm>
            <a:off x="988541" y="5408242"/>
            <a:ext cx="2754535" cy="1015663"/>
          </a:xfrm>
          <a:prstGeom prst="rect">
            <a:avLst/>
          </a:prstGeom>
          <a:noFill/>
        </p:spPr>
        <p:txBody>
          <a:bodyPr wrap="square" rtlCol="0">
            <a:spAutoFit/>
          </a:bodyPr>
          <a:lstStyle/>
          <a:p>
            <a:pPr algn="ctr"/>
            <a:r>
              <a:rPr lang="en-US" sz="3000" dirty="0">
                <a:latin typeface="Calibri" panose="020F0502020204030204" pitchFamily="34" charset="0"/>
              </a:rPr>
              <a:t>Delta Dental PPO</a:t>
            </a:r>
          </a:p>
        </p:txBody>
      </p:sp>
      <p:sp>
        <p:nvSpPr>
          <p:cNvPr id="8" name="TextBox 7"/>
          <p:cNvSpPr txBox="1"/>
          <p:nvPr/>
        </p:nvSpPr>
        <p:spPr>
          <a:xfrm>
            <a:off x="4287520" y="5408242"/>
            <a:ext cx="2572328" cy="1015663"/>
          </a:xfrm>
          <a:prstGeom prst="rect">
            <a:avLst/>
          </a:prstGeom>
          <a:noFill/>
        </p:spPr>
        <p:txBody>
          <a:bodyPr wrap="square" rtlCol="0">
            <a:spAutoFit/>
          </a:bodyPr>
          <a:lstStyle/>
          <a:p>
            <a:pPr algn="ctr"/>
            <a:r>
              <a:rPr lang="en-US" sz="3000" dirty="0">
                <a:latin typeface="Calibri" panose="020F0502020204030204" pitchFamily="34" charset="0"/>
              </a:rPr>
              <a:t>Delta Dental Premier®</a:t>
            </a:r>
          </a:p>
        </p:txBody>
      </p:sp>
      <p:sp>
        <p:nvSpPr>
          <p:cNvPr id="9" name="TextBox 8"/>
          <p:cNvSpPr txBox="1"/>
          <p:nvPr/>
        </p:nvSpPr>
        <p:spPr>
          <a:xfrm>
            <a:off x="7182203" y="5408242"/>
            <a:ext cx="3215410" cy="553998"/>
          </a:xfrm>
          <a:prstGeom prst="rect">
            <a:avLst/>
          </a:prstGeom>
          <a:noFill/>
        </p:spPr>
        <p:txBody>
          <a:bodyPr wrap="square" rtlCol="0">
            <a:spAutoFit/>
          </a:bodyPr>
          <a:lstStyle/>
          <a:p>
            <a:pPr algn="ctr"/>
            <a:r>
              <a:rPr lang="en-US" sz="3000" dirty="0">
                <a:latin typeface="Calibri" panose="020F0502020204030204" pitchFamily="34" charset="0"/>
              </a:rPr>
              <a:t>Non–Delta Dental</a:t>
            </a:r>
          </a:p>
        </p:txBody>
      </p:sp>
      <p:pic>
        <p:nvPicPr>
          <p:cNvPr id="17" name="Audio 16">
            <a:hlinkClick r:id="" action="ppaction://media"/>
            <a:extLst>
              <a:ext uri="{FF2B5EF4-FFF2-40B4-BE49-F238E27FC236}">
                <a16:creationId xmlns:a16="http://schemas.microsoft.com/office/drawing/2014/main" id="{06A0B36D-8A57-45FD-BBBF-231742A7961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696209953"/>
      </p:ext>
    </p:extLst>
  </p:cSld>
  <p:clrMapOvr>
    <a:masterClrMapping/>
  </p:clrMapOvr>
  <mc:AlternateContent xmlns:mc="http://schemas.openxmlformats.org/markup-compatibility/2006" xmlns:p14="http://schemas.microsoft.com/office/powerpoint/2010/main">
    <mc:Choice Requires="p14">
      <p:transition spd="slow" p14:dur="2000" advTm="21152"/>
    </mc:Choice>
    <mc:Fallback xmlns="">
      <p:transition spd="slow" advTm="211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2273643"/>
          </a:xfrm>
          <a:prstGeom prst="rect">
            <a:avLst/>
          </a:prstGeom>
          <a:solidFill>
            <a:srgbClr val="3387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 name="Title 1"/>
          <p:cNvSpPr>
            <a:spLocks noGrp="1"/>
          </p:cNvSpPr>
          <p:nvPr>
            <p:ph type="title"/>
          </p:nvPr>
        </p:nvSpPr>
        <p:spPr>
          <a:xfrm>
            <a:off x="838200" y="1"/>
            <a:ext cx="10515600" cy="1977080"/>
          </a:xfrm>
        </p:spPr>
        <p:txBody>
          <a:bodyPr>
            <a:normAutofit/>
          </a:bodyPr>
          <a:lstStyle/>
          <a:p>
            <a:r>
              <a:rPr lang="en-US" sz="5400" dirty="0">
                <a:solidFill>
                  <a:schemeClr val="bg1"/>
                </a:solidFill>
              </a:rPr>
              <a:t>Find a PPO dentist</a:t>
            </a:r>
          </a:p>
        </p:txBody>
      </p:sp>
      <p:sp>
        <p:nvSpPr>
          <p:cNvPr id="2" name="TextBox 1">
            <a:extLst>
              <a:ext uri="{FF2B5EF4-FFF2-40B4-BE49-F238E27FC236}">
                <a16:creationId xmlns:a16="http://schemas.microsoft.com/office/drawing/2014/main" id="{ED141C60-AF14-49E7-B596-40F54097A931}"/>
              </a:ext>
            </a:extLst>
          </p:cNvPr>
          <p:cNvSpPr txBox="1"/>
          <p:nvPr/>
        </p:nvSpPr>
        <p:spPr>
          <a:xfrm>
            <a:off x="567559" y="2836985"/>
            <a:ext cx="5265682" cy="2523768"/>
          </a:xfrm>
          <a:prstGeom prst="rect">
            <a:avLst/>
          </a:prstGeom>
          <a:noFill/>
        </p:spPr>
        <p:txBody>
          <a:bodyPr wrap="square" rtlCol="0">
            <a:spAutoFit/>
          </a:bodyPr>
          <a:lstStyle/>
          <a:p>
            <a:pPr marL="679450" indent="-561975">
              <a:lnSpc>
                <a:spcPct val="110000"/>
              </a:lnSpc>
              <a:spcBef>
                <a:spcPts val="300"/>
              </a:spcBef>
              <a:spcAft>
                <a:spcPts val="300"/>
              </a:spcAft>
              <a:buAutoNum type="arabicPeriod"/>
              <a:tabLst>
                <a:tab pos="1077913" algn="l"/>
              </a:tabLst>
            </a:pPr>
            <a:r>
              <a:rPr lang="en-US" sz="2600" dirty="0">
                <a:latin typeface="Calibri" panose="020F0502020204030204" pitchFamily="34" charset="0"/>
              </a:rPr>
              <a:t>Go to </a:t>
            </a:r>
            <a:r>
              <a:rPr lang="en-US" sz="2600" b="1" dirty="0">
                <a:latin typeface="Calibri" panose="020F0502020204030204" pitchFamily="34" charset="0"/>
              </a:rPr>
              <a:t>deltadentalins.com</a:t>
            </a:r>
            <a:r>
              <a:rPr lang="en-US" sz="2600" dirty="0">
                <a:latin typeface="Calibri" panose="020F0502020204030204" pitchFamily="34" charset="0"/>
              </a:rPr>
              <a:t>.</a:t>
            </a:r>
          </a:p>
          <a:p>
            <a:pPr marL="679450" indent="-561975">
              <a:lnSpc>
                <a:spcPct val="110000"/>
              </a:lnSpc>
              <a:spcBef>
                <a:spcPts val="300"/>
              </a:spcBef>
              <a:spcAft>
                <a:spcPts val="300"/>
              </a:spcAft>
              <a:buAutoNum type="arabicPeriod"/>
              <a:tabLst>
                <a:tab pos="1077913" algn="l"/>
              </a:tabLst>
            </a:pPr>
            <a:r>
              <a:rPr lang="en-US" sz="2600" dirty="0">
                <a:latin typeface="Calibri" panose="020F0502020204030204" pitchFamily="34" charset="0"/>
              </a:rPr>
              <a:t>Enter your location.</a:t>
            </a:r>
          </a:p>
          <a:p>
            <a:pPr marL="679450" indent="-561975">
              <a:lnSpc>
                <a:spcPct val="110000"/>
              </a:lnSpc>
              <a:spcBef>
                <a:spcPts val="300"/>
              </a:spcBef>
              <a:spcAft>
                <a:spcPts val="300"/>
              </a:spcAft>
              <a:buFontTx/>
              <a:buAutoNum type="arabicPeriod"/>
              <a:tabLst>
                <a:tab pos="1077913" algn="l"/>
              </a:tabLst>
            </a:pPr>
            <a:r>
              <a:rPr lang="en-US" sz="2600" dirty="0">
                <a:latin typeface="Calibri" panose="020F0502020204030204" pitchFamily="34" charset="0"/>
              </a:rPr>
              <a:t>Select </a:t>
            </a:r>
            <a:r>
              <a:rPr lang="en-US" sz="2600" b="1" dirty="0">
                <a:latin typeface="Calibri" panose="020F0502020204030204" pitchFamily="34" charset="0"/>
              </a:rPr>
              <a:t>Delta Dental PPO </a:t>
            </a:r>
            <a:r>
              <a:rPr lang="en-US" sz="2600" dirty="0">
                <a:latin typeface="Calibri" panose="020F0502020204030204" pitchFamily="34" charset="0"/>
              </a:rPr>
              <a:t>as your network.</a:t>
            </a:r>
          </a:p>
          <a:p>
            <a:pPr marL="679450" indent="-561975">
              <a:lnSpc>
                <a:spcPct val="110000"/>
              </a:lnSpc>
              <a:spcBef>
                <a:spcPts val="300"/>
              </a:spcBef>
              <a:spcAft>
                <a:spcPts val="300"/>
              </a:spcAft>
              <a:buAutoNum type="arabicPeriod"/>
              <a:tabLst>
                <a:tab pos="1077913" algn="l"/>
              </a:tabLst>
            </a:pPr>
            <a:r>
              <a:rPr lang="en-US" sz="2600" dirty="0">
                <a:latin typeface="Calibri" panose="020F0502020204030204" pitchFamily="34" charset="0"/>
              </a:rPr>
              <a:t>Click </a:t>
            </a:r>
            <a:r>
              <a:rPr lang="en-US" sz="2600" b="1" dirty="0">
                <a:latin typeface="Calibri" panose="020F0502020204030204" pitchFamily="34" charset="0"/>
              </a:rPr>
              <a:t>Search</a:t>
            </a:r>
            <a:r>
              <a:rPr lang="en-US" sz="2600" dirty="0">
                <a:latin typeface="Calibri" panose="020F0502020204030204" pitchFamily="34" charset="0"/>
              </a:rPr>
              <a:t>.</a:t>
            </a:r>
          </a:p>
        </p:txBody>
      </p:sp>
      <p:pic>
        <p:nvPicPr>
          <p:cNvPr id="3" name="Picture 2">
            <a:extLst>
              <a:ext uri="{FF2B5EF4-FFF2-40B4-BE49-F238E27FC236}">
                <a16:creationId xmlns:a16="http://schemas.microsoft.com/office/drawing/2014/main" id="{29FEF750-17F2-442A-9F1D-FD12B0C0E73C}"/>
              </a:ext>
            </a:extLst>
          </p:cNvPr>
          <p:cNvPicPr>
            <a:picLocks noChangeAspect="1"/>
          </p:cNvPicPr>
          <p:nvPr/>
        </p:nvPicPr>
        <p:blipFill>
          <a:blip r:embed="rId5"/>
          <a:stretch>
            <a:fillRect/>
          </a:stretch>
        </p:blipFill>
        <p:spPr>
          <a:xfrm>
            <a:off x="6632661" y="2602308"/>
            <a:ext cx="4721139" cy="469353"/>
          </a:xfrm>
          <a:prstGeom prst="rect">
            <a:avLst/>
          </a:prstGeom>
        </p:spPr>
      </p:pic>
      <p:pic>
        <p:nvPicPr>
          <p:cNvPr id="4" name="Audio 3">
            <a:hlinkClick r:id="" action="ppaction://media"/>
            <a:extLst>
              <a:ext uri="{FF2B5EF4-FFF2-40B4-BE49-F238E27FC236}">
                <a16:creationId xmlns:a16="http://schemas.microsoft.com/office/drawing/2014/main" id="{061662FD-34FA-452A-B070-FC85B72E286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421689179"/>
      </p:ext>
    </p:extLst>
  </p:cSld>
  <p:clrMapOvr>
    <a:masterClrMapping/>
  </p:clrMapOvr>
  <mc:AlternateContent xmlns:mc="http://schemas.openxmlformats.org/markup-compatibility/2006" xmlns:p14="http://schemas.microsoft.com/office/powerpoint/2010/main">
    <mc:Choice Requires="p14">
      <p:transition spd="slow" p14:dur="2000" advTm="4558"/>
    </mc:Choice>
    <mc:Fallback xmlns="">
      <p:transition spd="slow" advTm="45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2273643"/>
          </a:xfrm>
          <a:prstGeom prst="rect">
            <a:avLst/>
          </a:prstGeom>
          <a:solidFill>
            <a:srgbClr val="3387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 name="Title 1"/>
          <p:cNvSpPr>
            <a:spLocks noGrp="1"/>
          </p:cNvSpPr>
          <p:nvPr>
            <p:ph type="title"/>
          </p:nvPr>
        </p:nvSpPr>
        <p:spPr>
          <a:xfrm>
            <a:off x="838200" y="1"/>
            <a:ext cx="10515600" cy="1977080"/>
          </a:xfrm>
        </p:spPr>
        <p:txBody>
          <a:bodyPr>
            <a:normAutofit/>
          </a:bodyPr>
          <a:lstStyle/>
          <a:p>
            <a:r>
              <a:rPr lang="en-US" sz="5400" dirty="0">
                <a:solidFill>
                  <a:schemeClr val="bg1"/>
                </a:solidFill>
              </a:rPr>
              <a:t>Find a PPO dentist</a:t>
            </a:r>
          </a:p>
        </p:txBody>
      </p:sp>
      <p:sp>
        <p:nvSpPr>
          <p:cNvPr id="2" name="TextBox 1">
            <a:extLst>
              <a:ext uri="{FF2B5EF4-FFF2-40B4-BE49-F238E27FC236}">
                <a16:creationId xmlns:a16="http://schemas.microsoft.com/office/drawing/2014/main" id="{ED141C60-AF14-49E7-B596-40F54097A931}"/>
              </a:ext>
            </a:extLst>
          </p:cNvPr>
          <p:cNvSpPr txBox="1"/>
          <p:nvPr/>
        </p:nvSpPr>
        <p:spPr>
          <a:xfrm>
            <a:off x="838199" y="2836985"/>
            <a:ext cx="5273041" cy="1384995"/>
          </a:xfrm>
          <a:prstGeom prst="rect">
            <a:avLst/>
          </a:prstGeom>
          <a:noFill/>
        </p:spPr>
        <p:txBody>
          <a:bodyPr wrap="square" rtlCol="0">
            <a:spAutoFit/>
          </a:bodyPr>
          <a:lstStyle/>
          <a:p>
            <a:pPr marL="117475">
              <a:tabLst>
                <a:tab pos="1077913" algn="l"/>
              </a:tabLst>
            </a:pPr>
            <a:r>
              <a:rPr lang="en-US" sz="2800" dirty="0">
                <a:latin typeface="Calibri" panose="020F0502020204030204" pitchFamily="34" charset="0"/>
              </a:rPr>
              <a:t>Click on </a:t>
            </a:r>
            <a:r>
              <a:rPr lang="en-US" sz="2800" b="1" dirty="0">
                <a:latin typeface="Calibri" panose="020F0502020204030204" pitchFamily="34" charset="0"/>
              </a:rPr>
              <a:t>Refine search </a:t>
            </a:r>
            <a:r>
              <a:rPr lang="en-US" sz="2800" dirty="0">
                <a:latin typeface="Calibri" panose="020F0502020204030204" pitchFamily="34" charset="0"/>
              </a:rPr>
              <a:t>to adjust the distance of the search or filter by specialty or language.</a:t>
            </a:r>
          </a:p>
        </p:txBody>
      </p:sp>
      <p:pic>
        <p:nvPicPr>
          <p:cNvPr id="6" name="Picture 5" descr="A screenshot of a cell phone&#10;&#10;Description automatically generated">
            <a:extLst>
              <a:ext uri="{FF2B5EF4-FFF2-40B4-BE49-F238E27FC236}">
                <a16:creationId xmlns:a16="http://schemas.microsoft.com/office/drawing/2014/main" id="{ED705FCF-3E55-4533-B664-2D22133C12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1654" y="2492133"/>
            <a:ext cx="2036041" cy="4147923"/>
          </a:xfrm>
          <a:prstGeom prst="rect">
            <a:avLst/>
          </a:prstGeom>
          <a:ln>
            <a:solidFill>
              <a:schemeClr val="tx1"/>
            </a:solidFill>
          </a:ln>
        </p:spPr>
      </p:pic>
      <p:pic>
        <p:nvPicPr>
          <p:cNvPr id="7" name="Picture 6" descr="A close up of a map&#10;&#10;Description automatically generated">
            <a:extLst>
              <a:ext uri="{FF2B5EF4-FFF2-40B4-BE49-F238E27FC236}">
                <a16:creationId xmlns:a16="http://schemas.microsoft.com/office/drawing/2014/main" id="{990332E4-98D0-4E85-83EB-76D5E61D13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6926" y="2492134"/>
            <a:ext cx="3495690" cy="2425748"/>
          </a:xfrm>
          <a:prstGeom prst="rect">
            <a:avLst/>
          </a:prstGeom>
        </p:spPr>
      </p:pic>
      <p:pic>
        <p:nvPicPr>
          <p:cNvPr id="8" name="Picture 7">
            <a:extLst>
              <a:ext uri="{FF2B5EF4-FFF2-40B4-BE49-F238E27FC236}">
                <a16:creationId xmlns:a16="http://schemas.microsoft.com/office/drawing/2014/main" id="{511CAE67-F398-45A6-9285-645427B691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49844" y="4030647"/>
            <a:ext cx="1491153" cy="301031"/>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3067DB6D-205E-4D16-B652-DCAA9DBB04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50051" y="4358307"/>
            <a:ext cx="1493486" cy="1855190"/>
          </a:xfrm>
          <a:prstGeom prst="rect">
            <a:avLst/>
          </a:prstGeom>
        </p:spPr>
      </p:pic>
      <p:pic>
        <p:nvPicPr>
          <p:cNvPr id="3" name="Audio 2">
            <a:hlinkClick r:id="" action="ppaction://media"/>
            <a:extLst>
              <a:ext uri="{FF2B5EF4-FFF2-40B4-BE49-F238E27FC236}">
                <a16:creationId xmlns:a16="http://schemas.microsoft.com/office/drawing/2014/main" id="{DA310A3E-9DCB-43F4-981E-82967F473EB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409010654"/>
      </p:ext>
    </p:extLst>
  </p:cSld>
  <p:clrMapOvr>
    <a:masterClrMapping/>
  </p:clrMapOvr>
  <mc:AlternateContent xmlns:mc="http://schemas.openxmlformats.org/markup-compatibility/2006" xmlns:p14="http://schemas.microsoft.com/office/powerpoint/2010/main">
    <mc:Choice Requires="p14">
      <p:transition spd="slow" p14:dur="2000" advTm="6462"/>
    </mc:Choice>
    <mc:Fallback xmlns="">
      <p:transition spd="slow" advTm="64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A0021CD-0B5D-4867-A345-E04476830740}"/>
              </a:ext>
            </a:extLst>
          </p:cNvPr>
          <p:cNvSpPr/>
          <p:nvPr/>
        </p:nvSpPr>
        <p:spPr>
          <a:xfrm>
            <a:off x="0" y="0"/>
            <a:ext cx="12192000" cy="2273643"/>
          </a:xfrm>
          <a:prstGeom prst="rect">
            <a:avLst/>
          </a:prstGeom>
          <a:solidFill>
            <a:srgbClr val="3387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 name="TextBox 6"/>
          <p:cNvSpPr txBox="1"/>
          <p:nvPr/>
        </p:nvSpPr>
        <p:spPr>
          <a:xfrm>
            <a:off x="838199" y="2584005"/>
            <a:ext cx="8077201" cy="3400931"/>
          </a:xfrm>
          <a:prstGeom prst="rect">
            <a:avLst/>
          </a:prstGeom>
          <a:noFill/>
        </p:spPr>
        <p:txBody>
          <a:bodyPr wrap="square" rtlCol="0">
            <a:spAutoFit/>
          </a:bodyPr>
          <a:lstStyle/>
          <a:p>
            <a:pPr>
              <a:spcAft>
                <a:spcPts val="600"/>
              </a:spcAft>
            </a:pPr>
            <a:r>
              <a:rPr lang="en-US" sz="3500" dirty="0"/>
              <a:t>Just tell your dentist you’re covered by Delta Dental and provide:</a:t>
            </a:r>
          </a:p>
          <a:p>
            <a:pPr marL="914400" lvl="1" indent="-457200">
              <a:buFont typeface="Arial" panose="020B0604020202020204" pitchFamily="34" charset="0"/>
              <a:buChar char="•"/>
            </a:pPr>
            <a:r>
              <a:rPr lang="en-US" sz="3500" dirty="0"/>
              <a:t>Your name</a:t>
            </a:r>
          </a:p>
          <a:p>
            <a:pPr marL="914400" lvl="1" indent="-457200">
              <a:buFont typeface="Arial" panose="020B0604020202020204" pitchFamily="34" charset="0"/>
              <a:buChar char="•"/>
            </a:pPr>
            <a:r>
              <a:rPr lang="en-US" sz="3500" dirty="0"/>
              <a:t>Your date of birth</a:t>
            </a:r>
          </a:p>
          <a:p>
            <a:pPr marL="914400" lvl="1" indent="-457200">
              <a:buFont typeface="Arial" panose="020B0604020202020204" pitchFamily="34" charset="0"/>
              <a:buChar char="•"/>
            </a:pPr>
            <a:r>
              <a:rPr lang="en-US" sz="3500" dirty="0"/>
              <a:t>Your enrollee ID number</a:t>
            </a:r>
          </a:p>
          <a:p>
            <a:pPr marL="914400" lvl="1" indent="-457200">
              <a:buFont typeface="Arial" panose="020B0604020202020204" pitchFamily="34" charset="0"/>
              <a:buChar char="•"/>
            </a:pPr>
            <a:r>
              <a:rPr lang="en-US" sz="3500" dirty="0"/>
              <a:t>Your employer</a:t>
            </a:r>
          </a:p>
        </p:txBody>
      </p:sp>
      <p:sp>
        <p:nvSpPr>
          <p:cNvPr id="10" name="Title 1">
            <a:extLst>
              <a:ext uri="{FF2B5EF4-FFF2-40B4-BE49-F238E27FC236}">
                <a16:creationId xmlns:a16="http://schemas.microsoft.com/office/drawing/2014/main" id="{8F3F5F81-FAAF-448A-BE79-658F4CBEB200}"/>
              </a:ext>
            </a:extLst>
          </p:cNvPr>
          <p:cNvSpPr>
            <a:spLocks noGrp="1"/>
          </p:cNvSpPr>
          <p:nvPr>
            <p:ph type="title"/>
          </p:nvPr>
        </p:nvSpPr>
        <p:spPr>
          <a:xfrm>
            <a:off x="571500" y="0"/>
            <a:ext cx="11620500" cy="1834515"/>
          </a:xfrm>
        </p:spPr>
        <p:txBody>
          <a:bodyPr>
            <a:normAutofit/>
          </a:bodyPr>
          <a:lstStyle/>
          <a:p>
            <a:pPr>
              <a:lnSpc>
                <a:spcPct val="110000"/>
              </a:lnSpc>
            </a:pPr>
            <a:r>
              <a:rPr lang="en-US" sz="5000" dirty="0">
                <a:solidFill>
                  <a:schemeClr val="bg1"/>
                </a:solidFill>
              </a:rPr>
              <a:t>Where’s my ID card?</a:t>
            </a:r>
            <a:br>
              <a:rPr lang="en-US" dirty="0">
                <a:solidFill>
                  <a:schemeClr val="bg1"/>
                </a:solidFill>
              </a:rPr>
            </a:br>
            <a:r>
              <a:rPr lang="en-US" sz="3200" dirty="0">
                <a:solidFill>
                  <a:schemeClr val="bg1"/>
                </a:solidFill>
                <a:latin typeface="Calibri" panose="020F0502020204030204" pitchFamily="34" charset="0"/>
              </a:rPr>
              <a:t>You don’t need one!</a:t>
            </a:r>
          </a:p>
        </p:txBody>
      </p:sp>
      <p:sp>
        <p:nvSpPr>
          <p:cNvPr id="8" name="object 28">
            <a:extLst>
              <a:ext uri="{FF2B5EF4-FFF2-40B4-BE49-F238E27FC236}">
                <a16:creationId xmlns:a16="http://schemas.microsoft.com/office/drawing/2014/main" id="{3AA0BFF1-6D9B-4436-953B-11FFF4D6E0A1}"/>
              </a:ext>
            </a:extLst>
          </p:cNvPr>
          <p:cNvSpPr/>
          <p:nvPr/>
        </p:nvSpPr>
        <p:spPr>
          <a:xfrm>
            <a:off x="8632123" y="3546830"/>
            <a:ext cx="2541954" cy="1599972"/>
          </a:xfrm>
          <a:custGeom>
            <a:avLst/>
            <a:gdLst/>
            <a:ahLst/>
            <a:cxnLst/>
            <a:rect l="l" t="t" r="r" b="b"/>
            <a:pathLst>
              <a:path w="1040129" h="654685">
                <a:moveTo>
                  <a:pt x="971118" y="0"/>
                </a:moveTo>
                <a:lnTo>
                  <a:pt x="68643" y="0"/>
                </a:lnTo>
                <a:lnTo>
                  <a:pt x="41994" y="5415"/>
                </a:lnTo>
                <a:lnTo>
                  <a:pt x="20167" y="20162"/>
                </a:lnTo>
                <a:lnTo>
                  <a:pt x="5417" y="41989"/>
                </a:lnTo>
                <a:lnTo>
                  <a:pt x="0" y="68643"/>
                </a:lnTo>
                <a:lnTo>
                  <a:pt x="0" y="585990"/>
                </a:lnTo>
                <a:lnTo>
                  <a:pt x="5417" y="612645"/>
                </a:lnTo>
                <a:lnTo>
                  <a:pt x="20167" y="634471"/>
                </a:lnTo>
                <a:lnTo>
                  <a:pt x="41994" y="649218"/>
                </a:lnTo>
                <a:lnTo>
                  <a:pt x="68643" y="654634"/>
                </a:lnTo>
                <a:lnTo>
                  <a:pt x="971118" y="654634"/>
                </a:lnTo>
                <a:lnTo>
                  <a:pt x="997772" y="649218"/>
                </a:lnTo>
                <a:lnTo>
                  <a:pt x="1019598" y="634471"/>
                </a:lnTo>
                <a:lnTo>
                  <a:pt x="1034345" y="612645"/>
                </a:lnTo>
                <a:lnTo>
                  <a:pt x="1039761" y="585990"/>
                </a:lnTo>
                <a:lnTo>
                  <a:pt x="1039761" y="460197"/>
                </a:lnTo>
                <a:lnTo>
                  <a:pt x="637578" y="460197"/>
                </a:lnTo>
                <a:lnTo>
                  <a:pt x="637578" y="406958"/>
                </a:lnTo>
                <a:lnTo>
                  <a:pt x="1039761" y="406958"/>
                </a:lnTo>
                <a:lnTo>
                  <a:pt x="1039761" y="353479"/>
                </a:lnTo>
                <a:lnTo>
                  <a:pt x="637578" y="353479"/>
                </a:lnTo>
                <a:lnTo>
                  <a:pt x="637578" y="300240"/>
                </a:lnTo>
                <a:lnTo>
                  <a:pt x="1039761" y="300240"/>
                </a:lnTo>
                <a:lnTo>
                  <a:pt x="1039761" y="297865"/>
                </a:lnTo>
                <a:lnTo>
                  <a:pt x="127800" y="297865"/>
                </a:lnTo>
                <a:lnTo>
                  <a:pt x="98094" y="248170"/>
                </a:lnTo>
                <a:lnTo>
                  <a:pt x="164274" y="143192"/>
                </a:lnTo>
                <a:lnTo>
                  <a:pt x="224154" y="143078"/>
                </a:lnTo>
                <a:lnTo>
                  <a:pt x="195986" y="91008"/>
                </a:lnTo>
                <a:lnTo>
                  <a:pt x="1039761" y="91008"/>
                </a:lnTo>
                <a:lnTo>
                  <a:pt x="1039761" y="68643"/>
                </a:lnTo>
                <a:lnTo>
                  <a:pt x="1034345" y="41989"/>
                </a:lnTo>
                <a:lnTo>
                  <a:pt x="1019598" y="20162"/>
                </a:lnTo>
                <a:lnTo>
                  <a:pt x="997772" y="5415"/>
                </a:lnTo>
                <a:lnTo>
                  <a:pt x="971118" y="0"/>
                </a:lnTo>
                <a:close/>
              </a:path>
              <a:path w="1040129" h="654685">
                <a:moveTo>
                  <a:pt x="1039761" y="406958"/>
                </a:moveTo>
                <a:lnTo>
                  <a:pt x="965580" y="406958"/>
                </a:lnTo>
                <a:lnTo>
                  <a:pt x="965580" y="460197"/>
                </a:lnTo>
                <a:lnTo>
                  <a:pt x="1039761" y="460197"/>
                </a:lnTo>
                <a:lnTo>
                  <a:pt x="1039761" y="406958"/>
                </a:lnTo>
                <a:close/>
              </a:path>
              <a:path w="1040129" h="654685">
                <a:moveTo>
                  <a:pt x="1039761" y="300240"/>
                </a:moveTo>
                <a:lnTo>
                  <a:pt x="965580" y="300240"/>
                </a:lnTo>
                <a:lnTo>
                  <a:pt x="965580" y="353479"/>
                </a:lnTo>
                <a:lnTo>
                  <a:pt x="1039761" y="353479"/>
                </a:lnTo>
                <a:lnTo>
                  <a:pt x="1039761" y="300240"/>
                </a:lnTo>
                <a:close/>
              </a:path>
              <a:path w="1040129" h="654685">
                <a:moveTo>
                  <a:pt x="1039761" y="91008"/>
                </a:moveTo>
                <a:lnTo>
                  <a:pt x="255092" y="91008"/>
                </a:lnTo>
                <a:lnTo>
                  <a:pt x="346811" y="246621"/>
                </a:lnTo>
                <a:lnTo>
                  <a:pt x="313410" y="297865"/>
                </a:lnTo>
                <a:lnTo>
                  <a:pt x="1039761" y="297865"/>
                </a:lnTo>
                <a:lnTo>
                  <a:pt x="1039761" y="247688"/>
                </a:lnTo>
                <a:lnTo>
                  <a:pt x="637578" y="247688"/>
                </a:lnTo>
                <a:lnTo>
                  <a:pt x="637578" y="194437"/>
                </a:lnTo>
                <a:lnTo>
                  <a:pt x="1039761" y="194437"/>
                </a:lnTo>
                <a:lnTo>
                  <a:pt x="1039761" y="91008"/>
                </a:lnTo>
                <a:close/>
              </a:path>
              <a:path w="1040129" h="654685">
                <a:moveTo>
                  <a:pt x="1039761" y="194437"/>
                </a:moveTo>
                <a:lnTo>
                  <a:pt x="965580" y="194437"/>
                </a:lnTo>
                <a:lnTo>
                  <a:pt x="965580" y="247688"/>
                </a:lnTo>
                <a:lnTo>
                  <a:pt x="1039761" y="247688"/>
                </a:lnTo>
                <a:lnTo>
                  <a:pt x="1039761" y="194437"/>
                </a:lnTo>
                <a:close/>
              </a:path>
              <a:path w="1040129" h="654685">
                <a:moveTo>
                  <a:pt x="224383" y="144462"/>
                </a:moveTo>
                <a:lnTo>
                  <a:pt x="223367" y="146583"/>
                </a:lnTo>
                <a:lnTo>
                  <a:pt x="166433" y="246621"/>
                </a:lnTo>
                <a:lnTo>
                  <a:pt x="282473" y="246621"/>
                </a:lnTo>
                <a:lnTo>
                  <a:pt x="224383" y="144462"/>
                </a:lnTo>
                <a:close/>
              </a:path>
            </a:pathLst>
          </a:custGeom>
          <a:solidFill>
            <a:srgbClr val="43B02A"/>
          </a:solidFill>
        </p:spPr>
        <p:txBody>
          <a:bodyPr wrap="square" lIns="0" tIns="0" rIns="0" bIns="0" rtlCol="0"/>
          <a:lstStyle/>
          <a:p>
            <a:endParaRPr/>
          </a:p>
        </p:txBody>
      </p:sp>
      <p:cxnSp>
        <p:nvCxnSpPr>
          <p:cNvPr id="3" name="Straight Connector 2">
            <a:extLst>
              <a:ext uri="{FF2B5EF4-FFF2-40B4-BE49-F238E27FC236}">
                <a16:creationId xmlns:a16="http://schemas.microsoft.com/office/drawing/2014/main" id="{6FB1AF52-0A82-4FC5-B9F2-3B5FC9E318F3}"/>
              </a:ext>
            </a:extLst>
          </p:cNvPr>
          <p:cNvCxnSpPr/>
          <p:nvPr/>
        </p:nvCxnSpPr>
        <p:spPr>
          <a:xfrm flipH="1">
            <a:off x="8236528" y="3158837"/>
            <a:ext cx="3117273" cy="2493818"/>
          </a:xfrm>
          <a:prstGeom prst="line">
            <a:avLst/>
          </a:prstGeom>
          <a:ln w="190500">
            <a:solidFill>
              <a:srgbClr val="BFBFBF"/>
            </a:solidFill>
          </a:ln>
        </p:spPr>
        <p:style>
          <a:lnRef idx="1">
            <a:schemeClr val="accent1"/>
          </a:lnRef>
          <a:fillRef idx="0">
            <a:schemeClr val="accent1"/>
          </a:fillRef>
          <a:effectRef idx="0">
            <a:schemeClr val="accent1"/>
          </a:effectRef>
          <a:fontRef idx="minor">
            <a:schemeClr val="tx1"/>
          </a:fontRef>
        </p:style>
      </p:cxnSp>
      <p:pic>
        <p:nvPicPr>
          <p:cNvPr id="9" name="Audio 8">
            <a:hlinkClick r:id="" action="ppaction://media"/>
            <a:extLst>
              <a:ext uri="{FF2B5EF4-FFF2-40B4-BE49-F238E27FC236}">
                <a16:creationId xmlns:a16="http://schemas.microsoft.com/office/drawing/2014/main" id="{4F38B387-59BD-41DC-A8DE-D17440FFCF8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465660106"/>
      </p:ext>
    </p:extLst>
  </p:cSld>
  <p:clrMapOvr>
    <a:masterClrMapping/>
  </p:clrMapOvr>
  <mc:AlternateContent xmlns:mc="http://schemas.openxmlformats.org/markup-compatibility/2006" xmlns:p14="http://schemas.microsoft.com/office/powerpoint/2010/main">
    <mc:Choice Requires="p14">
      <p:transition spd="slow" p14:dur="2000" advTm="28500"/>
    </mc:Choice>
    <mc:Fallback xmlns="">
      <p:transition spd="slow" advTm="28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338720"/>
                </a:solidFill>
              </a:rPr>
              <a:t>Boost your wellness IQ</a:t>
            </a:r>
          </a:p>
        </p:txBody>
      </p:sp>
      <p:sp>
        <p:nvSpPr>
          <p:cNvPr id="3" name="Content Placeholder 2"/>
          <p:cNvSpPr>
            <a:spLocks noGrp="1"/>
          </p:cNvSpPr>
          <p:nvPr>
            <p:ph idx="1"/>
          </p:nvPr>
        </p:nvSpPr>
        <p:spPr>
          <a:xfrm>
            <a:off x="519430" y="1437208"/>
            <a:ext cx="6714490" cy="935672"/>
          </a:xfrm>
        </p:spPr>
        <p:txBody>
          <a:bodyPr>
            <a:noAutofit/>
          </a:bodyPr>
          <a:lstStyle/>
          <a:p>
            <a:pPr marL="0" indent="0" algn="ctr">
              <a:lnSpc>
                <a:spcPct val="110000"/>
              </a:lnSpc>
              <a:buNone/>
            </a:pPr>
            <a:r>
              <a:rPr lang="en-US" sz="4000" dirty="0">
                <a:latin typeface="+mn-lt"/>
              </a:rPr>
              <a:t>deltadentalins.com/wellness</a:t>
            </a:r>
            <a:endParaRPr lang="en-US" sz="4000" i="1" dirty="0">
              <a:latin typeface="+mn-lt"/>
            </a:endParaRPr>
          </a:p>
        </p:txBody>
      </p:sp>
      <p:sp>
        <p:nvSpPr>
          <p:cNvPr id="5" name="TextBox 4"/>
          <p:cNvSpPr txBox="1"/>
          <p:nvPr/>
        </p:nvSpPr>
        <p:spPr>
          <a:xfrm>
            <a:off x="5028565" y="2408960"/>
            <a:ext cx="5760720" cy="3595600"/>
          </a:xfrm>
          <a:prstGeom prst="rect">
            <a:avLst/>
          </a:prstGeom>
          <a:noFill/>
        </p:spPr>
        <p:txBody>
          <a:bodyPr wrap="square" rtlCol="0">
            <a:spAutoFit/>
          </a:bodyPr>
          <a:lstStyle/>
          <a:p>
            <a:pPr marL="285750" indent="-285750">
              <a:lnSpc>
                <a:spcPct val="114000"/>
              </a:lnSpc>
              <a:spcBef>
                <a:spcPts val="300"/>
              </a:spcBef>
              <a:spcAft>
                <a:spcPts val="300"/>
              </a:spcAft>
              <a:buFont typeface="Arial" panose="020B0604020202020204" pitchFamily="34" charset="0"/>
              <a:buChar char="•"/>
            </a:pPr>
            <a:r>
              <a:rPr lang="en-US" sz="3000" dirty="0"/>
              <a:t>Articles</a:t>
            </a:r>
          </a:p>
          <a:p>
            <a:pPr marL="285750" indent="-285750">
              <a:lnSpc>
                <a:spcPct val="114000"/>
              </a:lnSpc>
              <a:spcBef>
                <a:spcPts val="300"/>
              </a:spcBef>
              <a:spcAft>
                <a:spcPts val="300"/>
              </a:spcAft>
              <a:buFont typeface="Arial" panose="020B0604020202020204" pitchFamily="34" charset="0"/>
              <a:buChar char="•"/>
            </a:pPr>
            <a:r>
              <a:rPr lang="en-US" sz="3000" dirty="0"/>
              <a:t>Recipes</a:t>
            </a:r>
          </a:p>
          <a:p>
            <a:pPr marL="285750" indent="-285750">
              <a:lnSpc>
                <a:spcPct val="114000"/>
              </a:lnSpc>
              <a:spcBef>
                <a:spcPts val="300"/>
              </a:spcBef>
              <a:spcAft>
                <a:spcPts val="300"/>
              </a:spcAft>
              <a:buFont typeface="Arial" panose="020B0604020202020204" pitchFamily="34" charset="0"/>
              <a:buChar char="•"/>
            </a:pPr>
            <a:r>
              <a:rPr lang="en-US" sz="3000" dirty="0"/>
              <a:t>Videos</a:t>
            </a:r>
          </a:p>
          <a:p>
            <a:pPr marL="285750" indent="-285750">
              <a:lnSpc>
                <a:spcPct val="114000"/>
              </a:lnSpc>
              <a:spcBef>
                <a:spcPts val="300"/>
              </a:spcBef>
              <a:spcAft>
                <a:spcPts val="300"/>
              </a:spcAft>
              <a:buFont typeface="Arial" panose="020B0604020202020204" pitchFamily="34" charset="0"/>
              <a:buChar char="•"/>
            </a:pPr>
            <a:r>
              <a:rPr lang="en-US" sz="3000" dirty="0"/>
              <a:t>Interactive quizzes</a:t>
            </a:r>
          </a:p>
          <a:p>
            <a:pPr marL="285750" indent="-285750">
              <a:lnSpc>
                <a:spcPct val="114000"/>
              </a:lnSpc>
              <a:spcBef>
                <a:spcPts val="300"/>
              </a:spcBef>
              <a:spcAft>
                <a:spcPts val="300"/>
              </a:spcAft>
              <a:buFont typeface="Arial" panose="020B0604020202020204" pitchFamily="34" charset="0"/>
              <a:buChar char="•"/>
            </a:pPr>
            <a:r>
              <a:rPr lang="en-US" sz="3000" dirty="0"/>
              <a:t>Free wellness e-magazine</a:t>
            </a:r>
          </a:p>
          <a:p>
            <a:pPr marL="285750" indent="-285750">
              <a:lnSpc>
                <a:spcPct val="114000"/>
              </a:lnSpc>
              <a:spcBef>
                <a:spcPts val="300"/>
              </a:spcBef>
              <a:spcAft>
                <a:spcPts val="300"/>
              </a:spcAft>
              <a:buFont typeface="Arial" panose="020B0604020202020204" pitchFamily="34" charset="0"/>
              <a:buChar char="•"/>
            </a:pPr>
            <a:r>
              <a:rPr lang="en-US" sz="3000" dirty="0"/>
              <a:t>Risk assessment</a:t>
            </a:r>
          </a:p>
        </p:txBody>
      </p:sp>
      <p:sp>
        <p:nvSpPr>
          <p:cNvPr id="9" name="object 9">
            <a:extLst>
              <a:ext uri="{FF2B5EF4-FFF2-40B4-BE49-F238E27FC236}">
                <a16:creationId xmlns:a16="http://schemas.microsoft.com/office/drawing/2014/main" id="{342BFF33-7A08-4B53-B187-2168AEE58ACB}"/>
              </a:ext>
            </a:extLst>
          </p:cNvPr>
          <p:cNvSpPr/>
          <p:nvPr/>
        </p:nvSpPr>
        <p:spPr>
          <a:xfrm>
            <a:off x="1402715" y="2762770"/>
            <a:ext cx="2660682" cy="2658021"/>
          </a:xfrm>
          <a:custGeom>
            <a:avLst/>
            <a:gdLst/>
            <a:ahLst/>
            <a:cxnLst/>
            <a:rect l="l" t="t" r="r" b="b"/>
            <a:pathLst>
              <a:path w="1270000" h="1268730">
                <a:moveTo>
                  <a:pt x="217714" y="0"/>
                </a:moveTo>
                <a:lnTo>
                  <a:pt x="165054" y="1080"/>
                </a:lnTo>
                <a:lnTo>
                  <a:pt x="118295" y="12973"/>
                </a:lnTo>
                <a:lnTo>
                  <a:pt x="78203" y="34992"/>
                </a:lnTo>
                <a:lnTo>
                  <a:pt x="47451" y="61878"/>
                </a:lnTo>
                <a:lnTo>
                  <a:pt x="25146" y="92999"/>
                </a:lnTo>
                <a:lnTo>
                  <a:pt x="2312" y="165425"/>
                </a:lnTo>
                <a:lnTo>
                  <a:pt x="0" y="205467"/>
                </a:lnTo>
                <a:lnTo>
                  <a:pt x="2567" y="247219"/>
                </a:lnTo>
                <a:lnTo>
                  <a:pt x="9122" y="290052"/>
                </a:lnTo>
                <a:lnTo>
                  <a:pt x="18774" y="333332"/>
                </a:lnTo>
                <a:lnTo>
                  <a:pt x="30631" y="376430"/>
                </a:lnTo>
                <a:lnTo>
                  <a:pt x="43800" y="418713"/>
                </a:lnTo>
                <a:lnTo>
                  <a:pt x="57390" y="459552"/>
                </a:lnTo>
                <a:lnTo>
                  <a:pt x="70510" y="498313"/>
                </a:lnTo>
                <a:lnTo>
                  <a:pt x="82396" y="534813"/>
                </a:lnTo>
                <a:lnTo>
                  <a:pt x="91767" y="567082"/>
                </a:lnTo>
                <a:lnTo>
                  <a:pt x="98122" y="595826"/>
                </a:lnTo>
                <a:lnTo>
                  <a:pt x="100439" y="619969"/>
                </a:lnTo>
                <a:lnTo>
                  <a:pt x="100120" y="649589"/>
                </a:lnTo>
                <a:lnTo>
                  <a:pt x="99250" y="695776"/>
                </a:lnTo>
                <a:lnTo>
                  <a:pt x="98545" y="735857"/>
                </a:lnTo>
                <a:lnTo>
                  <a:pt x="98134" y="772827"/>
                </a:lnTo>
                <a:lnTo>
                  <a:pt x="98017" y="844883"/>
                </a:lnTo>
                <a:lnTo>
                  <a:pt x="98888" y="901214"/>
                </a:lnTo>
                <a:lnTo>
                  <a:pt x="101033" y="960680"/>
                </a:lnTo>
                <a:lnTo>
                  <a:pt x="104749" y="1019337"/>
                </a:lnTo>
                <a:lnTo>
                  <a:pt x="110367" y="1075533"/>
                </a:lnTo>
                <a:lnTo>
                  <a:pt x="118217" y="1127617"/>
                </a:lnTo>
                <a:lnTo>
                  <a:pt x="128632" y="1173937"/>
                </a:lnTo>
                <a:lnTo>
                  <a:pt x="141942" y="1212839"/>
                </a:lnTo>
                <a:lnTo>
                  <a:pt x="178575" y="1261783"/>
                </a:lnTo>
                <a:lnTo>
                  <a:pt x="202560" y="1268520"/>
                </a:lnTo>
                <a:lnTo>
                  <a:pt x="222053" y="1263808"/>
                </a:lnTo>
                <a:lnTo>
                  <a:pt x="249682" y="1229368"/>
                </a:lnTo>
                <a:lnTo>
                  <a:pt x="266404" y="1168828"/>
                </a:lnTo>
                <a:lnTo>
                  <a:pt x="277306" y="1090887"/>
                </a:lnTo>
                <a:lnTo>
                  <a:pt x="282163" y="1048110"/>
                </a:lnTo>
                <a:lnTo>
                  <a:pt x="287472" y="1004246"/>
                </a:lnTo>
                <a:lnTo>
                  <a:pt x="293868" y="960381"/>
                </a:lnTo>
                <a:lnTo>
                  <a:pt x="301988" y="917605"/>
                </a:lnTo>
                <a:lnTo>
                  <a:pt x="312466" y="877003"/>
                </a:lnTo>
                <a:lnTo>
                  <a:pt x="325939" y="839664"/>
                </a:lnTo>
                <a:lnTo>
                  <a:pt x="364412" y="779123"/>
                </a:lnTo>
                <a:lnTo>
                  <a:pt x="422490" y="744684"/>
                </a:lnTo>
                <a:lnTo>
                  <a:pt x="460471" y="739972"/>
                </a:lnTo>
                <a:lnTo>
                  <a:pt x="729419" y="739972"/>
                </a:lnTo>
                <a:lnTo>
                  <a:pt x="711072" y="734923"/>
                </a:lnTo>
                <a:lnTo>
                  <a:pt x="669894" y="715342"/>
                </a:lnTo>
                <a:lnTo>
                  <a:pt x="632986" y="689232"/>
                </a:lnTo>
                <a:lnTo>
                  <a:pt x="601101" y="657348"/>
                </a:lnTo>
                <a:lnTo>
                  <a:pt x="574992" y="620440"/>
                </a:lnTo>
                <a:lnTo>
                  <a:pt x="555411" y="579261"/>
                </a:lnTo>
                <a:lnTo>
                  <a:pt x="543179" y="534813"/>
                </a:lnTo>
                <a:lnTo>
                  <a:pt x="538843" y="487102"/>
                </a:lnTo>
                <a:lnTo>
                  <a:pt x="543110" y="439640"/>
                </a:lnTo>
                <a:lnTo>
                  <a:pt x="555411" y="394943"/>
                </a:lnTo>
                <a:lnTo>
                  <a:pt x="574992" y="353764"/>
                </a:lnTo>
                <a:lnTo>
                  <a:pt x="601101" y="316856"/>
                </a:lnTo>
                <a:lnTo>
                  <a:pt x="632986" y="284971"/>
                </a:lnTo>
                <a:lnTo>
                  <a:pt x="669894" y="258862"/>
                </a:lnTo>
                <a:lnTo>
                  <a:pt x="711072" y="239281"/>
                </a:lnTo>
                <a:lnTo>
                  <a:pt x="755769" y="226981"/>
                </a:lnTo>
                <a:lnTo>
                  <a:pt x="803232" y="222713"/>
                </a:lnTo>
                <a:lnTo>
                  <a:pt x="948013" y="222713"/>
                </a:lnTo>
                <a:lnTo>
                  <a:pt x="920783" y="208400"/>
                </a:lnTo>
                <a:lnTo>
                  <a:pt x="917729" y="159887"/>
                </a:lnTo>
                <a:lnTo>
                  <a:pt x="905991" y="114954"/>
                </a:lnTo>
                <a:lnTo>
                  <a:pt x="883964" y="74735"/>
                </a:lnTo>
                <a:lnTo>
                  <a:pt x="851850" y="42196"/>
                </a:lnTo>
                <a:lnTo>
                  <a:pt x="460471" y="42196"/>
                </a:lnTo>
                <a:lnTo>
                  <a:pt x="425044" y="38325"/>
                </a:lnTo>
                <a:lnTo>
                  <a:pt x="379939" y="28895"/>
                </a:lnTo>
                <a:lnTo>
                  <a:pt x="328272" y="17182"/>
                </a:lnTo>
                <a:lnTo>
                  <a:pt x="273158" y="6458"/>
                </a:lnTo>
                <a:lnTo>
                  <a:pt x="217714" y="0"/>
                </a:lnTo>
                <a:close/>
              </a:path>
              <a:path w="1270000" h="1268730">
                <a:moveTo>
                  <a:pt x="729419" y="739972"/>
                </a:moveTo>
                <a:lnTo>
                  <a:pt x="460471" y="739972"/>
                </a:lnTo>
                <a:lnTo>
                  <a:pt x="498448" y="744684"/>
                </a:lnTo>
                <a:lnTo>
                  <a:pt x="530253" y="758097"/>
                </a:lnTo>
                <a:lnTo>
                  <a:pt x="577888" y="806675"/>
                </a:lnTo>
                <a:lnTo>
                  <a:pt x="608461" y="877003"/>
                </a:lnTo>
                <a:lnTo>
                  <a:pt x="618938" y="917605"/>
                </a:lnTo>
                <a:lnTo>
                  <a:pt x="627056" y="960381"/>
                </a:lnTo>
                <a:lnTo>
                  <a:pt x="633452" y="1004246"/>
                </a:lnTo>
                <a:lnTo>
                  <a:pt x="638759" y="1048110"/>
                </a:lnTo>
                <a:lnTo>
                  <a:pt x="643615" y="1090887"/>
                </a:lnTo>
                <a:lnTo>
                  <a:pt x="648655" y="1131489"/>
                </a:lnTo>
                <a:lnTo>
                  <a:pt x="661828" y="1201817"/>
                </a:lnTo>
                <a:lnTo>
                  <a:pt x="683363" y="1250394"/>
                </a:lnTo>
                <a:lnTo>
                  <a:pt x="718345" y="1268520"/>
                </a:lnTo>
                <a:lnTo>
                  <a:pt x="742245" y="1261835"/>
                </a:lnTo>
                <a:lnTo>
                  <a:pt x="778791" y="1213252"/>
                </a:lnTo>
                <a:lnTo>
                  <a:pt x="792092" y="1174618"/>
                </a:lnTo>
                <a:lnTo>
                  <a:pt x="802515" y="1128601"/>
                </a:lnTo>
                <a:lnTo>
                  <a:pt x="810387" y="1076831"/>
                </a:lnTo>
                <a:lnTo>
                  <a:pt x="816037" y="1020942"/>
                </a:lnTo>
                <a:lnTo>
                  <a:pt x="819791" y="962566"/>
                </a:lnTo>
                <a:lnTo>
                  <a:pt x="821977" y="903336"/>
                </a:lnTo>
                <a:lnTo>
                  <a:pt x="822824" y="850995"/>
                </a:lnTo>
                <a:lnTo>
                  <a:pt x="822944" y="806675"/>
                </a:lnTo>
                <a:lnTo>
                  <a:pt x="822955" y="788841"/>
                </a:lnTo>
                <a:lnTo>
                  <a:pt x="863316" y="783506"/>
                </a:lnTo>
                <a:lnTo>
                  <a:pt x="902301" y="772827"/>
                </a:lnTo>
                <a:lnTo>
                  <a:pt x="939548" y="756909"/>
                </a:lnTo>
                <a:lnTo>
                  <a:pt x="948593" y="751491"/>
                </a:lnTo>
                <a:lnTo>
                  <a:pt x="803232" y="751491"/>
                </a:lnTo>
                <a:lnTo>
                  <a:pt x="755769" y="747223"/>
                </a:lnTo>
                <a:lnTo>
                  <a:pt x="729419" y="739972"/>
                </a:lnTo>
                <a:close/>
              </a:path>
              <a:path w="1270000" h="1268730">
                <a:moveTo>
                  <a:pt x="1028574" y="735857"/>
                </a:moveTo>
                <a:lnTo>
                  <a:pt x="974694" y="735857"/>
                </a:lnTo>
                <a:lnTo>
                  <a:pt x="1148789" y="909961"/>
                </a:lnTo>
                <a:lnTo>
                  <a:pt x="1159606" y="918860"/>
                </a:lnTo>
                <a:lnTo>
                  <a:pt x="1171784" y="925374"/>
                </a:lnTo>
                <a:lnTo>
                  <a:pt x="1185012" y="929376"/>
                </a:lnTo>
                <a:lnTo>
                  <a:pt x="1198976" y="930738"/>
                </a:lnTo>
                <a:lnTo>
                  <a:pt x="1212939" y="929376"/>
                </a:lnTo>
                <a:lnTo>
                  <a:pt x="1226164" y="925373"/>
                </a:lnTo>
                <a:lnTo>
                  <a:pt x="1238341" y="918855"/>
                </a:lnTo>
                <a:lnTo>
                  <a:pt x="1249162" y="909948"/>
                </a:lnTo>
                <a:lnTo>
                  <a:pt x="1260849" y="892330"/>
                </a:lnTo>
                <a:lnTo>
                  <a:pt x="1198968" y="892330"/>
                </a:lnTo>
                <a:lnTo>
                  <a:pt x="1186473" y="890004"/>
                </a:lnTo>
                <a:lnTo>
                  <a:pt x="1175723" y="883024"/>
                </a:lnTo>
                <a:lnTo>
                  <a:pt x="1028574" y="735857"/>
                </a:lnTo>
                <a:close/>
              </a:path>
              <a:path w="1270000" h="1268730">
                <a:moveTo>
                  <a:pt x="948013" y="222713"/>
                </a:moveTo>
                <a:lnTo>
                  <a:pt x="803232" y="222713"/>
                </a:lnTo>
                <a:lnTo>
                  <a:pt x="850686" y="226981"/>
                </a:lnTo>
                <a:lnTo>
                  <a:pt x="895376" y="239281"/>
                </a:lnTo>
                <a:lnTo>
                  <a:pt x="936548" y="258862"/>
                </a:lnTo>
                <a:lnTo>
                  <a:pt x="973451" y="284971"/>
                </a:lnTo>
                <a:lnTo>
                  <a:pt x="1005331" y="316856"/>
                </a:lnTo>
                <a:lnTo>
                  <a:pt x="1031437" y="353764"/>
                </a:lnTo>
                <a:lnTo>
                  <a:pt x="1051016" y="394943"/>
                </a:lnTo>
                <a:lnTo>
                  <a:pt x="1063315" y="439640"/>
                </a:lnTo>
                <a:lnTo>
                  <a:pt x="1067582" y="487102"/>
                </a:lnTo>
                <a:lnTo>
                  <a:pt x="1065130" y="522679"/>
                </a:lnTo>
                <a:lnTo>
                  <a:pt x="1057862" y="557541"/>
                </a:lnTo>
                <a:lnTo>
                  <a:pt x="1045910" y="591210"/>
                </a:lnTo>
                <a:lnTo>
                  <a:pt x="1029406" y="623208"/>
                </a:lnTo>
                <a:lnTo>
                  <a:pt x="1021697" y="635984"/>
                </a:lnTo>
                <a:lnTo>
                  <a:pt x="1228428" y="842740"/>
                </a:lnTo>
                <a:lnTo>
                  <a:pt x="1231844" y="850995"/>
                </a:lnTo>
                <a:lnTo>
                  <a:pt x="1231844" y="868546"/>
                </a:lnTo>
                <a:lnTo>
                  <a:pt x="1228428" y="876801"/>
                </a:lnTo>
                <a:lnTo>
                  <a:pt x="1222205" y="883024"/>
                </a:lnTo>
                <a:lnTo>
                  <a:pt x="1211461" y="890004"/>
                </a:lnTo>
                <a:lnTo>
                  <a:pt x="1198968" y="892330"/>
                </a:lnTo>
                <a:lnTo>
                  <a:pt x="1260849" y="892330"/>
                </a:lnTo>
                <a:lnTo>
                  <a:pt x="1264720" y="886494"/>
                </a:lnTo>
                <a:lnTo>
                  <a:pt x="1269909" y="859771"/>
                </a:lnTo>
                <a:lnTo>
                  <a:pt x="1264720" y="833048"/>
                </a:lnTo>
                <a:lnTo>
                  <a:pt x="1249154" y="809580"/>
                </a:lnTo>
                <a:lnTo>
                  <a:pt x="1069474" y="629875"/>
                </a:lnTo>
                <a:lnTo>
                  <a:pt x="1085146" y="595973"/>
                </a:lnTo>
                <a:lnTo>
                  <a:pt x="1096479" y="560603"/>
                </a:lnTo>
                <a:lnTo>
                  <a:pt x="1103363" y="524176"/>
                </a:lnTo>
                <a:lnTo>
                  <a:pt x="1105682" y="487102"/>
                </a:lnTo>
                <a:lnTo>
                  <a:pt x="1101136" y="434680"/>
                </a:lnTo>
                <a:lnTo>
                  <a:pt x="1088013" y="385174"/>
                </a:lnTo>
                <a:lnTo>
                  <a:pt x="1067086" y="339356"/>
                </a:lnTo>
                <a:lnTo>
                  <a:pt x="1039127" y="297998"/>
                </a:lnTo>
                <a:lnTo>
                  <a:pt x="1004909" y="261872"/>
                </a:lnTo>
                <a:lnTo>
                  <a:pt x="965203" y="231748"/>
                </a:lnTo>
                <a:lnTo>
                  <a:pt x="948013" y="222713"/>
                </a:lnTo>
                <a:close/>
              </a:path>
              <a:path w="1270000" h="1268730">
                <a:moveTo>
                  <a:pt x="978187" y="685463"/>
                </a:moveTo>
                <a:lnTo>
                  <a:pt x="928138" y="719858"/>
                </a:lnTo>
                <a:lnTo>
                  <a:pt x="888555" y="737301"/>
                </a:lnTo>
                <a:lnTo>
                  <a:pt x="846731" y="747911"/>
                </a:lnTo>
                <a:lnTo>
                  <a:pt x="803232" y="751491"/>
                </a:lnTo>
                <a:lnTo>
                  <a:pt x="948593" y="751491"/>
                </a:lnTo>
                <a:lnTo>
                  <a:pt x="974694" y="735857"/>
                </a:lnTo>
                <a:lnTo>
                  <a:pt x="1028574" y="735857"/>
                </a:lnTo>
                <a:lnTo>
                  <a:pt x="978187" y="685463"/>
                </a:lnTo>
                <a:close/>
              </a:path>
              <a:path w="1270000" h="1268730">
                <a:moveTo>
                  <a:pt x="803232" y="288461"/>
                </a:moveTo>
                <a:lnTo>
                  <a:pt x="757742" y="293716"/>
                </a:lnTo>
                <a:lnTo>
                  <a:pt x="715954" y="308681"/>
                </a:lnTo>
                <a:lnTo>
                  <a:pt x="679068" y="332153"/>
                </a:lnTo>
                <a:lnTo>
                  <a:pt x="648287" y="362933"/>
                </a:lnTo>
                <a:lnTo>
                  <a:pt x="624813" y="399819"/>
                </a:lnTo>
                <a:lnTo>
                  <a:pt x="609847" y="441609"/>
                </a:lnTo>
                <a:lnTo>
                  <a:pt x="604591" y="487102"/>
                </a:lnTo>
                <a:lnTo>
                  <a:pt x="609847" y="532595"/>
                </a:lnTo>
                <a:lnTo>
                  <a:pt x="624813" y="574385"/>
                </a:lnTo>
                <a:lnTo>
                  <a:pt x="648287" y="611271"/>
                </a:lnTo>
                <a:lnTo>
                  <a:pt x="679068" y="642050"/>
                </a:lnTo>
                <a:lnTo>
                  <a:pt x="715954" y="665523"/>
                </a:lnTo>
                <a:lnTo>
                  <a:pt x="757742" y="680488"/>
                </a:lnTo>
                <a:lnTo>
                  <a:pt x="803232" y="685743"/>
                </a:lnTo>
                <a:lnTo>
                  <a:pt x="848715" y="680488"/>
                </a:lnTo>
                <a:lnTo>
                  <a:pt x="890496" y="665523"/>
                </a:lnTo>
                <a:lnTo>
                  <a:pt x="920165" y="646639"/>
                </a:lnTo>
                <a:lnTo>
                  <a:pt x="820758" y="646639"/>
                </a:lnTo>
                <a:lnTo>
                  <a:pt x="820589" y="634612"/>
                </a:lnTo>
                <a:lnTo>
                  <a:pt x="825479" y="582176"/>
                </a:lnTo>
                <a:lnTo>
                  <a:pt x="838501" y="534813"/>
                </a:lnTo>
                <a:lnTo>
                  <a:pt x="856576" y="479986"/>
                </a:lnTo>
                <a:lnTo>
                  <a:pt x="876734" y="419795"/>
                </a:lnTo>
                <a:lnTo>
                  <a:pt x="896005" y="356343"/>
                </a:lnTo>
                <a:lnTo>
                  <a:pt x="951560" y="356343"/>
                </a:lnTo>
                <a:lnTo>
                  <a:pt x="927375" y="332153"/>
                </a:lnTo>
                <a:lnTo>
                  <a:pt x="890496" y="308681"/>
                </a:lnTo>
                <a:lnTo>
                  <a:pt x="848715" y="293716"/>
                </a:lnTo>
                <a:lnTo>
                  <a:pt x="803232" y="288461"/>
                </a:lnTo>
                <a:close/>
              </a:path>
              <a:path w="1270000" h="1268730">
                <a:moveTo>
                  <a:pt x="951560" y="356343"/>
                </a:moveTo>
                <a:lnTo>
                  <a:pt x="896005" y="356343"/>
                </a:lnTo>
                <a:lnTo>
                  <a:pt x="923851" y="381474"/>
                </a:lnTo>
                <a:lnTo>
                  <a:pt x="945214" y="412416"/>
                </a:lnTo>
                <a:lnTo>
                  <a:pt x="958906" y="448011"/>
                </a:lnTo>
                <a:lnTo>
                  <a:pt x="963734" y="487102"/>
                </a:lnTo>
                <a:lnTo>
                  <a:pt x="956572" y="534564"/>
                </a:lnTo>
                <a:lnTo>
                  <a:pt x="936526" y="576419"/>
                </a:lnTo>
                <a:lnTo>
                  <a:pt x="905765" y="610486"/>
                </a:lnTo>
                <a:lnTo>
                  <a:pt x="866453" y="634612"/>
                </a:lnTo>
                <a:lnTo>
                  <a:pt x="820758" y="646639"/>
                </a:lnTo>
                <a:lnTo>
                  <a:pt x="920165" y="646639"/>
                </a:lnTo>
                <a:lnTo>
                  <a:pt x="958149" y="611271"/>
                </a:lnTo>
                <a:lnTo>
                  <a:pt x="981618" y="574385"/>
                </a:lnTo>
                <a:lnTo>
                  <a:pt x="996580" y="532595"/>
                </a:lnTo>
                <a:lnTo>
                  <a:pt x="1001834" y="487102"/>
                </a:lnTo>
                <a:lnTo>
                  <a:pt x="996580" y="441609"/>
                </a:lnTo>
                <a:lnTo>
                  <a:pt x="981618" y="399819"/>
                </a:lnTo>
                <a:lnTo>
                  <a:pt x="958149" y="362933"/>
                </a:lnTo>
                <a:lnTo>
                  <a:pt x="951560" y="356343"/>
                </a:lnTo>
                <a:close/>
              </a:path>
              <a:path w="1270000" h="1268730">
                <a:moveTo>
                  <a:pt x="703202" y="0"/>
                </a:moveTo>
                <a:lnTo>
                  <a:pt x="647757" y="6458"/>
                </a:lnTo>
                <a:lnTo>
                  <a:pt x="592644" y="17182"/>
                </a:lnTo>
                <a:lnTo>
                  <a:pt x="540981" y="28895"/>
                </a:lnTo>
                <a:lnTo>
                  <a:pt x="495885" y="38325"/>
                </a:lnTo>
                <a:lnTo>
                  <a:pt x="460471" y="42196"/>
                </a:lnTo>
                <a:lnTo>
                  <a:pt x="851850" y="42196"/>
                </a:lnTo>
                <a:lnTo>
                  <a:pt x="850042" y="40364"/>
                </a:lnTo>
                <a:lnTo>
                  <a:pt x="802622" y="12973"/>
                </a:lnTo>
                <a:lnTo>
                  <a:pt x="755862" y="1080"/>
                </a:lnTo>
                <a:lnTo>
                  <a:pt x="703202" y="0"/>
                </a:lnTo>
                <a:close/>
              </a:path>
            </a:pathLst>
          </a:custGeom>
          <a:solidFill>
            <a:srgbClr val="43B02A"/>
          </a:solidFill>
        </p:spPr>
        <p:txBody>
          <a:bodyPr wrap="square" lIns="0" tIns="0" rIns="0" bIns="0" rtlCol="0"/>
          <a:lstStyle/>
          <a:p>
            <a:endParaRPr/>
          </a:p>
        </p:txBody>
      </p:sp>
      <p:pic>
        <p:nvPicPr>
          <p:cNvPr id="4" name="Audio 3">
            <a:hlinkClick r:id="" action="ppaction://media"/>
            <a:extLst>
              <a:ext uri="{FF2B5EF4-FFF2-40B4-BE49-F238E27FC236}">
                <a16:creationId xmlns:a16="http://schemas.microsoft.com/office/drawing/2014/main" id="{4183F6C3-8D2B-4066-957F-D2041017046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761026531"/>
      </p:ext>
    </p:extLst>
  </p:cSld>
  <p:clrMapOvr>
    <a:masterClrMapping/>
  </p:clrMapOvr>
  <mc:AlternateContent xmlns:mc="http://schemas.openxmlformats.org/markup-compatibility/2006" xmlns:p14="http://schemas.microsoft.com/office/powerpoint/2010/main">
    <mc:Choice Requires="p14">
      <p:transition spd="slow" p14:dur="2000" advTm="16168"/>
    </mc:Choice>
    <mc:Fallback xmlns="">
      <p:transition spd="slow" advTm="161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3872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C0713F-F470-4740-85AC-5D64B5EFFF21}"/>
              </a:ext>
            </a:extLst>
          </p:cNvPr>
          <p:cNvSpPr>
            <a:spLocks noGrp="1"/>
          </p:cNvSpPr>
          <p:nvPr>
            <p:ph type="ctrTitle"/>
          </p:nvPr>
        </p:nvSpPr>
        <p:spPr/>
        <p:txBody>
          <a:bodyPr/>
          <a:lstStyle/>
          <a:p>
            <a:r>
              <a:rPr lang="en-US" dirty="0">
                <a:solidFill>
                  <a:schemeClr val="bg1"/>
                </a:solidFill>
              </a:rPr>
              <a:t>Together we shine</a:t>
            </a:r>
          </a:p>
        </p:txBody>
      </p:sp>
      <p:pic>
        <p:nvPicPr>
          <p:cNvPr id="7" name="Picture 6" descr="A picture containing drawing, sign&#10;&#10;Description automatically generated">
            <a:extLst>
              <a:ext uri="{FF2B5EF4-FFF2-40B4-BE49-F238E27FC236}">
                <a16:creationId xmlns:a16="http://schemas.microsoft.com/office/drawing/2014/main" id="{E26FFF94-175A-4B76-B2ED-FC38E4FB95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5509" y="5505849"/>
            <a:ext cx="4669732" cy="749714"/>
          </a:xfrm>
          <a:prstGeom prst="rect">
            <a:avLst/>
          </a:prstGeom>
        </p:spPr>
      </p:pic>
      <p:pic>
        <p:nvPicPr>
          <p:cNvPr id="6" name="Audio 5">
            <a:hlinkClick r:id="" action="ppaction://media"/>
            <a:extLst>
              <a:ext uri="{FF2B5EF4-FFF2-40B4-BE49-F238E27FC236}">
                <a16:creationId xmlns:a16="http://schemas.microsoft.com/office/drawing/2014/main" id="{66A4ABF2-CEFD-4C6B-BF13-F436BA259E6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664323381"/>
      </p:ext>
    </p:extLst>
  </p:cSld>
  <p:clrMapOvr>
    <a:masterClrMapping/>
  </p:clrMapOvr>
  <mc:AlternateContent xmlns:mc="http://schemas.openxmlformats.org/markup-compatibility/2006" xmlns:p14="http://schemas.microsoft.com/office/powerpoint/2010/main">
    <mc:Choice Requires="p14">
      <p:transition spd="slow" p14:dur="2000" advTm="7355"/>
    </mc:Choice>
    <mc:Fallback xmlns="">
      <p:transition spd="slow" advTm="73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75520BAF8FE94BA883DAEF1FB1A28A" ma:contentTypeVersion="7" ma:contentTypeDescription="Create a new document." ma:contentTypeScope="" ma:versionID="bb9c7148c824891e2104b50832d2c6b4">
  <xsd:schema xmlns:xsd="http://www.w3.org/2001/XMLSchema" xmlns:xs="http://www.w3.org/2001/XMLSchema" xmlns:p="http://schemas.microsoft.com/office/2006/metadata/properties" xmlns:ns2="4e7eb73a-d263-46e0-99dc-379dc1794678" xmlns:ns3="6575a1aa-48f1-4aac-9e0a-44b42e6ca0cd" xmlns:ns4="ff4668ea-b086-410a-8d34-af787c8caedb" xmlns:ns5="3153c7a5-bfd0-4c57-9069-260a236a91cc" xmlns:ns6="79caf6cd-a472-4ecd-8489-ffdcf3422a8a" targetNamespace="http://schemas.microsoft.com/office/2006/metadata/properties" ma:root="true" ma:fieldsID="89d83c9dcc701eda3b0f590a95ec379a" ns2:_="" ns3:_="" ns4:_="" ns5:_="" ns6:_="">
    <xsd:import namespace="4e7eb73a-d263-46e0-99dc-379dc1794678"/>
    <xsd:import namespace="6575a1aa-48f1-4aac-9e0a-44b42e6ca0cd"/>
    <xsd:import namespace="ff4668ea-b086-410a-8d34-af787c8caedb"/>
    <xsd:import namespace="3153c7a5-bfd0-4c57-9069-260a236a91cc"/>
    <xsd:import namespace="79caf6cd-a472-4ecd-8489-ffdcf3422a8a"/>
    <xsd:element name="properties">
      <xsd:complexType>
        <xsd:sequence>
          <xsd:element name="documentManagement">
            <xsd:complexType>
              <xsd:all>
                <xsd:element ref="ns2:Revision_x0020_Date" minOccurs="0"/>
                <xsd:element ref="ns3:Date"/>
                <xsd:element ref="ns4:_dlc_DocId" minOccurs="0"/>
                <xsd:element ref="ns4:_dlc_DocIdUrl" minOccurs="0"/>
                <xsd:element ref="ns4:_dlc_DocIdPersistId" minOccurs="0"/>
                <xsd:element ref="ns5:SharedWithUsers" minOccurs="0"/>
                <xsd:element ref="ns6: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7eb73a-d263-46e0-99dc-379dc1794678" elementFormDefault="qualified">
    <xsd:import namespace="http://schemas.microsoft.com/office/2006/documentManagement/types"/>
    <xsd:import namespace="http://schemas.microsoft.com/office/infopath/2007/PartnerControls"/>
    <xsd:element name="Revision_x0020_Date" ma:index="8" nillable="true" ma:displayName="Revision Date" ma:default="[today]" ma:format="DateOnly" ma:internalName="Revision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575a1aa-48f1-4aac-9e0a-44b42e6ca0cd" elementFormDefault="qualified">
    <xsd:import namespace="http://schemas.microsoft.com/office/2006/documentManagement/types"/>
    <xsd:import namespace="http://schemas.microsoft.com/office/infopath/2007/PartnerControls"/>
    <xsd:element name="Date" ma:index="9" ma:displayName="Date" ma:default="[today]"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f4668ea-b086-410a-8d34-af787c8caedb"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153c7a5-bfd0-4c57-9069-260a236a91c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9caf6cd-a472-4ecd-8489-ffdcf3422a8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0"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 xmlns="6575a1aa-48f1-4aac-9e0a-44b42e6ca0cd">2020-09-14T07:00:00+00:00</Date>
    <Revision_x0020_Date xmlns="4e7eb73a-d263-46e0-99dc-379dc1794678">2020-09-14T07:00:00+00:00</Revision_x0020_Dat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563B9B-D679-428F-91A1-EC54B108BF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7eb73a-d263-46e0-99dc-379dc1794678"/>
    <ds:schemaRef ds:uri="6575a1aa-48f1-4aac-9e0a-44b42e6ca0cd"/>
    <ds:schemaRef ds:uri="ff4668ea-b086-410a-8d34-af787c8caedb"/>
    <ds:schemaRef ds:uri="3153c7a5-bfd0-4c57-9069-260a236a91cc"/>
    <ds:schemaRef ds:uri="79caf6cd-a472-4ecd-8489-ffdcf3422a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9BC9FF-BCD1-4E3A-9C8B-4470B5DEFA54}">
  <ds:schemaRefs>
    <ds:schemaRef ds:uri="http://schemas.microsoft.com/office/2006/metadata/properties"/>
    <ds:schemaRef ds:uri="http://schemas.microsoft.com/office/infopath/2007/PartnerControls"/>
    <ds:schemaRef ds:uri="6575a1aa-48f1-4aac-9e0a-44b42e6ca0cd"/>
    <ds:schemaRef ds:uri="4e7eb73a-d263-46e0-99dc-379dc1794678"/>
  </ds:schemaRefs>
</ds:datastoreItem>
</file>

<file path=customXml/itemProps3.xml><?xml version="1.0" encoding="utf-8"?>
<ds:datastoreItem xmlns:ds="http://schemas.openxmlformats.org/officeDocument/2006/customXml" ds:itemID="{9373077D-75C5-4FC8-BA8A-808C4AAA82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2096</TotalTime>
  <Words>426</Words>
  <Application>Microsoft Office PowerPoint</Application>
  <PresentationFormat>Widescreen</PresentationFormat>
  <Paragraphs>49</Paragraphs>
  <Slides>8</Slides>
  <Notes>8</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HCo Gotham</vt:lpstr>
      <vt:lpstr>Office Theme</vt:lpstr>
      <vt:lpstr>Benefits Overview</vt:lpstr>
      <vt:lpstr>Delta Dental PPO™ </vt:lpstr>
      <vt:lpstr>Choose a PPO dentist to save</vt:lpstr>
      <vt:lpstr>Find a PPO dentist</vt:lpstr>
      <vt:lpstr>Find a PPO dentist</vt:lpstr>
      <vt:lpstr>Where’s my ID card? You don’t need one!</vt:lpstr>
      <vt:lpstr>Boost your wellness IQ</vt:lpstr>
      <vt:lpstr>Together we shine</vt:lpstr>
    </vt:vector>
  </TitlesOfParts>
  <Company>Delta Dental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Benefits Overview</dc:title>
  <dc:creator>Delta Dental Insurance Company</dc:creator>
  <cp:lastModifiedBy>Peggy Nieto</cp:lastModifiedBy>
  <cp:revision>289</cp:revision>
  <cp:lastPrinted>2017-12-02T00:48:04Z</cp:lastPrinted>
  <dcterms:created xsi:type="dcterms:W3CDTF">2017-06-26T17:35:37Z</dcterms:created>
  <dcterms:modified xsi:type="dcterms:W3CDTF">2020-09-16T02:45:50Z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0x010100D975520BAF8FE94BA883DAEF1FB1A28A</vt:lpwstr>
  </property>
</Properties>
</file>