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9" r:id="rId5"/>
  </p:sldMasterIdLst>
  <p:notesMasterIdLst>
    <p:notesMasterId r:id="rId33"/>
  </p:notesMasterIdLst>
  <p:handoutMasterIdLst>
    <p:handoutMasterId r:id="rId34"/>
  </p:handoutMasterIdLst>
  <p:sldIdLst>
    <p:sldId id="256" r:id="rId6"/>
    <p:sldId id="463" r:id="rId7"/>
    <p:sldId id="466" r:id="rId8"/>
    <p:sldId id="467" r:id="rId9"/>
    <p:sldId id="364" r:id="rId10"/>
    <p:sldId id="421" r:id="rId11"/>
    <p:sldId id="488" r:id="rId12"/>
    <p:sldId id="490" r:id="rId13"/>
    <p:sldId id="493" r:id="rId14"/>
    <p:sldId id="496" r:id="rId15"/>
    <p:sldId id="499" r:id="rId16"/>
    <p:sldId id="464" r:id="rId17"/>
    <p:sldId id="379" r:id="rId18"/>
    <p:sldId id="517" r:id="rId19"/>
    <p:sldId id="506" r:id="rId20"/>
    <p:sldId id="448" r:id="rId21"/>
    <p:sldId id="483" r:id="rId22"/>
    <p:sldId id="395" r:id="rId23"/>
    <p:sldId id="378" r:id="rId24"/>
    <p:sldId id="267" r:id="rId25"/>
    <p:sldId id="397" r:id="rId26"/>
    <p:sldId id="416" r:id="rId27"/>
    <p:sldId id="505" r:id="rId28"/>
    <p:sldId id="507" r:id="rId29"/>
    <p:sldId id="510" r:id="rId30"/>
    <p:sldId id="513" r:id="rId31"/>
    <p:sldId id="516" r:id="rId32"/>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76" userDrawn="1">
          <p15:clr>
            <a:srgbClr val="A4A3A4"/>
          </p15:clr>
        </p15:guide>
        <p15:guide id="3" orient="horz" pos="216" userDrawn="1">
          <p15:clr>
            <a:srgbClr val="A4A3A4"/>
          </p15:clr>
        </p15:guide>
        <p15:guide id="4" pos="2424"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enise Reed (ga25409)" initials="DR" lastIdx="48" clrIdx="0"/>
  <p:cmAuthor id="7" name="Melinda Szell (ca32886)" initials="MS" lastIdx="61" clrIdx="7">
    <p:extLst>
      <p:ext uri="{19B8F6BF-5375-455C-9EA6-DF929625EA0E}">
        <p15:presenceInfo xmlns:p15="http://schemas.microsoft.com/office/powerpoint/2012/main" userId="Melinda Szell (ca32886)" providerId="None"/>
      </p:ext>
    </p:extLst>
  </p:cmAuthor>
  <p:cmAuthor id="1" name="Heidi Fite" initials="HF" lastIdx="51" clrIdx="1"/>
  <p:cmAuthor id="8" name="Elise Noel" initials="EN" lastIdx="6" clrIdx="8">
    <p:extLst>
      <p:ext uri="{19B8F6BF-5375-455C-9EA6-DF929625EA0E}">
        <p15:presenceInfo xmlns:p15="http://schemas.microsoft.com/office/powerpoint/2012/main" userId="S::ca35394@delta.org::f8dbc6d5-c4d8-4ed0-935f-959997711949" providerId="AD"/>
      </p:ext>
    </p:extLst>
  </p:cmAuthor>
  <p:cmAuthor id="2" name="Meagan Davis" initials="MD" lastIdx="47" clrIdx="2"/>
  <p:cmAuthor id="3" name="Jeannine Rucker" initials="JR" lastIdx="8" clrIdx="3"/>
  <p:cmAuthor id="4" name="Melinda Szell" initials="MS" lastIdx="4" clrIdx="4"/>
  <p:cmAuthor id="5" name="Melissa Frazier" initials="" lastIdx="6" clrIdx="5"/>
  <p:cmAuthor id="6" name="Catherine Bilka" initials="CB" lastIdx="3" clrIdx="6"/>
</p:cmAuthorLst>
</file>

<file path=ppt/presProps.xml><?xml version="1.0" encoding="utf-8"?>
<p:presentationPr xmlns:a="http://schemas.openxmlformats.org/drawingml/2006/main" xmlns:r="http://schemas.openxmlformats.org/officeDocument/2006/relationships" xmlns:p="http://schemas.openxmlformats.org/presentationml/2006/main">
  <p:prnPr hiddenSlides="1"/>
  <p:clrMru>
    <a:srgbClr val="00AEC7"/>
    <a:srgbClr val="563D82"/>
    <a:srgbClr val="D1401E"/>
    <a:srgbClr val="3A923D"/>
    <a:srgbClr val="86CC76"/>
    <a:srgbClr val="43B02A"/>
    <a:srgbClr val="D0EBCA"/>
    <a:srgbClr val="462A6D"/>
    <a:srgbClr val="C35500"/>
    <a:srgbClr val="F1BCA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0667" autoAdjust="0"/>
    <p:restoredTop sz="66157" autoAdjust="0"/>
  </p:normalViewPr>
  <p:slideViewPr>
    <p:cSldViewPr snapToGrid="0" snapToObjects="1" showGuides="1">
      <p:cViewPr varScale="1">
        <p:scale>
          <a:sx n="52" d="100"/>
          <a:sy n="52" d="100"/>
        </p:scale>
        <p:origin x="996" y="40"/>
      </p:cViewPr>
      <p:guideLst>
        <p:guide orient="horz" pos="2376"/>
        <p:guide orient="horz" pos="216"/>
        <p:guide pos="242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42" d="100"/>
        <a:sy n="42" d="100"/>
      </p:scale>
      <p:origin x="0" y="-2107"/>
    </p:cViewPr>
  </p:sorterViewPr>
  <p:notesViewPr>
    <p:cSldViewPr snapToGrid="0" snapToObjects="1">
      <p:cViewPr>
        <p:scale>
          <a:sx n="75" d="100"/>
          <a:sy n="75" d="100"/>
        </p:scale>
        <p:origin x="1170" y="37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B4AF960-301B-427A-9A33-E4864E659668}"/>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0967EEC-4ED4-4A16-A340-B8D82D01D194}"/>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2A801897-CB5C-4809-A858-3F8B3ECD67AC}" type="datetimeFigureOut">
              <a:rPr lang="en-US" smtClean="0"/>
              <a:t>9/15/2020</a:t>
            </a:fld>
            <a:endParaRPr lang="en-US"/>
          </a:p>
        </p:txBody>
      </p:sp>
      <p:sp>
        <p:nvSpPr>
          <p:cNvPr id="4" name="Footer Placeholder 3">
            <a:extLst>
              <a:ext uri="{FF2B5EF4-FFF2-40B4-BE49-F238E27FC236}">
                <a16:creationId xmlns:a16="http://schemas.microsoft.com/office/drawing/2014/main" id="{8C5E8AF6-A2CB-4FAB-8FFA-6DB55B4B8C16}"/>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9EA259B-80BB-4CB3-88B9-CAAF73F498C3}"/>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66CA2935-B27C-4179-9DB0-4A4EDC2AEE9E}" type="slidenum">
              <a:rPr lang="en-US" smtClean="0"/>
              <a:t>‹#›</a:t>
            </a:fld>
            <a:endParaRPr lang="en-US"/>
          </a:p>
        </p:txBody>
      </p:sp>
    </p:spTree>
    <p:extLst>
      <p:ext uri="{BB962C8B-B14F-4D97-AF65-F5344CB8AC3E}">
        <p14:creationId xmlns:p14="http://schemas.microsoft.com/office/powerpoint/2010/main" val="31827674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0" tIns="46585" rIns="93170" bIns="46585" rtlCol="0"/>
          <a:lstStyle>
            <a:lvl1pPr algn="l">
              <a:defRPr sz="1200"/>
            </a:lvl1pPr>
          </a:lstStyle>
          <a:p>
            <a:endParaRPr lang="en-US" dirty="0"/>
          </a:p>
        </p:txBody>
      </p:sp>
      <p:sp>
        <p:nvSpPr>
          <p:cNvPr id="3" name="Date Placeholder 2"/>
          <p:cNvSpPr>
            <a:spLocks noGrp="1"/>
          </p:cNvSpPr>
          <p:nvPr>
            <p:ph type="dt" idx="1"/>
          </p:nvPr>
        </p:nvSpPr>
        <p:spPr>
          <a:xfrm>
            <a:off x="3970940" y="0"/>
            <a:ext cx="3037840" cy="464820"/>
          </a:xfrm>
          <a:prstGeom prst="rect">
            <a:avLst/>
          </a:prstGeom>
        </p:spPr>
        <p:txBody>
          <a:bodyPr vert="horz" lIns="93170" tIns="46585" rIns="93170" bIns="46585" rtlCol="0"/>
          <a:lstStyle>
            <a:lvl1pPr algn="r">
              <a:defRPr sz="1200"/>
            </a:lvl1pPr>
          </a:lstStyle>
          <a:p>
            <a:fld id="{CFB13E98-D17F-8F4D-955B-EEAADCEB3FE7}" type="datetimeFigureOut">
              <a:rPr lang="en-US" smtClean="0"/>
              <a:t>9/15/2020</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0" tIns="46585" rIns="93170" bIns="46585" rtlCol="0" anchor="ctr"/>
          <a:lstStyle/>
          <a:p>
            <a:endParaRPr lang="en-US" dirty="0"/>
          </a:p>
        </p:txBody>
      </p:sp>
      <p:sp>
        <p:nvSpPr>
          <p:cNvPr id="5" name="Notes Placeholder 4"/>
          <p:cNvSpPr>
            <a:spLocks noGrp="1"/>
          </p:cNvSpPr>
          <p:nvPr>
            <p:ph type="body" sz="quarter" idx="3"/>
          </p:nvPr>
        </p:nvSpPr>
        <p:spPr>
          <a:xfrm>
            <a:off x="701041" y="4415791"/>
            <a:ext cx="5608320" cy="4183380"/>
          </a:xfrm>
          <a:prstGeom prst="rect">
            <a:avLst/>
          </a:prstGeom>
        </p:spPr>
        <p:txBody>
          <a:bodyPr vert="horz" lIns="93170" tIns="46585" rIns="93170" bIns="4658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6"/>
            <a:ext cx="3037840" cy="464820"/>
          </a:xfrm>
          <a:prstGeom prst="rect">
            <a:avLst/>
          </a:prstGeom>
        </p:spPr>
        <p:txBody>
          <a:bodyPr vert="horz" lIns="93170" tIns="46585" rIns="93170" bIns="46585"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40" y="8829966"/>
            <a:ext cx="3037840" cy="464820"/>
          </a:xfrm>
          <a:prstGeom prst="rect">
            <a:avLst/>
          </a:prstGeom>
        </p:spPr>
        <p:txBody>
          <a:bodyPr vert="horz" lIns="93170" tIns="46585" rIns="93170" bIns="46585" rtlCol="0" anchor="b"/>
          <a:lstStyle>
            <a:lvl1pPr algn="r">
              <a:defRPr sz="1200"/>
            </a:lvl1pPr>
          </a:lstStyle>
          <a:p>
            <a:fld id="{E46DBE16-84EC-9B41-A7D9-AB80DB9C15B9}" type="slidenum">
              <a:rPr lang="en-US" smtClean="0"/>
              <a:t>‹#›</a:t>
            </a:fld>
            <a:endParaRPr lang="en-US" dirty="0"/>
          </a:p>
        </p:txBody>
      </p:sp>
    </p:spTree>
    <p:extLst>
      <p:ext uri="{BB962C8B-B14F-4D97-AF65-F5344CB8AC3E}">
        <p14:creationId xmlns:p14="http://schemas.microsoft.com/office/powerpoint/2010/main" val="308928040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0583" fontAlgn="base">
              <a:spcBef>
                <a:spcPct val="30000"/>
              </a:spcBef>
              <a:spcAft>
                <a:spcPct val="0"/>
              </a:spcAft>
              <a:defRPr/>
            </a:pPr>
            <a:endParaRPr lang="en-US" dirty="0">
              <a:latin typeface="Arial" pitchFamily="-109" charset="0"/>
              <a:ea typeface="ＭＳ Ｐゴシック" pitchFamily="-109" charset="-128"/>
              <a:cs typeface="ＭＳ Ｐゴシック" pitchFamily="-109" charset="-128"/>
            </a:endParaRPr>
          </a:p>
        </p:txBody>
      </p:sp>
      <p:sp>
        <p:nvSpPr>
          <p:cNvPr id="4" name="Slide Number Placeholder 3"/>
          <p:cNvSpPr>
            <a:spLocks noGrp="1"/>
          </p:cNvSpPr>
          <p:nvPr>
            <p:ph type="sldNum" sz="quarter" idx="10"/>
          </p:nvPr>
        </p:nvSpPr>
        <p:spPr/>
        <p:txBody>
          <a:bodyPr/>
          <a:lstStyle/>
          <a:p>
            <a:fld id="{E46DBE16-84EC-9B41-A7D9-AB80DB9C15B9}" type="slidenum">
              <a:rPr lang="en-US" smtClean="0"/>
              <a:t>1</a:t>
            </a:fld>
            <a:endParaRPr lang="en-US" dirty="0"/>
          </a:p>
        </p:txBody>
      </p:sp>
    </p:spTree>
    <p:extLst>
      <p:ext uri="{BB962C8B-B14F-4D97-AF65-F5344CB8AC3E}">
        <p14:creationId xmlns:p14="http://schemas.microsoft.com/office/powerpoint/2010/main" val="17095212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0558">
              <a:lnSpc>
                <a:spcPts val="2418"/>
              </a:lnSpc>
              <a:spcBef>
                <a:spcPts val="1209"/>
              </a:spcBef>
              <a:buClr>
                <a:schemeClr val="bg1">
                  <a:lumMod val="95000"/>
                </a:schemeClr>
              </a:buClr>
              <a:defRPr/>
            </a:pPr>
            <a:endParaRPr lang="en-US" dirty="0"/>
          </a:p>
          <a:p>
            <a:pPr>
              <a:lnSpc>
                <a:spcPts val="2418"/>
              </a:lnSpc>
              <a:spcBef>
                <a:spcPts val="1209"/>
              </a:spcBef>
              <a:buClr>
                <a:schemeClr val="bg1">
                  <a:lumMod val="95000"/>
                </a:schemeClr>
              </a:buClr>
            </a:pPr>
            <a:endParaRPr lang="en-US" dirty="0">
              <a:solidFill>
                <a:srgbClr val="FFFFFF"/>
              </a:solidFill>
              <a:latin typeface="Calibri Light" charset="0"/>
            </a:endParaRP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E46DBE16-84EC-9B41-A7D9-AB80DB9C15B9}" type="slidenum">
              <a:rPr lang="en-US" smtClean="0"/>
              <a:t>10</a:t>
            </a:fld>
            <a:endParaRPr lang="en-US" dirty="0"/>
          </a:p>
        </p:txBody>
      </p:sp>
    </p:spTree>
    <p:extLst>
      <p:ext uri="{BB962C8B-B14F-4D97-AF65-F5344CB8AC3E}">
        <p14:creationId xmlns:p14="http://schemas.microsoft.com/office/powerpoint/2010/main" val="12317543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0558">
              <a:lnSpc>
                <a:spcPts val="2418"/>
              </a:lnSpc>
              <a:spcBef>
                <a:spcPts val="1209"/>
              </a:spcBef>
              <a:buClr>
                <a:schemeClr val="bg1">
                  <a:lumMod val="95000"/>
                </a:schemeClr>
              </a:buClr>
              <a:defRPr/>
            </a:pPr>
            <a:endParaRPr lang="en-US" dirty="0"/>
          </a:p>
          <a:p>
            <a:pPr>
              <a:lnSpc>
                <a:spcPts val="2418"/>
              </a:lnSpc>
              <a:spcBef>
                <a:spcPts val="1209"/>
              </a:spcBef>
              <a:buClr>
                <a:schemeClr val="bg1">
                  <a:lumMod val="95000"/>
                </a:schemeClr>
              </a:buClr>
            </a:pPr>
            <a:endParaRPr lang="en-US" dirty="0">
              <a:solidFill>
                <a:srgbClr val="FFFFFF"/>
              </a:solidFill>
              <a:latin typeface="Calibri Light" charset="0"/>
            </a:endParaRP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E46DBE16-84EC-9B41-A7D9-AB80DB9C15B9}" type="slidenum">
              <a:rPr lang="en-US" smtClean="0"/>
              <a:t>11</a:t>
            </a:fld>
            <a:endParaRPr lang="en-US" dirty="0"/>
          </a:p>
        </p:txBody>
      </p:sp>
    </p:spTree>
    <p:extLst>
      <p:ext uri="{BB962C8B-B14F-4D97-AF65-F5344CB8AC3E}">
        <p14:creationId xmlns:p14="http://schemas.microsoft.com/office/powerpoint/2010/main" val="23275161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6DBE16-84EC-9B41-A7D9-AB80DB9C15B9}" type="slidenum">
              <a:rPr lang="en-US" smtClean="0"/>
              <a:t>12</a:t>
            </a:fld>
            <a:endParaRPr lang="en-US" dirty="0"/>
          </a:p>
        </p:txBody>
      </p:sp>
    </p:spTree>
    <p:extLst>
      <p:ext uri="{BB962C8B-B14F-4D97-AF65-F5344CB8AC3E}">
        <p14:creationId xmlns:p14="http://schemas.microsoft.com/office/powerpoint/2010/main" val="32117831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0" dirty="0">
              <a:solidFill>
                <a:schemeClr val="tx1"/>
              </a:solidFill>
              <a:latin typeface="Calibri"/>
              <a:cs typeface="Calibri"/>
            </a:endParaRPr>
          </a:p>
        </p:txBody>
      </p:sp>
      <p:sp>
        <p:nvSpPr>
          <p:cNvPr id="4" name="Slide Number Placeholder 3"/>
          <p:cNvSpPr>
            <a:spLocks noGrp="1"/>
          </p:cNvSpPr>
          <p:nvPr>
            <p:ph type="sldNum" sz="quarter" idx="10"/>
          </p:nvPr>
        </p:nvSpPr>
        <p:spPr/>
        <p:txBody>
          <a:bodyPr/>
          <a:lstStyle/>
          <a:p>
            <a:fld id="{E46DBE16-84EC-9B41-A7D9-AB80DB9C15B9}" type="slidenum">
              <a:rPr lang="en-US" smtClean="0"/>
              <a:t>13</a:t>
            </a:fld>
            <a:endParaRPr lang="en-US" dirty="0"/>
          </a:p>
        </p:txBody>
      </p:sp>
    </p:spTree>
    <p:extLst>
      <p:ext uri="{BB962C8B-B14F-4D97-AF65-F5344CB8AC3E}">
        <p14:creationId xmlns:p14="http://schemas.microsoft.com/office/powerpoint/2010/main" val="26266071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0558">
              <a:lnSpc>
                <a:spcPts val="2418"/>
              </a:lnSpc>
              <a:spcBef>
                <a:spcPts val="1209"/>
              </a:spcBef>
              <a:buClr>
                <a:schemeClr val="bg1">
                  <a:lumMod val="95000"/>
                </a:schemeClr>
              </a:buClr>
              <a:defRPr/>
            </a:pPr>
            <a:endParaRPr lang="en-US" b="0" i="0" dirty="0"/>
          </a:p>
          <a:p>
            <a:pPr defTabSz="460558">
              <a:lnSpc>
                <a:spcPts val="2418"/>
              </a:lnSpc>
              <a:spcBef>
                <a:spcPts val="1209"/>
              </a:spcBef>
              <a:buClr>
                <a:schemeClr val="bg1">
                  <a:lumMod val="95000"/>
                </a:schemeClr>
              </a:buClr>
              <a:defRPr/>
            </a:pPr>
            <a:endParaRPr lang="en-US" b="0" i="0" dirty="0"/>
          </a:p>
        </p:txBody>
      </p:sp>
      <p:sp>
        <p:nvSpPr>
          <p:cNvPr id="4" name="Slide Number Placeholder 3"/>
          <p:cNvSpPr>
            <a:spLocks noGrp="1"/>
          </p:cNvSpPr>
          <p:nvPr>
            <p:ph type="sldNum" sz="quarter" idx="10"/>
          </p:nvPr>
        </p:nvSpPr>
        <p:spPr/>
        <p:txBody>
          <a:bodyPr/>
          <a:lstStyle/>
          <a:p>
            <a:fld id="{E46DBE16-84EC-9B41-A7D9-AB80DB9C15B9}" type="slidenum">
              <a:rPr lang="en-US" smtClean="0"/>
              <a:t>14</a:t>
            </a:fld>
            <a:endParaRPr lang="en-US" dirty="0"/>
          </a:p>
        </p:txBody>
      </p:sp>
    </p:spTree>
    <p:extLst>
      <p:ext uri="{BB962C8B-B14F-4D97-AF65-F5344CB8AC3E}">
        <p14:creationId xmlns:p14="http://schemas.microsoft.com/office/powerpoint/2010/main" val="13752714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4161">
              <a:spcBef>
                <a:spcPct val="0"/>
              </a:spcBef>
            </a:pPr>
            <a:endParaRPr lang="en-US" dirty="0">
              <a:latin typeface="Calibri" charset="0"/>
            </a:endParaRPr>
          </a:p>
        </p:txBody>
      </p:sp>
      <p:sp>
        <p:nvSpPr>
          <p:cNvPr id="4" name="Slide Number Placeholder 3"/>
          <p:cNvSpPr>
            <a:spLocks noGrp="1"/>
          </p:cNvSpPr>
          <p:nvPr>
            <p:ph type="sldNum" sz="quarter" idx="10"/>
          </p:nvPr>
        </p:nvSpPr>
        <p:spPr/>
        <p:txBody>
          <a:bodyPr/>
          <a:lstStyle/>
          <a:p>
            <a:fld id="{E46DBE16-84EC-9B41-A7D9-AB80DB9C15B9}"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29795445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6DBE16-84EC-9B41-A7D9-AB80DB9C15B9}" type="slidenum">
              <a:rPr lang="en-US" smtClean="0"/>
              <a:t>16</a:t>
            </a:fld>
            <a:endParaRPr lang="en-US" dirty="0"/>
          </a:p>
        </p:txBody>
      </p:sp>
    </p:spTree>
    <p:extLst>
      <p:ext uri="{BB962C8B-B14F-4D97-AF65-F5344CB8AC3E}">
        <p14:creationId xmlns:p14="http://schemas.microsoft.com/office/powerpoint/2010/main" val="403005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a:defRPr/>
            </a:pPr>
            <a:endParaRPr lang="en-US" b="1" dirty="0">
              <a:ea typeface="ＭＳ Ｐゴシック" charset="-128"/>
              <a:cs typeface="ＭＳ Ｐゴシック" charset="-128"/>
            </a:endParaRPr>
          </a:p>
          <a:p>
            <a:pPr>
              <a:defRPr/>
            </a:pPr>
            <a:endParaRPr lang="en-US" b="1" dirty="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E46DBE16-84EC-9B41-A7D9-AB80DB9C15B9}" type="slidenum">
              <a:rPr lang="en-US" smtClean="0"/>
              <a:t>17</a:t>
            </a:fld>
            <a:endParaRPr lang="en-US" dirty="0"/>
          </a:p>
        </p:txBody>
      </p:sp>
    </p:spTree>
    <p:extLst>
      <p:ext uri="{BB962C8B-B14F-4D97-AF65-F5344CB8AC3E}">
        <p14:creationId xmlns:p14="http://schemas.microsoft.com/office/powerpoint/2010/main" val="4406503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0583">
              <a:defRPr/>
            </a:pPr>
            <a:endParaRPr lang="en-US" dirty="0">
              <a:ea typeface="ＭＳ Ｐゴシック" charset="0"/>
              <a:cs typeface="ＭＳ Ｐゴシック" charset="0"/>
            </a:endParaRPr>
          </a:p>
        </p:txBody>
      </p:sp>
      <p:sp>
        <p:nvSpPr>
          <p:cNvPr id="4" name="Slide Number Placeholder 3"/>
          <p:cNvSpPr>
            <a:spLocks noGrp="1"/>
          </p:cNvSpPr>
          <p:nvPr>
            <p:ph type="sldNum" sz="quarter" idx="10"/>
          </p:nvPr>
        </p:nvSpPr>
        <p:spPr/>
        <p:txBody>
          <a:bodyPr/>
          <a:lstStyle/>
          <a:p>
            <a:fld id="{E46DBE16-84EC-9B41-A7D9-AB80DB9C15B9}" type="slidenum">
              <a:rPr lang="en-US" smtClean="0"/>
              <a:t>18</a:t>
            </a:fld>
            <a:endParaRPr lang="en-US" dirty="0"/>
          </a:p>
        </p:txBody>
      </p:sp>
    </p:spTree>
    <p:extLst>
      <p:ext uri="{BB962C8B-B14F-4D97-AF65-F5344CB8AC3E}">
        <p14:creationId xmlns:p14="http://schemas.microsoft.com/office/powerpoint/2010/main" val="14112101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6DBE16-84EC-9B41-A7D9-AB80DB9C15B9}" type="slidenum">
              <a:rPr lang="en-US" smtClean="0"/>
              <a:t>19</a:t>
            </a:fld>
            <a:endParaRPr lang="en-US" dirty="0"/>
          </a:p>
        </p:txBody>
      </p:sp>
    </p:spTree>
    <p:extLst>
      <p:ext uri="{BB962C8B-B14F-4D97-AF65-F5344CB8AC3E}">
        <p14:creationId xmlns:p14="http://schemas.microsoft.com/office/powerpoint/2010/main" val="39634448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6DBE16-84EC-9B41-A7D9-AB80DB9C15B9}" type="slidenum">
              <a:rPr lang="en-US" smtClean="0"/>
              <a:t>2</a:t>
            </a:fld>
            <a:endParaRPr lang="en-US" dirty="0"/>
          </a:p>
        </p:txBody>
      </p:sp>
    </p:spTree>
    <p:extLst>
      <p:ext uri="{BB962C8B-B14F-4D97-AF65-F5344CB8AC3E}">
        <p14:creationId xmlns:p14="http://schemas.microsoft.com/office/powerpoint/2010/main" val="24215146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000000"/>
              </a:solidFill>
              <a:ea typeface="ＭＳ Ｐゴシック" pitchFamily="1" charset="-128"/>
              <a:cs typeface="ＭＳ Ｐゴシック" pitchFamily="1" charset="-128"/>
            </a:endParaRPr>
          </a:p>
        </p:txBody>
      </p:sp>
      <p:sp>
        <p:nvSpPr>
          <p:cNvPr id="4" name="Slide Number Placeholder 3"/>
          <p:cNvSpPr>
            <a:spLocks noGrp="1"/>
          </p:cNvSpPr>
          <p:nvPr>
            <p:ph type="sldNum" sz="quarter" idx="10"/>
          </p:nvPr>
        </p:nvSpPr>
        <p:spPr/>
        <p:txBody>
          <a:bodyPr/>
          <a:lstStyle/>
          <a:p>
            <a:fld id="{E46DBE16-84EC-9B41-A7D9-AB80DB9C15B9}" type="slidenum">
              <a:rPr lang="en-US" smtClean="0"/>
              <a:t>20</a:t>
            </a:fld>
            <a:endParaRPr lang="en-US" dirty="0"/>
          </a:p>
        </p:txBody>
      </p:sp>
    </p:spTree>
    <p:extLst>
      <p:ext uri="{BB962C8B-B14F-4D97-AF65-F5344CB8AC3E}">
        <p14:creationId xmlns:p14="http://schemas.microsoft.com/office/powerpoint/2010/main" val="23233912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solidFill>
                <a:srgbClr val="000000"/>
              </a:solidFill>
              <a:latin typeface="Arial"/>
              <a:ea typeface="ＭＳ Ｐゴシック" pitchFamily="1" charset="-128"/>
              <a:cs typeface="ＭＳ Ｐゴシック" pitchFamily="1" charset="-128"/>
            </a:endParaRPr>
          </a:p>
        </p:txBody>
      </p:sp>
      <p:sp>
        <p:nvSpPr>
          <p:cNvPr id="4" name="Slide Number Placeholder 3"/>
          <p:cNvSpPr>
            <a:spLocks noGrp="1"/>
          </p:cNvSpPr>
          <p:nvPr>
            <p:ph type="sldNum" sz="quarter" idx="10"/>
          </p:nvPr>
        </p:nvSpPr>
        <p:spPr/>
        <p:txBody>
          <a:bodyPr/>
          <a:lstStyle/>
          <a:p>
            <a:fld id="{E46DBE16-84EC-9B41-A7D9-AB80DB9C15B9}" type="slidenum">
              <a:rPr lang="en-US" smtClean="0"/>
              <a:t>21</a:t>
            </a:fld>
            <a:endParaRPr lang="en-US" dirty="0"/>
          </a:p>
        </p:txBody>
      </p:sp>
    </p:spTree>
    <p:extLst>
      <p:ext uri="{BB962C8B-B14F-4D97-AF65-F5344CB8AC3E}">
        <p14:creationId xmlns:p14="http://schemas.microsoft.com/office/powerpoint/2010/main" val="38835366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0558" fontAlgn="base">
              <a:lnSpc>
                <a:spcPct val="100000"/>
              </a:lnSpc>
              <a:spcBef>
                <a:spcPct val="30000"/>
              </a:spcBef>
              <a:spcAft>
                <a:spcPct val="0"/>
              </a:spcAft>
              <a:defRPr/>
            </a:pPr>
            <a:endParaRPr lang="en-US" sz="1200" dirty="0">
              <a:solidFill>
                <a:schemeClr val="tx1"/>
              </a:solidFill>
              <a:latin typeface="+mn-lt"/>
              <a:ea typeface="ＭＳ Ｐゴシック" charset="0"/>
              <a:cs typeface="ＭＳ Ｐゴシック" charset="0"/>
            </a:endParaRPr>
          </a:p>
        </p:txBody>
      </p:sp>
      <p:sp>
        <p:nvSpPr>
          <p:cNvPr id="4" name="Slide Number Placeholder 3"/>
          <p:cNvSpPr>
            <a:spLocks noGrp="1"/>
          </p:cNvSpPr>
          <p:nvPr>
            <p:ph type="sldNum" sz="quarter" idx="10"/>
          </p:nvPr>
        </p:nvSpPr>
        <p:spPr/>
        <p:txBody>
          <a:bodyPr/>
          <a:lstStyle/>
          <a:p>
            <a:fld id="{E46DBE16-84EC-9B41-A7D9-AB80DB9C15B9}" type="slidenum">
              <a:rPr lang="en-US" smtClean="0"/>
              <a:t>22</a:t>
            </a:fld>
            <a:endParaRPr lang="en-US" dirty="0"/>
          </a:p>
        </p:txBody>
      </p:sp>
    </p:spTree>
    <p:extLst>
      <p:ext uri="{BB962C8B-B14F-4D97-AF65-F5344CB8AC3E}">
        <p14:creationId xmlns:p14="http://schemas.microsoft.com/office/powerpoint/2010/main" val="4576918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6DBE16-84EC-9B41-A7D9-AB80DB9C15B9}" type="slidenum">
              <a:rPr lang="en-US" smtClean="0"/>
              <a:t>23</a:t>
            </a:fld>
            <a:endParaRPr lang="en-US" dirty="0"/>
          </a:p>
        </p:txBody>
      </p:sp>
    </p:spTree>
    <p:extLst>
      <p:ext uri="{BB962C8B-B14F-4D97-AF65-F5344CB8AC3E}">
        <p14:creationId xmlns:p14="http://schemas.microsoft.com/office/powerpoint/2010/main" val="28302845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6DBE16-84EC-9B41-A7D9-AB80DB9C15B9}" type="slidenum">
              <a:rPr lang="en-US" smtClean="0"/>
              <a:t>24</a:t>
            </a:fld>
            <a:endParaRPr lang="en-US" dirty="0"/>
          </a:p>
        </p:txBody>
      </p:sp>
    </p:spTree>
    <p:extLst>
      <p:ext uri="{BB962C8B-B14F-4D97-AF65-F5344CB8AC3E}">
        <p14:creationId xmlns:p14="http://schemas.microsoft.com/office/powerpoint/2010/main" val="20751572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6DBE16-84EC-9B41-A7D9-AB80DB9C15B9}" type="slidenum">
              <a:rPr lang="en-US" smtClean="0"/>
              <a:t>25</a:t>
            </a:fld>
            <a:endParaRPr lang="en-US" dirty="0"/>
          </a:p>
        </p:txBody>
      </p:sp>
    </p:spTree>
    <p:extLst>
      <p:ext uri="{BB962C8B-B14F-4D97-AF65-F5344CB8AC3E}">
        <p14:creationId xmlns:p14="http://schemas.microsoft.com/office/powerpoint/2010/main" val="28333013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6DBE16-84EC-9B41-A7D9-AB80DB9C15B9}" type="slidenum">
              <a:rPr lang="en-US" smtClean="0"/>
              <a:t>26</a:t>
            </a:fld>
            <a:endParaRPr lang="en-US" dirty="0"/>
          </a:p>
        </p:txBody>
      </p:sp>
    </p:spTree>
    <p:extLst>
      <p:ext uri="{BB962C8B-B14F-4D97-AF65-F5344CB8AC3E}">
        <p14:creationId xmlns:p14="http://schemas.microsoft.com/office/powerpoint/2010/main" val="33979421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5842"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defTabSz="460558">
              <a:buFont typeface="Arial" panose="020B0604020202020204" pitchFamily="34" charset="0"/>
              <a:buNone/>
              <a:defRPr/>
            </a:pPr>
            <a:endParaRPr lang="en-US" dirty="0">
              <a:solidFill>
                <a:schemeClr val="tx1"/>
              </a:solidFill>
            </a:endParaRPr>
          </a:p>
          <a:p>
            <a:pPr marL="633268" lvl="1" indent="-172710" defTabSz="460558">
              <a:buFont typeface="Arial" panose="020B0604020202020204" pitchFamily="34" charset="0"/>
              <a:buChar char="•"/>
              <a:defRPr/>
            </a:pPr>
            <a:endParaRPr lang="en-US" dirty="0"/>
          </a:p>
          <a:p>
            <a:pPr defTabSz="944649">
              <a:spcBef>
                <a:spcPct val="0"/>
              </a:spcBef>
            </a:pPr>
            <a:endParaRPr lang="en-US" altLang="en-US" dirty="0"/>
          </a:p>
          <a:p>
            <a:pPr defTabSz="944649">
              <a:spcBef>
                <a:spcPct val="0"/>
              </a:spcBef>
            </a:pPr>
            <a:endParaRPr lang="en-US" altLang="en-US" dirty="0"/>
          </a:p>
        </p:txBody>
      </p:sp>
      <p:sp>
        <p:nvSpPr>
          <p:cNvPr id="35843"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57014" indent="-291159">
              <a:defRPr sz="2400">
                <a:solidFill>
                  <a:schemeClr val="tx1"/>
                </a:solidFill>
                <a:latin typeface="Calibri" panose="020F0502020204030204" pitchFamily="34" charset="0"/>
                <a:ea typeface="MS PGothic" panose="020B0600070205080204" pitchFamily="34" charset="-128"/>
              </a:defRPr>
            </a:lvl2pPr>
            <a:lvl3pPr marL="1164636" indent="-232927">
              <a:defRPr sz="2400">
                <a:solidFill>
                  <a:schemeClr val="tx1"/>
                </a:solidFill>
                <a:latin typeface="Calibri" panose="020F0502020204030204" pitchFamily="34" charset="0"/>
                <a:ea typeface="MS PGothic" panose="020B0600070205080204" pitchFamily="34" charset="-128"/>
              </a:defRPr>
            </a:lvl3pPr>
            <a:lvl4pPr marL="1630491" indent="-232927">
              <a:defRPr sz="2400">
                <a:solidFill>
                  <a:schemeClr val="tx1"/>
                </a:solidFill>
                <a:latin typeface="Calibri" panose="020F0502020204030204" pitchFamily="34" charset="0"/>
                <a:ea typeface="MS PGothic" panose="020B0600070205080204" pitchFamily="34" charset="-128"/>
              </a:defRPr>
            </a:lvl4pPr>
            <a:lvl5pPr marL="2096345" indent="-232927">
              <a:defRPr sz="2400">
                <a:solidFill>
                  <a:schemeClr val="tx1"/>
                </a:solidFill>
                <a:latin typeface="Calibri" panose="020F0502020204030204" pitchFamily="34" charset="0"/>
                <a:ea typeface="MS PGothic" panose="020B0600070205080204" pitchFamily="34" charset="-128"/>
              </a:defRPr>
            </a:lvl5pPr>
            <a:lvl6pPr marL="2562200" indent="-232927" defTabSz="465854"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3028054" indent="-232927" defTabSz="465854"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93909" indent="-232927" defTabSz="465854"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959763" indent="-232927" defTabSz="465854"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D8E6474D-9672-4989-8B31-8FE6DD9974CF}" type="slidenum">
              <a:rPr lang="en-US" altLang="en-US" sz="1200">
                <a:solidFill>
                  <a:prstClr val="black"/>
                </a:solidFill>
              </a:rPr>
              <a:pPr/>
              <a:t>3</a:t>
            </a:fld>
            <a:endParaRPr lang="en-US" altLang="en-US" sz="1200" dirty="0">
              <a:solidFill>
                <a:prstClr val="black"/>
              </a:solidFill>
            </a:endParaRPr>
          </a:p>
        </p:txBody>
      </p:sp>
    </p:spTree>
    <p:extLst>
      <p:ext uri="{BB962C8B-B14F-4D97-AF65-F5344CB8AC3E}">
        <p14:creationId xmlns:p14="http://schemas.microsoft.com/office/powerpoint/2010/main" val="19818086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5842"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44649">
              <a:spcBef>
                <a:spcPct val="0"/>
              </a:spcBef>
            </a:pPr>
            <a:endParaRPr lang="en-US" altLang="en-US" dirty="0"/>
          </a:p>
        </p:txBody>
      </p:sp>
      <p:sp>
        <p:nvSpPr>
          <p:cNvPr id="35843"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57014" indent="-291159">
              <a:defRPr sz="2400">
                <a:solidFill>
                  <a:schemeClr val="tx1"/>
                </a:solidFill>
                <a:latin typeface="Calibri" panose="020F0502020204030204" pitchFamily="34" charset="0"/>
                <a:ea typeface="MS PGothic" panose="020B0600070205080204" pitchFamily="34" charset="-128"/>
              </a:defRPr>
            </a:lvl2pPr>
            <a:lvl3pPr marL="1164636" indent="-232927">
              <a:defRPr sz="2400">
                <a:solidFill>
                  <a:schemeClr val="tx1"/>
                </a:solidFill>
                <a:latin typeface="Calibri" panose="020F0502020204030204" pitchFamily="34" charset="0"/>
                <a:ea typeface="MS PGothic" panose="020B0600070205080204" pitchFamily="34" charset="-128"/>
              </a:defRPr>
            </a:lvl3pPr>
            <a:lvl4pPr marL="1630491" indent="-232927">
              <a:defRPr sz="2400">
                <a:solidFill>
                  <a:schemeClr val="tx1"/>
                </a:solidFill>
                <a:latin typeface="Calibri" panose="020F0502020204030204" pitchFamily="34" charset="0"/>
                <a:ea typeface="MS PGothic" panose="020B0600070205080204" pitchFamily="34" charset="-128"/>
              </a:defRPr>
            </a:lvl4pPr>
            <a:lvl5pPr marL="2096345" indent="-232927">
              <a:defRPr sz="2400">
                <a:solidFill>
                  <a:schemeClr val="tx1"/>
                </a:solidFill>
                <a:latin typeface="Calibri" panose="020F0502020204030204" pitchFamily="34" charset="0"/>
                <a:ea typeface="MS PGothic" panose="020B0600070205080204" pitchFamily="34" charset="-128"/>
              </a:defRPr>
            </a:lvl5pPr>
            <a:lvl6pPr marL="2562200" indent="-232927" defTabSz="465854"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3028054" indent="-232927" defTabSz="465854"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93909" indent="-232927" defTabSz="465854"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959763" indent="-232927" defTabSz="465854"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D8E6474D-9672-4989-8B31-8FE6DD9974CF}" type="slidenum">
              <a:rPr lang="en-US" altLang="en-US" sz="1200">
                <a:solidFill>
                  <a:prstClr val="black"/>
                </a:solidFill>
              </a:rPr>
              <a:pPr/>
              <a:t>4</a:t>
            </a:fld>
            <a:endParaRPr lang="en-US" altLang="en-US" sz="1200" dirty="0">
              <a:solidFill>
                <a:prstClr val="black"/>
              </a:solidFill>
            </a:endParaRPr>
          </a:p>
        </p:txBody>
      </p:sp>
    </p:spTree>
    <p:extLst>
      <p:ext uri="{BB962C8B-B14F-4D97-AF65-F5344CB8AC3E}">
        <p14:creationId xmlns:p14="http://schemas.microsoft.com/office/powerpoint/2010/main" val="11200677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mn-lt"/>
            </a:endParaRPr>
          </a:p>
        </p:txBody>
      </p:sp>
      <p:sp>
        <p:nvSpPr>
          <p:cNvPr id="4" name="Slide Number Placeholder 3"/>
          <p:cNvSpPr>
            <a:spLocks noGrp="1"/>
          </p:cNvSpPr>
          <p:nvPr>
            <p:ph type="sldNum" sz="quarter" idx="10"/>
          </p:nvPr>
        </p:nvSpPr>
        <p:spPr/>
        <p:txBody>
          <a:bodyPr/>
          <a:lstStyle/>
          <a:p>
            <a:fld id="{E46DBE16-84EC-9B41-A7D9-AB80DB9C15B9}" type="slidenum">
              <a:rPr lang="en-US" smtClean="0"/>
              <a:t>5</a:t>
            </a:fld>
            <a:endParaRPr lang="en-US" dirty="0"/>
          </a:p>
        </p:txBody>
      </p:sp>
    </p:spTree>
    <p:extLst>
      <p:ext uri="{BB962C8B-B14F-4D97-AF65-F5344CB8AC3E}">
        <p14:creationId xmlns:p14="http://schemas.microsoft.com/office/powerpoint/2010/main" val="19184722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6DBE16-84EC-9B41-A7D9-AB80DB9C15B9}" type="slidenum">
              <a:rPr lang="en-US" smtClean="0"/>
              <a:t>6</a:t>
            </a:fld>
            <a:endParaRPr lang="en-US" dirty="0"/>
          </a:p>
        </p:txBody>
      </p:sp>
    </p:spTree>
    <p:extLst>
      <p:ext uri="{BB962C8B-B14F-4D97-AF65-F5344CB8AC3E}">
        <p14:creationId xmlns:p14="http://schemas.microsoft.com/office/powerpoint/2010/main" val="33757275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E46DBE16-84EC-9B41-A7D9-AB80DB9C15B9}" type="slidenum">
              <a:rPr lang="en-US" smtClean="0"/>
              <a:t>7</a:t>
            </a:fld>
            <a:endParaRPr lang="en-US" dirty="0"/>
          </a:p>
        </p:txBody>
      </p:sp>
    </p:spTree>
    <p:extLst>
      <p:ext uri="{BB962C8B-B14F-4D97-AF65-F5344CB8AC3E}">
        <p14:creationId xmlns:p14="http://schemas.microsoft.com/office/powerpoint/2010/main" val="28805900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ts val="2418"/>
              </a:lnSpc>
              <a:spcBef>
                <a:spcPts val="1209"/>
              </a:spcBef>
              <a:buClr>
                <a:schemeClr val="bg1">
                  <a:lumMod val="95000"/>
                </a:schemeClr>
              </a:buClr>
            </a:pPr>
            <a:endParaRPr lang="en-US" dirty="0">
              <a:solidFill>
                <a:srgbClr val="FFFFFF"/>
              </a:solidFill>
              <a:latin typeface="Calibri Light" charset="0"/>
            </a:endParaRP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E46DBE16-84EC-9B41-A7D9-AB80DB9C15B9}" type="slidenum">
              <a:rPr lang="en-US" smtClean="0"/>
              <a:t>8</a:t>
            </a:fld>
            <a:endParaRPr lang="en-US" dirty="0"/>
          </a:p>
        </p:txBody>
      </p:sp>
    </p:spTree>
    <p:extLst>
      <p:ext uri="{BB962C8B-B14F-4D97-AF65-F5344CB8AC3E}">
        <p14:creationId xmlns:p14="http://schemas.microsoft.com/office/powerpoint/2010/main" val="22262487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ts val="2418"/>
              </a:lnSpc>
              <a:spcBef>
                <a:spcPts val="1209"/>
              </a:spcBef>
              <a:buClr>
                <a:schemeClr val="bg1">
                  <a:lumMod val="95000"/>
                </a:schemeClr>
              </a:buClr>
            </a:pPr>
            <a:endParaRPr lang="en-US" dirty="0">
              <a:solidFill>
                <a:srgbClr val="FFFFFF"/>
              </a:solidFill>
              <a:latin typeface="Calibri Light" charset="0"/>
            </a:endParaRP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E46DBE16-84EC-9B41-A7D9-AB80DB9C15B9}" type="slidenum">
              <a:rPr lang="en-US" smtClean="0"/>
              <a:t>9</a:t>
            </a:fld>
            <a:endParaRPr lang="en-US" dirty="0"/>
          </a:p>
        </p:txBody>
      </p:sp>
    </p:spTree>
    <p:extLst>
      <p:ext uri="{BB962C8B-B14F-4D97-AF65-F5344CB8AC3E}">
        <p14:creationId xmlns:p14="http://schemas.microsoft.com/office/powerpoint/2010/main" val="16011638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pic>
        <p:nvPicPr>
          <p:cNvPr id="3" name="Picture 2" descr="Backgrounds_v1-29.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10" y="0"/>
            <a:ext cx="9135590" cy="6858000"/>
          </a:xfrm>
          <a:prstGeom prst="rect">
            <a:avLst/>
          </a:prstGeom>
        </p:spPr>
      </p:pic>
      <p:pic>
        <p:nvPicPr>
          <p:cNvPr id="9" name="Picture 4" descr="DDLogo_PMS 361.pn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30841" y="445270"/>
            <a:ext cx="1830387" cy="4746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Text Placeholder 3"/>
          <p:cNvSpPr>
            <a:spLocks noGrp="1"/>
          </p:cNvSpPr>
          <p:nvPr>
            <p:ph type="body" sz="quarter" idx="27" hasCustomPrompt="1"/>
          </p:nvPr>
        </p:nvSpPr>
        <p:spPr>
          <a:xfrm>
            <a:off x="519113" y="2086601"/>
            <a:ext cx="6666629" cy="1513451"/>
          </a:xfrm>
        </p:spPr>
        <p:txBody>
          <a:bodyPr anchor="b" anchorCtr="0">
            <a:noAutofit/>
          </a:bodyPr>
          <a:lstStyle>
            <a:lvl1pPr>
              <a:lnSpc>
                <a:spcPct val="90000"/>
              </a:lnSpc>
              <a:defRPr sz="5000" kern="0">
                <a:solidFill>
                  <a:schemeClr val="accent1"/>
                </a:solidFill>
                <a:latin typeface="Calibri Light"/>
                <a:cs typeface="Calibri Light"/>
              </a:defRPr>
            </a:lvl1pPr>
          </a:lstStyle>
          <a:p>
            <a:pPr lvl="0"/>
            <a:r>
              <a:rPr lang="en-US" dirty="0"/>
              <a:t>Click to edit text</a:t>
            </a:r>
          </a:p>
        </p:txBody>
      </p:sp>
      <p:sp>
        <p:nvSpPr>
          <p:cNvPr id="12" name="Text Placeholder 3"/>
          <p:cNvSpPr>
            <a:spLocks noGrp="1"/>
          </p:cNvSpPr>
          <p:nvPr>
            <p:ph type="body" sz="quarter" idx="24"/>
          </p:nvPr>
        </p:nvSpPr>
        <p:spPr>
          <a:xfrm>
            <a:off x="522105" y="3740136"/>
            <a:ext cx="6663637" cy="1417067"/>
          </a:xfrm>
        </p:spPr>
        <p:txBody>
          <a:bodyPr>
            <a:noAutofit/>
          </a:bodyPr>
          <a:lstStyle>
            <a:lvl1pPr>
              <a:lnSpc>
                <a:spcPct val="90000"/>
              </a:lnSpc>
              <a:defRPr sz="2800" kern="0">
                <a:solidFill>
                  <a:schemeClr val="tx1"/>
                </a:solidFill>
                <a:latin typeface="Calibri Light" panose="020F0302020204030204" pitchFamily="34" charset="0"/>
              </a:defRPr>
            </a:lvl1pPr>
          </a:lstStyle>
          <a:p>
            <a:pPr lvl="0"/>
            <a:r>
              <a:rPr lang="en-US"/>
              <a:t>Edit Master text styles</a:t>
            </a:r>
          </a:p>
        </p:txBody>
      </p:sp>
      <p:sp>
        <p:nvSpPr>
          <p:cNvPr id="13" name="Text Placeholder 3"/>
          <p:cNvSpPr>
            <a:spLocks noGrp="1"/>
          </p:cNvSpPr>
          <p:nvPr>
            <p:ph type="body" sz="quarter" idx="25" hasCustomPrompt="1"/>
          </p:nvPr>
        </p:nvSpPr>
        <p:spPr>
          <a:xfrm>
            <a:off x="525463" y="6493823"/>
            <a:ext cx="3027914" cy="367778"/>
          </a:xfrm>
        </p:spPr>
        <p:txBody>
          <a:bodyPr>
            <a:noAutofit/>
          </a:bodyPr>
          <a:lstStyle>
            <a:lvl1pPr>
              <a:defRPr sz="1400">
                <a:solidFill>
                  <a:schemeClr val="tx1"/>
                </a:solidFill>
                <a:latin typeface="Calibri Light" panose="020F0302020204030204" pitchFamily="34" charset="0"/>
              </a:defRPr>
            </a:lvl1pPr>
          </a:lstStyle>
          <a:p>
            <a:pPr lvl="0"/>
            <a:r>
              <a:rPr lang="en-US" dirty="0"/>
              <a:t>Click to edit Master </a:t>
            </a:r>
            <a:r>
              <a:rPr lang="en-US" dirty="0" err="1"/>
              <a:t>url</a:t>
            </a:r>
            <a:endParaRPr lang="en-US" dirty="0"/>
          </a:p>
        </p:txBody>
      </p:sp>
    </p:spTree>
    <p:extLst>
      <p:ext uri="{BB962C8B-B14F-4D97-AF65-F5344CB8AC3E}">
        <p14:creationId xmlns:p14="http://schemas.microsoft.com/office/powerpoint/2010/main" val="4713529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6_Custom Layout">
    <p:spTree>
      <p:nvGrpSpPr>
        <p:cNvPr id="1" name=""/>
        <p:cNvGrpSpPr/>
        <p:nvPr/>
      </p:nvGrpSpPr>
      <p:grpSpPr>
        <a:xfrm>
          <a:off x="0" y="0"/>
          <a:ext cx="0" cy="0"/>
          <a:chOff x="0" y="0"/>
          <a:chExt cx="0" cy="0"/>
        </a:xfrm>
      </p:grpSpPr>
      <p:pic>
        <p:nvPicPr>
          <p:cNvPr id="17" name="Picture 16"/>
          <p:cNvPicPr>
            <a:picLocks noChangeAspect="1"/>
          </p:cNvPicPr>
          <p:nvPr userDrawn="1"/>
        </p:nvPicPr>
        <p:blipFill rotWithShape="1">
          <a:blip r:embed="rId2">
            <a:extLst>
              <a:ext uri="{28A0092B-C50C-407E-A947-70E740481C1C}">
                <a14:useLocalDpi xmlns:a14="http://schemas.microsoft.com/office/drawing/2010/main" val="0"/>
              </a:ext>
            </a:extLst>
          </a:blip>
          <a:srcRect r="33158" b="34105"/>
          <a:stretch/>
        </p:blipFill>
        <p:spPr>
          <a:xfrm>
            <a:off x="6718847" y="4921239"/>
            <a:ext cx="2428753" cy="1940362"/>
          </a:xfrm>
          <a:prstGeom prst="rect">
            <a:avLst/>
          </a:prstGeom>
        </p:spPr>
      </p:pic>
      <p:sp>
        <p:nvSpPr>
          <p:cNvPr id="5" name="Slide Number Placeholder 6"/>
          <p:cNvSpPr>
            <a:spLocks noGrp="1"/>
          </p:cNvSpPr>
          <p:nvPr>
            <p:ph type="sldNum" sz="quarter" idx="4"/>
          </p:nvPr>
        </p:nvSpPr>
        <p:spPr>
          <a:xfrm>
            <a:off x="3884940" y="6493822"/>
            <a:ext cx="1640820" cy="365125"/>
          </a:xfrm>
          <a:prstGeom prst="rect">
            <a:avLst/>
          </a:prstGeom>
        </p:spPr>
        <p:txBody>
          <a:bodyPr/>
          <a:lstStyle>
            <a:lvl1pPr algn="ctr">
              <a:defRPr sz="1400"/>
            </a:lvl1pPr>
          </a:lstStyle>
          <a:p>
            <a:pPr marL="0" marR="0" lvl="0" indent="0" algn="ctr" defTabSz="457200" rtl="0" eaLnBrk="1" fontAlgn="auto" latinLnBrk="0" hangingPunct="1">
              <a:lnSpc>
                <a:spcPct val="100000"/>
              </a:lnSpc>
              <a:spcBef>
                <a:spcPts val="0"/>
              </a:spcBef>
              <a:spcAft>
                <a:spcPts val="0"/>
              </a:spcAft>
              <a:buClrTx/>
              <a:buSzTx/>
              <a:buFontTx/>
              <a:buNone/>
              <a:tabLst/>
              <a:defRPr/>
            </a:pPr>
            <a:fld id="{E3699DA6-AD0D-6F40-848A-FCA85A27F158}" type="slidenum">
              <a:rPr kumimoji="0" lang="en-US" sz="1400" b="0" i="0" u="none" strike="noStrike" kern="1200" cap="none" spc="0" normalizeH="0" baseline="0" noProof="0" smtClean="0">
                <a:ln>
                  <a:noFill/>
                </a:ln>
                <a:solidFill>
                  <a:prstClr val="black"/>
                </a:solidFill>
                <a:effectLst/>
                <a:uLnTx/>
                <a:uFillTx/>
                <a:latin typeface="Calibri"/>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Content Placeholder 3"/>
          <p:cNvSpPr>
            <a:spLocks noGrp="1"/>
          </p:cNvSpPr>
          <p:nvPr>
            <p:ph sz="quarter" idx="13"/>
          </p:nvPr>
        </p:nvSpPr>
        <p:spPr>
          <a:xfrm>
            <a:off x="3607980" y="2020315"/>
            <a:ext cx="4761878" cy="4022098"/>
          </a:xfrm>
        </p:spPr>
        <p:txBody>
          <a:bodyPr>
            <a:noAutofit/>
          </a:bodyPr>
          <a:lstStyle>
            <a:lvl1pPr>
              <a:lnSpc>
                <a:spcPct val="80000"/>
              </a:lnSpc>
              <a:defRPr sz="3000" kern="0">
                <a:latin typeface="Calibri Light"/>
                <a:cs typeface="Calibri Light"/>
              </a:defRPr>
            </a:lvl1pPr>
            <a:lvl2pPr marL="742950" indent="-285750">
              <a:lnSpc>
                <a:spcPct val="70000"/>
              </a:lnSpc>
              <a:buFont typeface="Arial"/>
              <a:buChar char="•"/>
              <a:defRPr kern="0">
                <a:latin typeface="Calibri Light"/>
                <a:cs typeface="Calibri Light"/>
              </a:defRPr>
            </a:lvl2pPr>
            <a:lvl3pPr marL="1143000" indent="-228600">
              <a:lnSpc>
                <a:spcPct val="70000"/>
              </a:lnSpc>
              <a:buFont typeface="Arial"/>
              <a:buChar char="•"/>
              <a:defRPr kern="0">
                <a:latin typeface="Calibri Light"/>
                <a:cs typeface="Calibri Light"/>
              </a:defRPr>
            </a:lvl3pPr>
            <a:lvl4pPr>
              <a:defRPr kern="0">
                <a:latin typeface="Calibri Light"/>
                <a:cs typeface="Calibri Light"/>
              </a:defRPr>
            </a:lvl4pPr>
            <a:lvl5pPr>
              <a:defRPr kern="0">
                <a:latin typeface="Calibri Light"/>
                <a:cs typeface="Calibri Ligh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Oval 2"/>
          <p:cNvSpPr/>
          <p:nvPr userDrawn="1"/>
        </p:nvSpPr>
        <p:spPr>
          <a:xfrm>
            <a:off x="763781" y="2202700"/>
            <a:ext cx="1083327" cy="1083327"/>
          </a:xfrm>
          <a:prstGeom prst="ellipse">
            <a:avLst/>
          </a:prstGeom>
          <a:noFill/>
          <a:ln w="12700" cmpd="sng">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Content Placeholder 3"/>
          <p:cNvSpPr>
            <a:spLocks noGrp="1" noChangeAspect="1"/>
          </p:cNvSpPr>
          <p:nvPr>
            <p:ph sz="quarter" idx="20"/>
          </p:nvPr>
        </p:nvSpPr>
        <p:spPr>
          <a:xfrm>
            <a:off x="484632" y="2985456"/>
            <a:ext cx="1451047" cy="1395587"/>
          </a:xfrm>
          <a:prstGeom prst="ellipse">
            <a:avLst/>
          </a:prstGeom>
          <a:solidFill>
            <a:schemeClr val="accent2"/>
          </a:solidFill>
        </p:spPr>
        <p:txBody>
          <a:bodyPr lIns="274320" tIns="27432" rIns="182880" bIns="27432" anchor="ctr">
            <a:normAutofit/>
          </a:bodyPr>
          <a:lstStyle>
            <a:lvl1pPr marL="0" indent="0" algn="ctr" eaLnBrk="1" hangingPunct="1">
              <a:lnSpc>
                <a:spcPct val="90000"/>
              </a:lnSpc>
              <a:spcBef>
                <a:spcPct val="20000"/>
              </a:spcBef>
              <a:buFontTx/>
              <a:buNone/>
              <a:defRPr sz="1600" b="0" i="0" kern="0" baseline="0">
                <a:solidFill>
                  <a:schemeClr val="bg1"/>
                </a:solidFill>
                <a:latin typeface="Calibri Light"/>
                <a:cs typeface="Calibri Light"/>
              </a:defRPr>
            </a:lvl1pPr>
          </a:lstStyle>
          <a:p>
            <a:pPr lvl="0"/>
            <a:r>
              <a:rPr lang="en-US"/>
              <a:t>Edit Master text styles</a:t>
            </a:r>
          </a:p>
        </p:txBody>
      </p:sp>
      <p:sp>
        <p:nvSpPr>
          <p:cNvPr id="13" name="Content Placeholder 3"/>
          <p:cNvSpPr>
            <a:spLocks noGrp="1" noChangeAspect="1"/>
          </p:cNvSpPr>
          <p:nvPr>
            <p:ph sz="quarter" idx="23"/>
          </p:nvPr>
        </p:nvSpPr>
        <p:spPr>
          <a:xfrm>
            <a:off x="1416095" y="1723714"/>
            <a:ext cx="2042564" cy="1964496"/>
          </a:xfrm>
          <a:prstGeom prst="ellipse">
            <a:avLst/>
          </a:prstGeom>
          <a:solidFill>
            <a:schemeClr val="accent1"/>
          </a:solidFill>
        </p:spPr>
        <p:txBody>
          <a:bodyPr lIns="274320" tIns="27432" rIns="182880" bIns="27432" anchor="ctr">
            <a:normAutofit/>
          </a:bodyPr>
          <a:lstStyle>
            <a:lvl1pPr marL="0" indent="0" algn="ctr" eaLnBrk="1" hangingPunct="1">
              <a:lnSpc>
                <a:spcPct val="90000"/>
              </a:lnSpc>
              <a:spcBef>
                <a:spcPct val="20000"/>
              </a:spcBef>
              <a:buFontTx/>
              <a:buNone/>
              <a:defRPr sz="1600" b="0" i="0" kern="0" baseline="0">
                <a:solidFill>
                  <a:schemeClr val="bg1"/>
                </a:solidFill>
                <a:latin typeface="Calibri Light"/>
                <a:cs typeface="Calibri Light"/>
              </a:defRPr>
            </a:lvl1pPr>
          </a:lstStyle>
          <a:p>
            <a:pPr lvl="0"/>
            <a:r>
              <a:rPr lang="en-US"/>
              <a:t>Edit Master text styles</a:t>
            </a:r>
          </a:p>
        </p:txBody>
      </p:sp>
      <p:sp>
        <p:nvSpPr>
          <p:cNvPr id="14" name="Content Placeholder 3"/>
          <p:cNvSpPr>
            <a:spLocks noGrp="1" noChangeAspect="1"/>
          </p:cNvSpPr>
          <p:nvPr>
            <p:ph sz="quarter" idx="24"/>
          </p:nvPr>
        </p:nvSpPr>
        <p:spPr>
          <a:xfrm>
            <a:off x="895350" y="4141999"/>
            <a:ext cx="2042564" cy="1964496"/>
          </a:xfrm>
          <a:prstGeom prst="ellipse">
            <a:avLst/>
          </a:prstGeom>
          <a:solidFill>
            <a:schemeClr val="accent4"/>
          </a:solidFill>
        </p:spPr>
        <p:txBody>
          <a:bodyPr lIns="274320" tIns="27432" rIns="182880" bIns="27432" anchor="ctr">
            <a:normAutofit/>
          </a:bodyPr>
          <a:lstStyle>
            <a:lvl1pPr marL="0" indent="0" algn="ctr" eaLnBrk="1" hangingPunct="1">
              <a:lnSpc>
                <a:spcPct val="90000"/>
              </a:lnSpc>
              <a:spcBef>
                <a:spcPct val="20000"/>
              </a:spcBef>
              <a:buFontTx/>
              <a:buNone/>
              <a:defRPr sz="1600" b="0" i="0" kern="0" baseline="0">
                <a:solidFill>
                  <a:schemeClr val="bg1"/>
                </a:solidFill>
                <a:latin typeface="Calibri Light"/>
                <a:cs typeface="Calibri Light"/>
              </a:defRPr>
            </a:lvl1pPr>
          </a:lstStyle>
          <a:p>
            <a:pPr lvl="0"/>
            <a:r>
              <a:rPr lang="en-US"/>
              <a:t>Edit Master text styles</a:t>
            </a:r>
          </a:p>
        </p:txBody>
      </p:sp>
      <p:sp>
        <p:nvSpPr>
          <p:cNvPr id="15" name="Oval 14"/>
          <p:cNvSpPr/>
          <p:nvPr userDrawn="1"/>
        </p:nvSpPr>
        <p:spPr>
          <a:xfrm>
            <a:off x="1743284" y="3146546"/>
            <a:ext cx="1083327" cy="1083327"/>
          </a:xfrm>
          <a:prstGeom prst="ellipse">
            <a:avLst/>
          </a:prstGeom>
          <a:noFill/>
          <a:ln w="12700" cmpd="sng">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Oval 15"/>
          <p:cNvSpPr/>
          <p:nvPr userDrawn="1"/>
        </p:nvSpPr>
        <p:spPr>
          <a:xfrm>
            <a:off x="2375333" y="4048794"/>
            <a:ext cx="451278" cy="451278"/>
          </a:xfrm>
          <a:prstGeom prst="ellipse">
            <a:avLst/>
          </a:prstGeom>
          <a:solidFill>
            <a:srgbClr val="1291AD"/>
          </a:solidFill>
          <a:ln w="12700" cmpd="sng">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0" name="Text Placeholder 3"/>
          <p:cNvSpPr>
            <a:spLocks noGrp="1"/>
          </p:cNvSpPr>
          <p:nvPr>
            <p:ph type="body" sz="quarter" idx="25"/>
          </p:nvPr>
        </p:nvSpPr>
        <p:spPr>
          <a:xfrm>
            <a:off x="525463" y="6493823"/>
            <a:ext cx="3027914" cy="367778"/>
          </a:xfrm>
        </p:spPr>
        <p:txBody>
          <a:bodyPr>
            <a:noAutofit/>
          </a:bodyPr>
          <a:lstStyle>
            <a:lvl1pPr>
              <a:defRPr sz="1400">
                <a:solidFill>
                  <a:schemeClr val="tx1"/>
                </a:solidFill>
                <a:latin typeface="Calibri Light" panose="020F0302020204030204" pitchFamily="34" charset="0"/>
              </a:defRPr>
            </a:lvl1pPr>
          </a:lstStyle>
          <a:p>
            <a:pPr lvl="0"/>
            <a:r>
              <a:rPr lang="en-US"/>
              <a:t>Edit Master text styles</a:t>
            </a:r>
          </a:p>
        </p:txBody>
      </p:sp>
      <p:sp>
        <p:nvSpPr>
          <p:cNvPr id="24" name="Text Placeholder 3"/>
          <p:cNvSpPr>
            <a:spLocks noGrp="1"/>
          </p:cNvSpPr>
          <p:nvPr>
            <p:ph type="body" sz="quarter" idx="32" hasCustomPrompt="1"/>
          </p:nvPr>
        </p:nvSpPr>
        <p:spPr>
          <a:xfrm>
            <a:off x="532077" y="364207"/>
            <a:ext cx="7837782" cy="675405"/>
          </a:xfrm>
        </p:spPr>
        <p:txBody>
          <a:bodyPr>
            <a:noAutofit/>
          </a:bodyPr>
          <a:lstStyle>
            <a:lvl1pPr>
              <a:lnSpc>
                <a:spcPct val="90000"/>
              </a:lnSpc>
              <a:defRPr sz="5000" kern="0">
                <a:solidFill>
                  <a:schemeClr val="accent1"/>
                </a:solidFill>
                <a:latin typeface="Calibri Light"/>
                <a:cs typeface="Calibri Light"/>
              </a:defRPr>
            </a:lvl1pPr>
          </a:lstStyle>
          <a:p>
            <a:pPr lvl="0"/>
            <a:r>
              <a:rPr lang="en-US" dirty="0"/>
              <a:t>Click to edit text</a:t>
            </a:r>
          </a:p>
        </p:txBody>
      </p:sp>
      <p:sp>
        <p:nvSpPr>
          <p:cNvPr id="25" name="Text Placeholder 3"/>
          <p:cNvSpPr>
            <a:spLocks noGrp="1"/>
          </p:cNvSpPr>
          <p:nvPr>
            <p:ph type="body" sz="quarter" idx="33"/>
          </p:nvPr>
        </p:nvSpPr>
        <p:spPr>
          <a:xfrm>
            <a:off x="535069" y="1058290"/>
            <a:ext cx="7834790" cy="519113"/>
          </a:xfrm>
        </p:spPr>
        <p:txBody>
          <a:bodyPr>
            <a:noAutofit/>
          </a:bodyPr>
          <a:lstStyle>
            <a:lvl1pPr>
              <a:lnSpc>
                <a:spcPct val="90000"/>
              </a:lnSpc>
              <a:defRPr sz="2800" kern="0">
                <a:solidFill>
                  <a:schemeClr val="tx1"/>
                </a:solidFill>
                <a:latin typeface="Calibri Light" panose="020F0302020204030204" pitchFamily="34" charset="0"/>
              </a:defRPr>
            </a:lvl1pPr>
          </a:lstStyle>
          <a:p>
            <a:pPr lvl="0"/>
            <a:r>
              <a:rPr lang="en-US"/>
              <a:t>Edit Master text styles</a:t>
            </a:r>
          </a:p>
        </p:txBody>
      </p:sp>
    </p:spTree>
    <p:extLst>
      <p:ext uri="{BB962C8B-B14F-4D97-AF65-F5344CB8AC3E}">
        <p14:creationId xmlns:p14="http://schemas.microsoft.com/office/powerpoint/2010/main" val="14907408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7_Custom Layout">
    <p:spTree>
      <p:nvGrpSpPr>
        <p:cNvPr id="1" name=""/>
        <p:cNvGrpSpPr/>
        <p:nvPr/>
      </p:nvGrpSpPr>
      <p:grpSpPr>
        <a:xfrm>
          <a:off x="0" y="0"/>
          <a:ext cx="0" cy="0"/>
          <a:chOff x="0" y="0"/>
          <a:chExt cx="0" cy="0"/>
        </a:xfrm>
      </p:grpSpPr>
      <p:pic>
        <p:nvPicPr>
          <p:cNvPr id="28" name="Picture 27"/>
          <p:cNvPicPr>
            <a:picLocks noChangeAspect="1"/>
          </p:cNvPicPr>
          <p:nvPr userDrawn="1"/>
        </p:nvPicPr>
        <p:blipFill rotWithShape="1">
          <a:blip r:embed="rId2">
            <a:extLst>
              <a:ext uri="{28A0092B-C50C-407E-A947-70E740481C1C}">
                <a14:useLocalDpi xmlns:a14="http://schemas.microsoft.com/office/drawing/2010/main" val="0"/>
              </a:ext>
            </a:extLst>
          </a:blip>
          <a:srcRect r="33158" b="34105"/>
          <a:stretch/>
        </p:blipFill>
        <p:spPr>
          <a:xfrm>
            <a:off x="6718847" y="4921239"/>
            <a:ext cx="2428753" cy="1940362"/>
          </a:xfrm>
          <a:prstGeom prst="rect">
            <a:avLst/>
          </a:prstGeom>
        </p:spPr>
      </p:pic>
      <p:sp>
        <p:nvSpPr>
          <p:cNvPr id="5" name="Slide Number Placeholder 6"/>
          <p:cNvSpPr>
            <a:spLocks noGrp="1"/>
          </p:cNvSpPr>
          <p:nvPr>
            <p:ph type="sldNum" sz="quarter" idx="4"/>
          </p:nvPr>
        </p:nvSpPr>
        <p:spPr>
          <a:xfrm>
            <a:off x="3884940" y="6493822"/>
            <a:ext cx="1640820" cy="365125"/>
          </a:xfrm>
          <a:prstGeom prst="rect">
            <a:avLst/>
          </a:prstGeom>
        </p:spPr>
        <p:txBody>
          <a:bodyPr/>
          <a:lstStyle>
            <a:lvl1pPr algn="ctr">
              <a:defRPr sz="1400" kern="0"/>
            </a:lvl1pPr>
          </a:lstStyle>
          <a:p>
            <a:pPr marL="0" marR="0" lvl="0" indent="0" algn="ctr" defTabSz="457200" rtl="0" eaLnBrk="1" fontAlgn="auto" latinLnBrk="0" hangingPunct="1">
              <a:lnSpc>
                <a:spcPct val="100000"/>
              </a:lnSpc>
              <a:spcBef>
                <a:spcPts val="0"/>
              </a:spcBef>
              <a:spcAft>
                <a:spcPts val="0"/>
              </a:spcAft>
              <a:buClrTx/>
              <a:buSzTx/>
              <a:buFontTx/>
              <a:buNone/>
              <a:tabLst/>
              <a:defRPr/>
            </a:pPr>
            <a:fld id="{E3699DA6-AD0D-6F40-848A-FCA85A27F158}" type="slidenum">
              <a:rPr kumimoji="0" lang="en-US" sz="1400" b="0" i="0" u="none" strike="noStrike" kern="0" cap="none" spc="0" normalizeH="0" baseline="0" noProof="0" smtClean="0">
                <a:ln>
                  <a:noFill/>
                </a:ln>
                <a:solidFill>
                  <a:prstClr val="black"/>
                </a:solidFill>
                <a:effectLst/>
                <a:uLnTx/>
                <a:uFillTx/>
                <a:latin typeface="Calibri"/>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0" cap="none" spc="0" normalizeH="0" baseline="0" noProof="0" dirty="0">
              <a:ln>
                <a:noFill/>
              </a:ln>
              <a:solidFill>
                <a:prstClr val="black"/>
              </a:solidFill>
              <a:effectLst/>
              <a:uLnTx/>
              <a:uFillTx/>
              <a:latin typeface="Calibri"/>
              <a:ea typeface="+mn-ea"/>
              <a:cs typeface="+mn-cs"/>
            </a:endParaRPr>
          </a:p>
        </p:txBody>
      </p:sp>
      <p:sp>
        <p:nvSpPr>
          <p:cNvPr id="3" name="Oval 2"/>
          <p:cNvSpPr/>
          <p:nvPr userDrawn="1"/>
        </p:nvSpPr>
        <p:spPr>
          <a:xfrm>
            <a:off x="921676" y="2594005"/>
            <a:ext cx="1083327" cy="1083327"/>
          </a:xfrm>
          <a:prstGeom prst="ellipse">
            <a:avLst/>
          </a:prstGeom>
          <a:noFill/>
          <a:ln w="12700" cmpd="sng">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Content Placeholder 3"/>
          <p:cNvSpPr>
            <a:spLocks noGrp="1" noChangeAspect="1"/>
          </p:cNvSpPr>
          <p:nvPr>
            <p:ph sz="quarter" idx="20"/>
          </p:nvPr>
        </p:nvSpPr>
        <p:spPr>
          <a:xfrm>
            <a:off x="526496" y="3376761"/>
            <a:ext cx="1451047" cy="1395587"/>
          </a:xfrm>
          <a:prstGeom prst="flowChartConnector">
            <a:avLst/>
          </a:prstGeom>
          <a:solidFill>
            <a:schemeClr val="accent2"/>
          </a:solidFill>
        </p:spPr>
        <p:txBody>
          <a:bodyPr lIns="274320" tIns="27432" rIns="182880" bIns="27432" anchor="ctr" anchorCtr="1">
            <a:noAutofit/>
          </a:bodyPr>
          <a:lstStyle>
            <a:lvl1pPr marL="0" indent="0" algn="ctr" eaLnBrk="1" hangingPunct="1">
              <a:lnSpc>
                <a:spcPct val="90000"/>
              </a:lnSpc>
              <a:spcBef>
                <a:spcPct val="20000"/>
              </a:spcBef>
              <a:buFontTx/>
              <a:buNone/>
              <a:defRPr sz="1600" b="0" i="0" kern="0" baseline="0">
                <a:solidFill>
                  <a:schemeClr val="bg1"/>
                </a:solidFill>
                <a:latin typeface="Calibri Light"/>
                <a:cs typeface="Calibri Light"/>
              </a:defRPr>
            </a:lvl1pPr>
          </a:lstStyle>
          <a:p>
            <a:pPr lvl="0"/>
            <a:r>
              <a:rPr lang="en-US"/>
              <a:t>Edit Master text styles</a:t>
            </a:r>
          </a:p>
        </p:txBody>
      </p:sp>
      <p:sp>
        <p:nvSpPr>
          <p:cNvPr id="13" name="Content Placeholder 3"/>
          <p:cNvSpPr>
            <a:spLocks noGrp="1" noChangeAspect="1"/>
          </p:cNvSpPr>
          <p:nvPr>
            <p:ph sz="quarter" idx="23"/>
          </p:nvPr>
        </p:nvSpPr>
        <p:spPr>
          <a:xfrm>
            <a:off x="1573990" y="2115019"/>
            <a:ext cx="2042564" cy="1964496"/>
          </a:xfrm>
          <a:prstGeom prst="ellipse">
            <a:avLst/>
          </a:prstGeom>
          <a:solidFill>
            <a:schemeClr val="accent1"/>
          </a:solidFill>
        </p:spPr>
        <p:txBody>
          <a:bodyPr lIns="274320" tIns="27432" rIns="182880" bIns="27432" anchor="ctr" anchorCtr="1">
            <a:normAutofit/>
          </a:bodyPr>
          <a:lstStyle>
            <a:lvl1pPr marL="0" indent="0" algn="ctr" eaLnBrk="1" hangingPunct="1">
              <a:lnSpc>
                <a:spcPct val="90000"/>
              </a:lnSpc>
              <a:spcBef>
                <a:spcPct val="20000"/>
              </a:spcBef>
              <a:buFontTx/>
              <a:buNone/>
              <a:defRPr sz="1600" b="0" i="0" kern="0" baseline="0">
                <a:solidFill>
                  <a:schemeClr val="bg1"/>
                </a:solidFill>
                <a:latin typeface="Calibri Light"/>
                <a:cs typeface="Calibri Light"/>
              </a:defRPr>
            </a:lvl1pPr>
          </a:lstStyle>
          <a:p>
            <a:pPr lvl="0"/>
            <a:r>
              <a:rPr lang="en-US"/>
              <a:t>Edit Master text styles</a:t>
            </a:r>
          </a:p>
        </p:txBody>
      </p:sp>
      <p:sp>
        <p:nvSpPr>
          <p:cNvPr id="14" name="Content Placeholder 3"/>
          <p:cNvSpPr>
            <a:spLocks noGrp="1" noChangeAspect="1"/>
          </p:cNvSpPr>
          <p:nvPr>
            <p:ph sz="quarter" idx="24"/>
          </p:nvPr>
        </p:nvSpPr>
        <p:spPr>
          <a:xfrm>
            <a:off x="2820681" y="3537326"/>
            <a:ext cx="2042564" cy="1964496"/>
          </a:xfrm>
          <a:prstGeom prst="ellipse">
            <a:avLst/>
          </a:prstGeom>
          <a:solidFill>
            <a:schemeClr val="accent4"/>
          </a:solidFill>
        </p:spPr>
        <p:txBody>
          <a:bodyPr lIns="274320" tIns="27432" rIns="182880" bIns="27432" anchor="ctr" anchorCtr="1">
            <a:normAutofit/>
          </a:bodyPr>
          <a:lstStyle>
            <a:lvl1pPr marL="0" indent="0" algn="ctr" eaLnBrk="1" hangingPunct="1">
              <a:lnSpc>
                <a:spcPct val="90000"/>
              </a:lnSpc>
              <a:spcBef>
                <a:spcPct val="20000"/>
              </a:spcBef>
              <a:buFontTx/>
              <a:buNone/>
              <a:defRPr sz="1600" b="0" i="0" kern="0" baseline="0">
                <a:solidFill>
                  <a:schemeClr val="bg1"/>
                </a:solidFill>
                <a:latin typeface="Calibri Light"/>
                <a:cs typeface="Calibri Light"/>
              </a:defRPr>
            </a:lvl1pPr>
          </a:lstStyle>
          <a:p>
            <a:pPr lvl="0"/>
            <a:r>
              <a:rPr lang="en-US"/>
              <a:t>Edit Master text styles</a:t>
            </a:r>
          </a:p>
        </p:txBody>
      </p:sp>
      <p:sp>
        <p:nvSpPr>
          <p:cNvPr id="15" name="Oval 14"/>
          <p:cNvSpPr/>
          <p:nvPr userDrawn="1"/>
        </p:nvSpPr>
        <p:spPr>
          <a:xfrm>
            <a:off x="1901179" y="3537851"/>
            <a:ext cx="1083327" cy="1083327"/>
          </a:xfrm>
          <a:prstGeom prst="ellipse">
            <a:avLst/>
          </a:prstGeom>
          <a:noFill/>
          <a:ln w="12700" cmpd="sng">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Oval 15"/>
          <p:cNvSpPr/>
          <p:nvPr userDrawn="1"/>
        </p:nvSpPr>
        <p:spPr>
          <a:xfrm>
            <a:off x="2533228" y="4426369"/>
            <a:ext cx="451278" cy="451278"/>
          </a:xfrm>
          <a:prstGeom prst="ellipse">
            <a:avLst/>
          </a:prstGeom>
          <a:solidFill>
            <a:schemeClr val="accent3"/>
          </a:solidFill>
          <a:ln w="12700" cmpd="sng">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Oval 18"/>
          <p:cNvSpPr/>
          <p:nvPr userDrawn="1"/>
        </p:nvSpPr>
        <p:spPr>
          <a:xfrm>
            <a:off x="4056746" y="2704662"/>
            <a:ext cx="1083327" cy="1083327"/>
          </a:xfrm>
          <a:prstGeom prst="ellipse">
            <a:avLst/>
          </a:prstGeom>
          <a:noFill/>
          <a:ln w="12700" cmpd="sng">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0" name="Content Placeholder 3"/>
          <p:cNvSpPr>
            <a:spLocks noGrp="1" noChangeAspect="1"/>
          </p:cNvSpPr>
          <p:nvPr>
            <p:ph sz="quarter" idx="26"/>
          </p:nvPr>
        </p:nvSpPr>
        <p:spPr>
          <a:xfrm>
            <a:off x="4592389" y="3278407"/>
            <a:ext cx="1451047" cy="1395587"/>
          </a:xfrm>
          <a:prstGeom prst="ellipse">
            <a:avLst/>
          </a:prstGeom>
          <a:solidFill>
            <a:schemeClr val="accent3"/>
          </a:solidFill>
        </p:spPr>
        <p:txBody>
          <a:bodyPr lIns="274320" tIns="27432" rIns="182880" bIns="27432" anchor="ctr" anchorCtr="1">
            <a:normAutofit/>
          </a:bodyPr>
          <a:lstStyle>
            <a:lvl1pPr marL="0" indent="0" algn="ctr" eaLnBrk="1" hangingPunct="1">
              <a:lnSpc>
                <a:spcPct val="90000"/>
              </a:lnSpc>
              <a:spcBef>
                <a:spcPct val="20000"/>
              </a:spcBef>
              <a:buFontTx/>
              <a:buNone/>
              <a:defRPr sz="1600" b="0" i="0" kern="0" baseline="0">
                <a:solidFill>
                  <a:schemeClr val="bg1"/>
                </a:solidFill>
                <a:latin typeface="Calibri Light"/>
                <a:cs typeface="Calibri Light"/>
              </a:defRPr>
            </a:lvl1pPr>
          </a:lstStyle>
          <a:p>
            <a:pPr lvl="0"/>
            <a:r>
              <a:rPr lang="en-US"/>
              <a:t>Edit Master text styles</a:t>
            </a:r>
          </a:p>
        </p:txBody>
      </p:sp>
      <p:sp>
        <p:nvSpPr>
          <p:cNvPr id="21" name="Content Placeholder 3"/>
          <p:cNvSpPr>
            <a:spLocks noGrp="1" noChangeAspect="1"/>
          </p:cNvSpPr>
          <p:nvPr>
            <p:ph sz="quarter" idx="27"/>
          </p:nvPr>
        </p:nvSpPr>
        <p:spPr>
          <a:xfrm>
            <a:off x="5727231" y="2227455"/>
            <a:ext cx="2042564" cy="1964496"/>
          </a:xfrm>
          <a:prstGeom prst="ellipse">
            <a:avLst/>
          </a:prstGeom>
          <a:solidFill>
            <a:schemeClr val="accent1"/>
          </a:solidFill>
        </p:spPr>
        <p:txBody>
          <a:bodyPr lIns="274320" tIns="27432" rIns="182880" bIns="27432" anchor="ctr" anchorCtr="1">
            <a:normAutofit/>
          </a:bodyPr>
          <a:lstStyle>
            <a:lvl1pPr marL="0" indent="0" algn="ctr" eaLnBrk="1" hangingPunct="1">
              <a:lnSpc>
                <a:spcPct val="90000"/>
              </a:lnSpc>
              <a:spcBef>
                <a:spcPct val="20000"/>
              </a:spcBef>
              <a:buFontTx/>
              <a:buNone/>
              <a:defRPr sz="1600" b="0" i="0" kern="0" baseline="0">
                <a:solidFill>
                  <a:schemeClr val="bg1"/>
                </a:solidFill>
                <a:latin typeface="Calibri Light"/>
                <a:cs typeface="Calibri Light"/>
              </a:defRPr>
            </a:lvl1pPr>
          </a:lstStyle>
          <a:p>
            <a:pPr lvl="0"/>
            <a:r>
              <a:rPr lang="en-US"/>
              <a:t>Edit Master text styles</a:t>
            </a:r>
          </a:p>
        </p:txBody>
      </p:sp>
      <p:sp>
        <p:nvSpPr>
          <p:cNvPr id="22" name="Content Placeholder 3"/>
          <p:cNvSpPr>
            <a:spLocks noGrp="1" noChangeAspect="1"/>
          </p:cNvSpPr>
          <p:nvPr>
            <p:ph sz="quarter" idx="28"/>
          </p:nvPr>
        </p:nvSpPr>
        <p:spPr>
          <a:xfrm>
            <a:off x="7254062" y="3408842"/>
            <a:ext cx="1451047" cy="1395587"/>
          </a:xfrm>
          <a:prstGeom prst="ellipse">
            <a:avLst/>
          </a:prstGeom>
          <a:solidFill>
            <a:schemeClr val="accent3"/>
          </a:solidFill>
          <a:ln>
            <a:noFill/>
          </a:ln>
        </p:spPr>
        <p:txBody>
          <a:bodyPr lIns="274320" tIns="27432" rIns="182880" bIns="27432" anchor="ctr" anchorCtr="1">
            <a:normAutofit/>
          </a:bodyPr>
          <a:lstStyle>
            <a:lvl1pPr marL="0" indent="0" algn="ctr" eaLnBrk="1" hangingPunct="1">
              <a:lnSpc>
                <a:spcPct val="90000"/>
              </a:lnSpc>
              <a:spcBef>
                <a:spcPct val="20000"/>
              </a:spcBef>
              <a:buFontTx/>
              <a:buNone/>
              <a:defRPr sz="1600" b="0" i="0" kern="0" baseline="0">
                <a:solidFill>
                  <a:schemeClr val="bg1"/>
                </a:solidFill>
                <a:latin typeface="Calibri Light"/>
                <a:cs typeface="Calibri Light"/>
              </a:defRPr>
            </a:lvl1pPr>
          </a:lstStyle>
          <a:p>
            <a:pPr lvl="0"/>
            <a:r>
              <a:rPr lang="en-US"/>
              <a:t>Edit Master text styles</a:t>
            </a:r>
          </a:p>
        </p:txBody>
      </p:sp>
      <p:sp>
        <p:nvSpPr>
          <p:cNvPr id="23" name="Oval 22"/>
          <p:cNvSpPr/>
          <p:nvPr userDrawn="1"/>
        </p:nvSpPr>
        <p:spPr>
          <a:xfrm>
            <a:off x="4366750" y="3420621"/>
            <a:ext cx="451278" cy="451278"/>
          </a:xfrm>
          <a:prstGeom prst="ellipse">
            <a:avLst/>
          </a:prstGeom>
          <a:solidFill>
            <a:schemeClr val="accent3"/>
          </a:solidFill>
          <a:ln w="12700" cmpd="sng">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4" name="Oval 23"/>
          <p:cNvSpPr/>
          <p:nvPr userDrawn="1"/>
        </p:nvSpPr>
        <p:spPr>
          <a:xfrm>
            <a:off x="6913142" y="3988821"/>
            <a:ext cx="451278" cy="451278"/>
          </a:xfrm>
          <a:prstGeom prst="ellipse">
            <a:avLst/>
          </a:prstGeom>
          <a:solidFill>
            <a:schemeClr val="accent2"/>
          </a:solidFill>
          <a:ln w="12700" cmpd="sng">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5" name="Oval 24"/>
          <p:cNvSpPr/>
          <p:nvPr userDrawn="1"/>
        </p:nvSpPr>
        <p:spPr>
          <a:xfrm>
            <a:off x="5829815" y="3653291"/>
            <a:ext cx="1083327" cy="1083327"/>
          </a:xfrm>
          <a:prstGeom prst="ellipse">
            <a:avLst/>
          </a:prstGeom>
          <a:noFill/>
          <a:ln w="12700" cmpd="sng">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6" name="Oval 25"/>
          <p:cNvSpPr/>
          <p:nvPr userDrawn="1"/>
        </p:nvSpPr>
        <p:spPr>
          <a:xfrm>
            <a:off x="4397331" y="3450260"/>
            <a:ext cx="277640" cy="277640"/>
          </a:xfrm>
          <a:prstGeom prst="ellipse">
            <a:avLst/>
          </a:prstGeom>
          <a:solidFill>
            <a:schemeClr val="bg1"/>
          </a:solidFill>
          <a:ln w="12700" cmpd="sng">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3" name="Text Placeholder 3"/>
          <p:cNvSpPr>
            <a:spLocks noGrp="1"/>
          </p:cNvSpPr>
          <p:nvPr>
            <p:ph type="body" sz="quarter" idx="25"/>
          </p:nvPr>
        </p:nvSpPr>
        <p:spPr>
          <a:xfrm>
            <a:off x="525463" y="6493823"/>
            <a:ext cx="3027914" cy="367778"/>
          </a:xfrm>
        </p:spPr>
        <p:txBody>
          <a:bodyPr>
            <a:noAutofit/>
          </a:bodyPr>
          <a:lstStyle>
            <a:lvl1pPr>
              <a:defRPr sz="1400">
                <a:solidFill>
                  <a:schemeClr val="tx1"/>
                </a:solidFill>
                <a:latin typeface="Calibri Light" panose="020F0302020204030204" pitchFamily="34" charset="0"/>
              </a:defRPr>
            </a:lvl1pPr>
          </a:lstStyle>
          <a:p>
            <a:pPr lvl="0"/>
            <a:r>
              <a:rPr lang="en-US"/>
              <a:t>Edit Master text styles</a:t>
            </a:r>
          </a:p>
        </p:txBody>
      </p:sp>
      <p:sp>
        <p:nvSpPr>
          <p:cNvPr id="34" name="Text Placeholder 3"/>
          <p:cNvSpPr>
            <a:spLocks noGrp="1"/>
          </p:cNvSpPr>
          <p:nvPr>
            <p:ph type="body" sz="quarter" idx="32" hasCustomPrompt="1"/>
          </p:nvPr>
        </p:nvSpPr>
        <p:spPr>
          <a:xfrm>
            <a:off x="532077" y="364207"/>
            <a:ext cx="7837782" cy="675405"/>
          </a:xfrm>
        </p:spPr>
        <p:txBody>
          <a:bodyPr>
            <a:noAutofit/>
          </a:bodyPr>
          <a:lstStyle>
            <a:lvl1pPr>
              <a:lnSpc>
                <a:spcPct val="90000"/>
              </a:lnSpc>
              <a:defRPr sz="5000" kern="0">
                <a:solidFill>
                  <a:schemeClr val="accent1"/>
                </a:solidFill>
                <a:latin typeface="Calibri Light"/>
                <a:cs typeface="Calibri Light"/>
              </a:defRPr>
            </a:lvl1pPr>
          </a:lstStyle>
          <a:p>
            <a:pPr lvl="0"/>
            <a:r>
              <a:rPr lang="en-US" dirty="0"/>
              <a:t>Click to edit text</a:t>
            </a:r>
          </a:p>
        </p:txBody>
      </p:sp>
      <p:sp>
        <p:nvSpPr>
          <p:cNvPr id="35" name="Text Placeholder 3"/>
          <p:cNvSpPr>
            <a:spLocks noGrp="1"/>
          </p:cNvSpPr>
          <p:nvPr>
            <p:ph type="body" sz="quarter" idx="33"/>
          </p:nvPr>
        </p:nvSpPr>
        <p:spPr>
          <a:xfrm>
            <a:off x="535069" y="1058290"/>
            <a:ext cx="7834790" cy="519113"/>
          </a:xfrm>
        </p:spPr>
        <p:txBody>
          <a:bodyPr>
            <a:noAutofit/>
          </a:bodyPr>
          <a:lstStyle>
            <a:lvl1pPr>
              <a:lnSpc>
                <a:spcPct val="90000"/>
              </a:lnSpc>
              <a:defRPr sz="2800" kern="0">
                <a:solidFill>
                  <a:schemeClr val="tx1"/>
                </a:solidFill>
                <a:latin typeface="Calibri Light" panose="020F0302020204030204" pitchFamily="34" charset="0"/>
              </a:defRPr>
            </a:lvl1pPr>
          </a:lstStyle>
          <a:p>
            <a:pPr lvl="0"/>
            <a:r>
              <a:rPr lang="en-US"/>
              <a:t>Edit Master text styles</a:t>
            </a:r>
          </a:p>
        </p:txBody>
      </p:sp>
    </p:spTree>
    <p:extLst>
      <p:ext uri="{BB962C8B-B14F-4D97-AF65-F5344CB8AC3E}">
        <p14:creationId xmlns:p14="http://schemas.microsoft.com/office/powerpoint/2010/main" val="31587332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5_Custom Layout">
    <p:spTree>
      <p:nvGrpSpPr>
        <p:cNvPr id="1" name=""/>
        <p:cNvGrpSpPr/>
        <p:nvPr/>
      </p:nvGrpSpPr>
      <p:grpSpPr>
        <a:xfrm>
          <a:off x="0" y="0"/>
          <a:ext cx="0" cy="0"/>
          <a:chOff x="0" y="0"/>
          <a:chExt cx="0" cy="0"/>
        </a:xfrm>
      </p:grpSpPr>
      <p:pic>
        <p:nvPicPr>
          <p:cNvPr id="19" name="Picture 18"/>
          <p:cNvPicPr>
            <a:picLocks noChangeAspect="1"/>
          </p:cNvPicPr>
          <p:nvPr userDrawn="1"/>
        </p:nvPicPr>
        <p:blipFill rotWithShape="1">
          <a:blip r:embed="rId2">
            <a:extLst>
              <a:ext uri="{28A0092B-C50C-407E-A947-70E740481C1C}">
                <a14:useLocalDpi xmlns:a14="http://schemas.microsoft.com/office/drawing/2010/main" val="0"/>
              </a:ext>
            </a:extLst>
          </a:blip>
          <a:srcRect r="33158" b="34105"/>
          <a:stretch/>
        </p:blipFill>
        <p:spPr>
          <a:xfrm>
            <a:off x="6718847" y="4921239"/>
            <a:ext cx="2428753" cy="1940362"/>
          </a:xfrm>
          <a:prstGeom prst="rect">
            <a:avLst/>
          </a:prstGeom>
        </p:spPr>
      </p:pic>
      <p:sp>
        <p:nvSpPr>
          <p:cNvPr id="5" name="Slide Number Placeholder 6"/>
          <p:cNvSpPr>
            <a:spLocks noGrp="1"/>
          </p:cNvSpPr>
          <p:nvPr>
            <p:ph type="sldNum" sz="quarter" idx="4"/>
          </p:nvPr>
        </p:nvSpPr>
        <p:spPr>
          <a:xfrm>
            <a:off x="3884940" y="6493822"/>
            <a:ext cx="1640820" cy="365125"/>
          </a:xfrm>
          <a:prstGeom prst="rect">
            <a:avLst/>
          </a:prstGeom>
        </p:spPr>
        <p:txBody>
          <a:bodyPr/>
          <a:lstStyle>
            <a:lvl1pPr algn="ctr">
              <a:defRPr sz="1400" kern="0"/>
            </a:lvl1pPr>
          </a:lstStyle>
          <a:p>
            <a:pPr marL="0" marR="0" lvl="0" indent="0" algn="ctr" defTabSz="457200" rtl="0" eaLnBrk="1" fontAlgn="auto" latinLnBrk="0" hangingPunct="1">
              <a:lnSpc>
                <a:spcPct val="100000"/>
              </a:lnSpc>
              <a:spcBef>
                <a:spcPts val="0"/>
              </a:spcBef>
              <a:spcAft>
                <a:spcPts val="0"/>
              </a:spcAft>
              <a:buClrTx/>
              <a:buSzTx/>
              <a:buFontTx/>
              <a:buNone/>
              <a:tabLst/>
              <a:defRPr/>
            </a:pPr>
            <a:fld id="{E3699DA6-AD0D-6F40-848A-FCA85A27F158}" type="slidenum">
              <a:rPr kumimoji="0" lang="en-US" sz="1400" b="0" i="0" u="none" strike="noStrike" kern="0" cap="none" spc="0" normalizeH="0" baseline="0" noProof="0" smtClean="0">
                <a:ln>
                  <a:noFill/>
                </a:ln>
                <a:solidFill>
                  <a:prstClr val="black"/>
                </a:solidFill>
                <a:effectLst/>
                <a:uLnTx/>
                <a:uFillTx/>
                <a:latin typeface="Calibri"/>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0" cap="none" spc="0" normalizeH="0" baseline="0" noProof="0" dirty="0">
              <a:ln>
                <a:noFill/>
              </a:ln>
              <a:solidFill>
                <a:prstClr val="black"/>
              </a:solidFill>
              <a:effectLst/>
              <a:uLnTx/>
              <a:uFillTx/>
              <a:latin typeface="Calibri"/>
              <a:ea typeface="+mn-ea"/>
              <a:cs typeface="+mn-cs"/>
            </a:endParaRPr>
          </a:p>
        </p:txBody>
      </p:sp>
      <p:sp>
        <p:nvSpPr>
          <p:cNvPr id="11" name="Picture Placeholder 2"/>
          <p:cNvSpPr>
            <a:spLocks noGrp="1" noChangeAspect="1"/>
          </p:cNvSpPr>
          <p:nvPr>
            <p:ph type="pic" sz="quarter" idx="23"/>
          </p:nvPr>
        </p:nvSpPr>
        <p:spPr>
          <a:xfrm>
            <a:off x="536062" y="1567225"/>
            <a:ext cx="1301351" cy="1150577"/>
          </a:xfrm>
          <a:prstGeom prst="roundRect">
            <a:avLst/>
          </a:prstGeom>
          <a:noFill/>
        </p:spPr>
        <p:txBody>
          <a:bodyPr/>
          <a:lstStyle>
            <a:lvl1pPr>
              <a:defRPr kern="0"/>
            </a:lvl1pPr>
          </a:lstStyle>
          <a:p>
            <a:r>
              <a:rPr lang="en-US"/>
              <a:t>Click icon to add picture</a:t>
            </a:r>
            <a:endParaRPr lang="en-US" dirty="0"/>
          </a:p>
        </p:txBody>
      </p:sp>
      <p:sp>
        <p:nvSpPr>
          <p:cNvPr id="12" name="Picture Placeholder 2"/>
          <p:cNvSpPr>
            <a:spLocks noGrp="1" noChangeAspect="1"/>
          </p:cNvSpPr>
          <p:nvPr>
            <p:ph type="pic" sz="quarter" idx="24"/>
          </p:nvPr>
        </p:nvSpPr>
        <p:spPr>
          <a:xfrm>
            <a:off x="536062" y="2980247"/>
            <a:ext cx="1301351" cy="1150577"/>
          </a:xfrm>
          <a:prstGeom prst="roundRect">
            <a:avLst/>
          </a:prstGeom>
          <a:noFill/>
        </p:spPr>
        <p:txBody>
          <a:bodyPr/>
          <a:lstStyle>
            <a:lvl1pPr>
              <a:defRPr kern="0"/>
            </a:lvl1pPr>
          </a:lstStyle>
          <a:p>
            <a:r>
              <a:rPr lang="en-US"/>
              <a:t>Click icon to add picture</a:t>
            </a:r>
            <a:endParaRPr lang="en-US" dirty="0"/>
          </a:p>
        </p:txBody>
      </p:sp>
      <p:sp>
        <p:nvSpPr>
          <p:cNvPr id="13" name="Picture Placeholder 2"/>
          <p:cNvSpPr>
            <a:spLocks noGrp="1" noChangeAspect="1"/>
          </p:cNvSpPr>
          <p:nvPr>
            <p:ph type="pic" sz="quarter" idx="25"/>
          </p:nvPr>
        </p:nvSpPr>
        <p:spPr>
          <a:xfrm>
            <a:off x="536062" y="4438746"/>
            <a:ext cx="1301351" cy="1150577"/>
          </a:xfrm>
          <a:prstGeom prst="roundRect">
            <a:avLst/>
          </a:prstGeom>
          <a:noFill/>
        </p:spPr>
        <p:txBody>
          <a:bodyPr/>
          <a:lstStyle>
            <a:lvl1pPr>
              <a:defRPr kern="0"/>
            </a:lvl1pPr>
          </a:lstStyle>
          <a:p>
            <a:r>
              <a:rPr lang="en-US"/>
              <a:t>Click icon to add picture</a:t>
            </a:r>
            <a:endParaRPr lang="en-US" dirty="0"/>
          </a:p>
        </p:txBody>
      </p:sp>
      <p:sp>
        <p:nvSpPr>
          <p:cNvPr id="15" name="Text Placeholder 6"/>
          <p:cNvSpPr>
            <a:spLocks noGrp="1"/>
          </p:cNvSpPr>
          <p:nvPr>
            <p:ph type="body" sz="quarter" idx="27"/>
          </p:nvPr>
        </p:nvSpPr>
        <p:spPr>
          <a:xfrm>
            <a:off x="1965762" y="1568452"/>
            <a:ext cx="6404097" cy="1149350"/>
          </a:xfrm>
          <a:prstGeom prst="roundRect">
            <a:avLst>
              <a:gd name="adj" fmla="val 15869"/>
            </a:avLst>
          </a:prstGeom>
          <a:solidFill>
            <a:schemeClr val="accent1"/>
          </a:solidFill>
        </p:spPr>
        <p:txBody>
          <a:bodyPr anchor="ctr" anchorCtr="1">
            <a:normAutofit/>
          </a:bodyPr>
          <a:lstStyle>
            <a:lvl1pPr algn="ctr">
              <a:defRPr sz="1800">
                <a:solidFill>
                  <a:schemeClr val="bg1"/>
                </a:solidFill>
              </a:defRPr>
            </a:lvl1pPr>
          </a:lstStyle>
          <a:p>
            <a:pPr lvl="0"/>
            <a:r>
              <a:rPr lang="en-US"/>
              <a:t>Edit Master text styles</a:t>
            </a:r>
          </a:p>
        </p:txBody>
      </p:sp>
      <p:sp>
        <p:nvSpPr>
          <p:cNvPr id="16" name="Text Placeholder 6"/>
          <p:cNvSpPr>
            <a:spLocks noGrp="1"/>
          </p:cNvSpPr>
          <p:nvPr>
            <p:ph type="body" sz="quarter" idx="28"/>
          </p:nvPr>
        </p:nvSpPr>
        <p:spPr>
          <a:xfrm>
            <a:off x="1965761" y="2980247"/>
            <a:ext cx="6404097" cy="1149350"/>
          </a:xfrm>
          <a:prstGeom prst="roundRect">
            <a:avLst>
              <a:gd name="adj" fmla="val 15869"/>
            </a:avLst>
          </a:prstGeom>
          <a:solidFill>
            <a:schemeClr val="accent1"/>
          </a:solidFill>
        </p:spPr>
        <p:txBody>
          <a:bodyPr anchor="ctr" anchorCtr="1">
            <a:normAutofit/>
          </a:bodyPr>
          <a:lstStyle>
            <a:lvl1pPr algn="ctr">
              <a:defRPr sz="1800">
                <a:solidFill>
                  <a:schemeClr val="bg1"/>
                </a:solidFill>
              </a:defRPr>
            </a:lvl1pPr>
          </a:lstStyle>
          <a:p>
            <a:pPr lvl="0"/>
            <a:r>
              <a:rPr lang="en-US"/>
              <a:t>Edit Master text styles</a:t>
            </a:r>
          </a:p>
        </p:txBody>
      </p:sp>
      <p:sp>
        <p:nvSpPr>
          <p:cNvPr id="17" name="Text Placeholder 6"/>
          <p:cNvSpPr>
            <a:spLocks noGrp="1"/>
          </p:cNvSpPr>
          <p:nvPr>
            <p:ph type="body" sz="quarter" idx="29"/>
          </p:nvPr>
        </p:nvSpPr>
        <p:spPr>
          <a:xfrm>
            <a:off x="1965762" y="4438746"/>
            <a:ext cx="6404097" cy="1149350"/>
          </a:xfrm>
          <a:prstGeom prst="roundRect">
            <a:avLst>
              <a:gd name="adj" fmla="val 15869"/>
            </a:avLst>
          </a:prstGeom>
          <a:solidFill>
            <a:schemeClr val="accent1"/>
          </a:solidFill>
        </p:spPr>
        <p:txBody>
          <a:bodyPr anchor="ctr" anchorCtr="1">
            <a:normAutofit/>
          </a:bodyPr>
          <a:lstStyle>
            <a:lvl1pPr algn="ctr">
              <a:defRPr sz="1800">
                <a:solidFill>
                  <a:schemeClr val="bg1"/>
                </a:solidFill>
              </a:defRPr>
            </a:lvl1pPr>
          </a:lstStyle>
          <a:p>
            <a:pPr lvl="0"/>
            <a:r>
              <a:rPr lang="en-US"/>
              <a:t>Edit Master text styles</a:t>
            </a:r>
          </a:p>
        </p:txBody>
      </p:sp>
      <p:sp>
        <p:nvSpPr>
          <p:cNvPr id="22" name="Text Placeholder 3"/>
          <p:cNvSpPr>
            <a:spLocks noGrp="1"/>
          </p:cNvSpPr>
          <p:nvPr>
            <p:ph type="body" sz="quarter" idx="32"/>
          </p:nvPr>
        </p:nvSpPr>
        <p:spPr>
          <a:xfrm>
            <a:off x="525463" y="6493823"/>
            <a:ext cx="3027914" cy="367778"/>
          </a:xfrm>
        </p:spPr>
        <p:txBody>
          <a:bodyPr>
            <a:noAutofit/>
          </a:bodyPr>
          <a:lstStyle>
            <a:lvl1pPr>
              <a:defRPr sz="1400">
                <a:solidFill>
                  <a:schemeClr val="tx1"/>
                </a:solidFill>
                <a:latin typeface="Calibri Light" panose="020F0302020204030204" pitchFamily="34" charset="0"/>
              </a:defRPr>
            </a:lvl1pPr>
          </a:lstStyle>
          <a:p>
            <a:pPr lvl="0"/>
            <a:r>
              <a:rPr lang="en-US"/>
              <a:t>Edit Master text styles</a:t>
            </a:r>
          </a:p>
        </p:txBody>
      </p:sp>
      <p:sp>
        <p:nvSpPr>
          <p:cNvPr id="23" name="Text Placeholder 3"/>
          <p:cNvSpPr>
            <a:spLocks noGrp="1"/>
          </p:cNvSpPr>
          <p:nvPr>
            <p:ph type="body" sz="quarter" idx="33" hasCustomPrompt="1"/>
          </p:nvPr>
        </p:nvSpPr>
        <p:spPr>
          <a:xfrm>
            <a:off x="532077" y="364207"/>
            <a:ext cx="7837782" cy="675405"/>
          </a:xfrm>
        </p:spPr>
        <p:txBody>
          <a:bodyPr>
            <a:noAutofit/>
          </a:bodyPr>
          <a:lstStyle>
            <a:lvl1pPr>
              <a:lnSpc>
                <a:spcPct val="90000"/>
              </a:lnSpc>
              <a:defRPr sz="5000" kern="0">
                <a:solidFill>
                  <a:schemeClr val="accent1"/>
                </a:solidFill>
                <a:latin typeface="Calibri Light"/>
                <a:cs typeface="Calibri Light"/>
              </a:defRPr>
            </a:lvl1pPr>
          </a:lstStyle>
          <a:p>
            <a:pPr lvl="0"/>
            <a:r>
              <a:rPr lang="en-US" dirty="0"/>
              <a:t>Click to edit text</a:t>
            </a:r>
          </a:p>
        </p:txBody>
      </p:sp>
    </p:spTree>
    <p:extLst>
      <p:ext uri="{BB962C8B-B14F-4D97-AF65-F5344CB8AC3E}">
        <p14:creationId xmlns:p14="http://schemas.microsoft.com/office/powerpoint/2010/main" val="4516518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Slide Number Placeholder 6"/>
          <p:cNvSpPr>
            <a:spLocks noGrp="1"/>
          </p:cNvSpPr>
          <p:nvPr>
            <p:ph type="sldNum" sz="quarter" idx="4"/>
          </p:nvPr>
        </p:nvSpPr>
        <p:spPr>
          <a:xfrm>
            <a:off x="3884940" y="6493822"/>
            <a:ext cx="1640820" cy="365125"/>
          </a:xfrm>
          <a:prstGeom prst="rect">
            <a:avLst/>
          </a:prstGeom>
        </p:spPr>
        <p:txBody>
          <a:bodyPr/>
          <a:lstStyle>
            <a:lvl1pPr algn="ctr">
              <a:defRPr sz="1400" kern="0"/>
            </a:lvl1pPr>
          </a:lstStyle>
          <a:p>
            <a:pPr marL="0" marR="0" lvl="0" indent="0" algn="ctr" defTabSz="457200" rtl="0" eaLnBrk="1" fontAlgn="auto" latinLnBrk="0" hangingPunct="1">
              <a:lnSpc>
                <a:spcPct val="100000"/>
              </a:lnSpc>
              <a:spcBef>
                <a:spcPts val="0"/>
              </a:spcBef>
              <a:spcAft>
                <a:spcPts val="0"/>
              </a:spcAft>
              <a:buClrTx/>
              <a:buSzTx/>
              <a:buFontTx/>
              <a:buNone/>
              <a:tabLst/>
              <a:defRPr/>
            </a:pPr>
            <a:fld id="{E3699DA6-AD0D-6F40-848A-FCA85A27F158}" type="slidenum">
              <a:rPr kumimoji="0" lang="en-US" sz="1400" b="0" i="0" u="none" strike="noStrike" kern="0" cap="none" spc="0" normalizeH="0" baseline="0" noProof="0" smtClean="0">
                <a:ln>
                  <a:noFill/>
                </a:ln>
                <a:solidFill>
                  <a:prstClr val="black"/>
                </a:solidFill>
                <a:effectLst/>
                <a:uLnTx/>
                <a:uFillTx/>
                <a:latin typeface="Calibri"/>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0" cap="none" spc="0" normalizeH="0" baseline="0" noProof="0" dirty="0">
              <a:ln>
                <a:noFill/>
              </a:ln>
              <a:solidFill>
                <a:prstClr val="black"/>
              </a:solidFill>
              <a:effectLst/>
              <a:uLnTx/>
              <a:uFillTx/>
              <a:latin typeface="Calibri"/>
              <a:ea typeface="+mn-ea"/>
              <a:cs typeface="+mn-cs"/>
            </a:endParaRPr>
          </a:p>
        </p:txBody>
      </p:sp>
      <p:sp>
        <p:nvSpPr>
          <p:cNvPr id="9" name="Text Placeholder 3"/>
          <p:cNvSpPr>
            <a:spLocks noGrp="1"/>
          </p:cNvSpPr>
          <p:nvPr>
            <p:ph type="body" sz="quarter" idx="25"/>
          </p:nvPr>
        </p:nvSpPr>
        <p:spPr>
          <a:xfrm>
            <a:off x="525463" y="6493823"/>
            <a:ext cx="3027914" cy="367778"/>
          </a:xfrm>
        </p:spPr>
        <p:txBody>
          <a:bodyPr>
            <a:noAutofit/>
          </a:bodyPr>
          <a:lstStyle>
            <a:lvl1pPr>
              <a:defRPr sz="1400">
                <a:solidFill>
                  <a:schemeClr val="tx1"/>
                </a:solidFill>
                <a:latin typeface="Calibri Light" panose="020F0302020204030204" pitchFamily="34" charset="0"/>
              </a:defRPr>
            </a:lvl1pPr>
          </a:lstStyle>
          <a:p>
            <a:pPr lvl="0"/>
            <a:r>
              <a:rPr lang="en-US"/>
              <a:t>Edit Master text styles</a:t>
            </a:r>
          </a:p>
        </p:txBody>
      </p:sp>
      <p:sp>
        <p:nvSpPr>
          <p:cNvPr id="10" name="Text Placeholder 3"/>
          <p:cNvSpPr>
            <a:spLocks noGrp="1"/>
          </p:cNvSpPr>
          <p:nvPr>
            <p:ph type="body" sz="quarter" idx="32" hasCustomPrompt="1"/>
          </p:nvPr>
        </p:nvSpPr>
        <p:spPr>
          <a:xfrm>
            <a:off x="532077" y="364207"/>
            <a:ext cx="7837782" cy="675405"/>
          </a:xfrm>
        </p:spPr>
        <p:txBody>
          <a:bodyPr>
            <a:noAutofit/>
          </a:bodyPr>
          <a:lstStyle>
            <a:lvl1pPr>
              <a:lnSpc>
                <a:spcPct val="90000"/>
              </a:lnSpc>
              <a:defRPr sz="5000" kern="0">
                <a:solidFill>
                  <a:schemeClr val="accent1"/>
                </a:solidFill>
                <a:latin typeface="Calibri Light"/>
                <a:cs typeface="Calibri Light"/>
              </a:defRPr>
            </a:lvl1pPr>
          </a:lstStyle>
          <a:p>
            <a:pPr lvl="0"/>
            <a:r>
              <a:rPr lang="en-US" dirty="0"/>
              <a:t>Click to edit text</a:t>
            </a:r>
          </a:p>
        </p:txBody>
      </p:sp>
      <p:sp>
        <p:nvSpPr>
          <p:cNvPr id="11" name="Text Placeholder 3"/>
          <p:cNvSpPr>
            <a:spLocks noGrp="1"/>
          </p:cNvSpPr>
          <p:nvPr>
            <p:ph type="body" sz="quarter" idx="24"/>
          </p:nvPr>
        </p:nvSpPr>
        <p:spPr>
          <a:xfrm>
            <a:off x="535069" y="1058290"/>
            <a:ext cx="7834790" cy="519113"/>
          </a:xfrm>
        </p:spPr>
        <p:txBody>
          <a:bodyPr>
            <a:noAutofit/>
          </a:bodyPr>
          <a:lstStyle>
            <a:lvl1pPr>
              <a:lnSpc>
                <a:spcPct val="90000"/>
              </a:lnSpc>
              <a:defRPr sz="2800" kern="0">
                <a:solidFill>
                  <a:schemeClr val="tx1"/>
                </a:solidFill>
                <a:latin typeface="Calibri Light" panose="020F0302020204030204" pitchFamily="34" charset="0"/>
              </a:defRPr>
            </a:lvl1pPr>
          </a:lstStyle>
          <a:p>
            <a:pPr lvl="0"/>
            <a:r>
              <a:rPr lang="en-US"/>
              <a:t>Edit Master text styles</a:t>
            </a:r>
          </a:p>
        </p:txBody>
      </p:sp>
    </p:spTree>
    <p:extLst>
      <p:ext uri="{BB962C8B-B14F-4D97-AF65-F5344CB8AC3E}">
        <p14:creationId xmlns:p14="http://schemas.microsoft.com/office/powerpoint/2010/main" val="30284780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pic>
        <p:nvPicPr>
          <p:cNvPr id="4" name="Picture 3" descr="Backgrounds_v1-04.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21651"/>
            <a:ext cx="9144000" cy="6848488"/>
          </a:xfrm>
          <a:prstGeom prst="rect">
            <a:avLst/>
          </a:prstGeom>
        </p:spPr>
      </p:pic>
      <p:sp>
        <p:nvSpPr>
          <p:cNvPr id="8" name="Content Placeholder 7"/>
          <p:cNvSpPr>
            <a:spLocks noGrp="1"/>
          </p:cNvSpPr>
          <p:nvPr>
            <p:ph sz="quarter" idx="11"/>
          </p:nvPr>
        </p:nvSpPr>
        <p:spPr>
          <a:xfrm>
            <a:off x="7269275" y="1955401"/>
            <a:ext cx="1430979" cy="1502268"/>
          </a:xfrm>
        </p:spPr>
        <p:txBody>
          <a:bodyPr>
            <a:normAutofit/>
          </a:bodyPr>
          <a:lstStyle>
            <a:lvl1pPr>
              <a:defRPr sz="2000" b="0" i="0" kern="0">
                <a:solidFill>
                  <a:schemeClr val="tx1"/>
                </a:solidFill>
                <a:latin typeface="+mn-lt"/>
                <a:cs typeface="Calibri Light"/>
              </a:defRPr>
            </a:lvl1pPr>
          </a:lstStyle>
          <a:p>
            <a:pPr lvl="0"/>
            <a:r>
              <a:rPr lang="en-US"/>
              <a:t>Edit Master text styles</a:t>
            </a:r>
          </a:p>
        </p:txBody>
      </p:sp>
      <p:sp>
        <p:nvSpPr>
          <p:cNvPr id="6" name="Content Placeholder 7"/>
          <p:cNvSpPr>
            <a:spLocks noGrp="1"/>
          </p:cNvSpPr>
          <p:nvPr>
            <p:ph sz="quarter" idx="12"/>
          </p:nvPr>
        </p:nvSpPr>
        <p:spPr>
          <a:xfrm>
            <a:off x="7269276" y="4589628"/>
            <a:ext cx="1430978" cy="1502268"/>
          </a:xfrm>
        </p:spPr>
        <p:txBody>
          <a:bodyPr>
            <a:normAutofit/>
          </a:bodyPr>
          <a:lstStyle>
            <a:lvl1pPr>
              <a:defRPr sz="2000" b="0" i="0" kern="0">
                <a:solidFill>
                  <a:schemeClr val="tx1"/>
                </a:solidFill>
                <a:latin typeface="+mn-lt"/>
                <a:cs typeface="Calibri Light"/>
              </a:defRPr>
            </a:lvl1pPr>
          </a:lstStyle>
          <a:p>
            <a:pPr lvl="0"/>
            <a:r>
              <a:rPr lang="en-US"/>
              <a:t>Edit Master text styles</a:t>
            </a:r>
          </a:p>
        </p:txBody>
      </p:sp>
      <p:sp>
        <p:nvSpPr>
          <p:cNvPr id="9" name="Content Placeholder 7"/>
          <p:cNvSpPr>
            <a:spLocks noGrp="1"/>
          </p:cNvSpPr>
          <p:nvPr>
            <p:ph sz="quarter" idx="13"/>
          </p:nvPr>
        </p:nvSpPr>
        <p:spPr>
          <a:xfrm>
            <a:off x="525463" y="1955401"/>
            <a:ext cx="1430978" cy="1502268"/>
          </a:xfrm>
        </p:spPr>
        <p:txBody>
          <a:bodyPr>
            <a:normAutofit/>
          </a:bodyPr>
          <a:lstStyle>
            <a:lvl1pPr algn="r">
              <a:defRPr sz="2000" b="0" i="0" kern="0">
                <a:solidFill>
                  <a:schemeClr val="tx1"/>
                </a:solidFill>
                <a:latin typeface="+mn-lt"/>
                <a:cs typeface="Calibri Light"/>
              </a:defRPr>
            </a:lvl1pPr>
          </a:lstStyle>
          <a:p>
            <a:pPr lvl="0"/>
            <a:r>
              <a:rPr lang="en-US"/>
              <a:t>Edit Master text styles</a:t>
            </a:r>
          </a:p>
        </p:txBody>
      </p:sp>
      <p:sp>
        <p:nvSpPr>
          <p:cNvPr id="10" name="Content Placeholder 7"/>
          <p:cNvSpPr>
            <a:spLocks noGrp="1"/>
          </p:cNvSpPr>
          <p:nvPr>
            <p:ph sz="quarter" idx="14"/>
          </p:nvPr>
        </p:nvSpPr>
        <p:spPr>
          <a:xfrm>
            <a:off x="525463" y="4589628"/>
            <a:ext cx="1430978" cy="1502268"/>
          </a:xfrm>
        </p:spPr>
        <p:txBody>
          <a:bodyPr>
            <a:normAutofit/>
          </a:bodyPr>
          <a:lstStyle>
            <a:lvl1pPr algn="r">
              <a:defRPr sz="2000" b="0" i="0" kern="0">
                <a:solidFill>
                  <a:schemeClr val="tx1"/>
                </a:solidFill>
                <a:latin typeface="+mn-lt"/>
                <a:cs typeface="Calibri Light"/>
              </a:defRPr>
            </a:lvl1pPr>
          </a:lstStyle>
          <a:p>
            <a:pPr lvl="0"/>
            <a:r>
              <a:rPr lang="en-US"/>
              <a:t>Edit Master text styles</a:t>
            </a:r>
          </a:p>
        </p:txBody>
      </p:sp>
      <p:sp>
        <p:nvSpPr>
          <p:cNvPr id="13" name="Slide Number Placeholder 6"/>
          <p:cNvSpPr>
            <a:spLocks noGrp="1"/>
          </p:cNvSpPr>
          <p:nvPr>
            <p:ph type="sldNum" sz="quarter" idx="4"/>
          </p:nvPr>
        </p:nvSpPr>
        <p:spPr>
          <a:xfrm>
            <a:off x="3884940" y="6493822"/>
            <a:ext cx="1640820" cy="365125"/>
          </a:xfrm>
          <a:prstGeom prst="rect">
            <a:avLst/>
          </a:prstGeom>
        </p:spPr>
        <p:txBody>
          <a:bodyPr/>
          <a:lstStyle>
            <a:lvl1pPr algn="ctr">
              <a:defRPr sz="1400" kern="0"/>
            </a:lvl1pPr>
          </a:lstStyle>
          <a:p>
            <a:pPr marL="0" marR="0" lvl="0" indent="0" algn="ctr" defTabSz="457200" rtl="0" eaLnBrk="1" fontAlgn="auto" latinLnBrk="0" hangingPunct="1">
              <a:lnSpc>
                <a:spcPct val="100000"/>
              </a:lnSpc>
              <a:spcBef>
                <a:spcPts val="0"/>
              </a:spcBef>
              <a:spcAft>
                <a:spcPts val="0"/>
              </a:spcAft>
              <a:buClrTx/>
              <a:buSzTx/>
              <a:buFontTx/>
              <a:buNone/>
              <a:tabLst/>
              <a:defRPr/>
            </a:pPr>
            <a:fld id="{E3699DA6-AD0D-6F40-848A-FCA85A27F158}" type="slidenum">
              <a:rPr kumimoji="0" lang="en-US" sz="1400" b="0" i="0" u="none" strike="noStrike" kern="0" cap="none" spc="0" normalizeH="0" baseline="0" noProof="0" smtClean="0">
                <a:ln>
                  <a:noFill/>
                </a:ln>
                <a:solidFill>
                  <a:prstClr val="black"/>
                </a:solidFill>
                <a:effectLst/>
                <a:uLnTx/>
                <a:uFillTx/>
                <a:latin typeface="Calibri"/>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0" cap="none" spc="0" normalizeH="0" baseline="0" noProof="0" dirty="0">
              <a:ln>
                <a:noFill/>
              </a:ln>
              <a:solidFill>
                <a:prstClr val="black"/>
              </a:solidFill>
              <a:effectLst/>
              <a:uLnTx/>
              <a:uFillTx/>
              <a:latin typeface="Calibri"/>
              <a:ea typeface="+mn-ea"/>
              <a:cs typeface="+mn-cs"/>
            </a:endParaRPr>
          </a:p>
        </p:txBody>
      </p:sp>
      <p:sp>
        <p:nvSpPr>
          <p:cNvPr id="12" name="Picture Placeholder 2"/>
          <p:cNvSpPr>
            <a:spLocks noGrp="1"/>
          </p:cNvSpPr>
          <p:nvPr>
            <p:ph type="pic" sz="quarter" idx="21"/>
          </p:nvPr>
        </p:nvSpPr>
        <p:spPr>
          <a:xfrm>
            <a:off x="3869650" y="3418339"/>
            <a:ext cx="1434293" cy="1467212"/>
          </a:xfrm>
          <a:prstGeom prst="roundRect">
            <a:avLst/>
          </a:prstGeom>
          <a:noFill/>
        </p:spPr>
        <p:txBody>
          <a:bodyPr/>
          <a:lstStyle>
            <a:lvl1pPr>
              <a:defRPr kern="0"/>
            </a:lvl1pPr>
          </a:lstStyle>
          <a:p>
            <a:r>
              <a:rPr lang="en-US"/>
              <a:t>Click icon to add picture</a:t>
            </a:r>
            <a:endParaRPr lang="en-US" dirty="0"/>
          </a:p>
        </p:txBody>
      </p:sp>
      <p:sp>
        <p:nvSpPr>
          <p:cNvPr id="16" name="Text Placeholder 3"/>
          <p:cNvSpPr>
            <a:spLocks noGrp="1"/>
          </p:cNvSpPr>
          <p:nvPr>
            <p:ph type="body" sz="quarter" idx="25"/>
          </p:nvPr>
        </p:nvSpPr>
        <p:spPr>
          <a:xfrm>
            <a:off x="525463" y="6493823"/>
            <a:ext cx="3027914" cy="367778"/>
          </a:xfrm>
        </p:spPr>
        <p:txBody>
          <a:bodyPr>
            <a:noAutofit/>
          </a:bodyPr>
          <a:lstStyle>
            <a:lvl1pPr>
              <a:defRPr sz="1400">
                <a:solidFill>
                  <a:schemeClr val="tx1"/>
                </a:solidFill>
                <a:latin typeface="Calibri Light" panose="020F0302020204030204" pitchFamily="34" charset="0"/>
              </a:defRPr>
            </a:lvl1pPr>
          </a:lstStyle>
          <a:p>
            <a:pPr lvl="0"/>
            <a:r>
              <a:rPr lang="en-US"/>
              <a:t>Edit Master text styles</a:t>
            </a:r>
          </a:p>
        </p:txBody>
      </p:sp>
      <p:sp>
        <p:nvSpPr>
          <p:cNvPr id="17" name="Text Placeholder 3"/>
          <p:cNvSpPr>
            <a:spLocks noGrp="1"/>
          </p:cNvSpPr>
          <p:nvPr>
            <p:ph type="body" sz="quarter" idx="32" hasCustomPrompt="1"/>
          </p:nvPr>
        </p:nvSpPr>
        <p:spPr>
          <a:xfrm>
            <a:off x="532077" y="364207"/>
            <a:ext cx="7837782" cy="675405"/>
          </a:xfrm>
        </p:spPr>
        <p:txBody>
          <a:bodyPr>
            <a:noAutofit/>
          </a:bodyPr>
          <a:lstStyle>
            <a:lvl1pPr>
              <a:lnSpc>
                <a:spcPct val="90000"/>
              </a:lnSpc>
              <a:defRPr sz="5000" kern="0">
                <a:solidFill>
                  <a:schemeClr val="accent1"/>
                </a:solidFill>
                <a:latin typeface="Calibri Light"/>
                <a:cs typeface="Calibri Light"/>
              </a:defRPr>
            </a:lvl1pPr>
          </a:lstStyle>
          <a:p>
            <a:pPr lvl="0"/>
            <a:r>
              <a:rPr lang="en-US" dirty="0"/>
              <a:t>Click to edit text</a:t>
            </a:r>
          </a:p>
        </p:txBody>
      </p:sp>
      <p:sp>
        <p:nvSpPr>
          <p:cNvPr id="21" name="Text Placeholder 3"/>
          <p:cNvSpPr>
            <a:spLocks noGrp="1"/>
          </p:cNvSpPr>
          <p:nvPr>
            <p:ph type="body" sz="quarter" idx="24"/>
          </p:nvPr>
        </p:nvSpPr>
        <p:spPr>
          <a:xfrm>
            <a:off x="535069" y="1058290"/>
            <a:ext cx="7834790" cy="519113"/>
          </a:xfrm>
        </p:spPr>
        <p:txBody>
          <a:bodyPr>
            <a:noAutofit/>
          </a:bodyPr>
          <a:lstStyle>
            <a:lvl1pPr>
              <a:lnSpc>
                <a:spcPct val="90000"/>
              </a:lnSpc>
              <a:defRPr sz="2800" kern="0">
                <a:solidFill>
                  <a:schemeClr val="tx1"/>
                </a:solidFill>
                <a:latin typeface="Calibri Light" panose="020F0302020204030204" pitchFamily="34" charset="0"/>
              </a:defRPr>
            </a:lvl1pPr>
          </a:lstStyle>
          <a:p>
            <a:pPr lvl="0"/>
            <a:r>
              <a:rPr lang="en-US"/>
              <a:t>Edit Master text styles</a:t>
            </a:r>
          </a:p>
        </p:txBody>
      </p:sp>
    </p:spTree>
    <p:extLst>
      <p:ext uri="{BB962C8B-B14F-4D97-AF65-F5344CB8AC3E}">
        <p14:creationId xmlns:p14="http://schemas.microsoft.com/office/powerpoint/2010/main" val="23337003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pic>
        <p:nvPicPr>
          <p:cNvPr id="2" name="Picture 1" descr="Background_1-06.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78495"/>
            <a:ext cx="9139774" cy="6858000"/>
          </a:xfrm>
          <a:prstGeom prst="rect">
            <a:avLst/>
          </a:prstGeom>
        </p:spPr>
      </p:pic>
      <p:sp>
        <p:nvSpPr>
          <p:cNvPr id="15" name="Slide Number Placeholder 6"/>
          <p:cNvSpPr>
            <a:spLocks noGrp="1"/>
          </p:cNvSpPr>
          <p:nvPr>
            <p:ph type="sldNum" sz="quarter" idx="4"/>
          </p:nvPr>
        </p:nvSpPr>
        <p:spPr>
          <a:xfrm>
            <a:off x="3884940" y="6493822"/>
            <a:ext cx="1640820" cy="365125"/>
          </a:xfrm>
          <a:prstGeom prst="rect">
            <a:avLst/>
          </a:prstGeom>
        </p:spPr>
        <p:txBody>
          <a:bodyPr/>
          <a:lstStyle>
            <a:lvl1pPr algn="ctr">
              <a:defRPr sz="1400" kern="0"/>
            </a:lvl1pPr>
          </a:lstStyle>
          <a:p>
            <a:pPr marL="0" marR="0" lvl="0" indent="0" algn="ctr" defTabSz="457200" rtl="0" eaLnBrk="1" fontAlgn="auto" latinLnBrk="0" hangingPunct="1">
              <a:lnSpc>
                <a:spcPct val="100000"/>
              </a:lnSpc>
              <a:spcBef>
                <a:spcPts val="0"/>
              </a:spcBef>
              <a:spcAft>
                <a:spcPts val="0"/>
              </a:spcAft>
              <a:buClrTx/>
              <a:buSzTx/>
              <a:buFontTx/>
              <a:buNone/>
              <a:tabLst/>
              <a:defRPr/>
            </a:pPr>
            <a:fld id="{E3699DA6-AD0D-6F40-848A-FCA85A27F158}" type="slidenum">
              <a:rPr kumimoji="0" lang="en-US" sz="1400" b="0" i="0" u="none" strike="noStrike" kern="0" cap="none" spc="0" normalizeH="0" baseline="0" noProof="0" smtClean="0">
                <a:ln>
                  <a:noFill/>
                </a:ln>
                <a:solidFill>
                  <a:prstClr val="black"/>
                </a:solidFill>
                <a:effectLst/>
                <a:uLnTx/>
                <a:uFillTx/>
                <a:latin typeface="Calibri"/>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0" cap="none" spc="0" normalizeH="0" baseline="0" noProof="0" dirty="0">
              <a:ln>
                <a:noFill/>
              </a:ln>
              <a:solidFill>
                <a:prstClr val="black"/>
              </a:solidFill>
              <a:effectLst/>
              <a:uLnTx/>
              <a:uFillTx/>
              <a:latin typeface="Calibri"/>
              <a:ea typeface="+mn-ea"/>
              <a:cs typeface="+mn-cs"/>
            </a:endParaRPr>
          </a:p>
        </p:txBody>
      </p:sp>
      <p:sp>
        <p:nvSpPr>
          <p:cNvPr id="17" name="Content Placeholder 7"/>
          <p:cNvSpPr>
            <a:spLocks noGrp="1"/>
          </p:cNvSpPr>
          <p:nvPr>
            <p:ph sz="quarter" idx="31"/>
          </p:nvPr>
        </p:nvSpPr>
        <p:spPr>
          <a:xfrm>
            <a:off x="4007896" y="3602953"/>
            <a:ext cx="1126811" cy="1118055"/>
          </a:xfrm>
          <a:prstGeom prst="ellipse">
            <a:avLst/>
          </a:prstGeom>
        </p:spPr>
        <p:txBody>
          <a:bodyPr anchor="t" anchorCtr="0">
            <a:normAutofit/>
          </a:bodyPr>
          <a:lstStyle>
            <a:lvl1pPr algn="l">
              <a:defRPr sz="2000" b="0" i="0" kern="0" baseline="0">
                <a:solidFill>
                  <a:schemeClr val="bg1"/>
                </a:solidFill>
                <a:latin typeface="+mn-lt"/>
                <a:cs typeface="Calibri Light"/>
              </a:defRPr>
            </a:lvl1pPr>
          </a:lstStyle>
          <a:p>
            <a:pPr lvl="0"/>
            <a:r>
              <a:rPr lang="en-US"/>
              <a:t>Edit Master text styles</a:t>
            </a:r>
          </a:p>
        </p:txBody>
      </p:sp>
      <p:sp>
        <p:nvSpPr>
          <p:cNvPr id="18" name="Text Placeholder 6"/>
          <p:cNvSpPr>
            <a:spLocks noGrp="1"/>
          </p:cNvSpPr>
          <p:nvPr>
            <p:ph type="body" sz="quarter" idx="27"/>
          </p:nvPr>
        </p:nvSpPr>
        <p:spPr>
          <a:xfrm>
            <a:off x="528091" y="1940110"/>
            <a:ext cx="2440713" cy="1149350"/>
          </a:xfrm>
          <a:prstGeom prst="roundRect">
            <a:avLst>
              <a:gd name="adj" fmla="val 0"/>
            </a:avLst>
          </a:prstGeom>
          <a:noFill/>
        </p:spPr>
        <p:txBody>
          <a:bodyPr anchor="ctr" anchorCtr="1">
            <a:normAutofit/>
          </a:bodyPr>
          <a:lstStyle>
            <a:lvl1pPr algn="r">
              <a:defRPr sz="1800">
                <a:solidFill>
                  <a:schemeClr val="tx1"/>
                </a:solidFill>
              </a:defRPr>
            </a:lvl1pPr>
          </a:lstStyle>
          <a:p>
            <a:pPr lvl="0"/>
            <a:r>
              <a:rPr lang="en-US"/>
              <a:t>Edit Master text styles</a:t>
            </a:r>
          </a:p>
        </p:txBody>
      </p:sp>
      <p:sp>
        <p:nvSpPr>
          <p:cNvPr id="19" name="Text Placeholder 6"/>
          <p:cNvSpPr>
            <a:spLocks noGrp="1"/>
          </p:cNvSpPr>
          <p:nvPr>
            <p:ph type="body" sz="quarter" idx="32"/>
          </p:nvPr>
        </p:nvSpPr>
        <p:spPr>
          <a:xfrm>
            <a:off x="525462" y="4997012"/>
            <a:ext cx="2440713" cy="1149350"/>
          </a:xfrm>
          <a:prstGeom prst="roundRect">
            <a:avLst>
              <a:gd name="adj" fmla="val 0"/>
            </a:avLst>
          </a:prstGeom>
          <a:noFill/>
        </p:spPr>
        <p:txBody>
          <a:bodyPr anchor="ctr" anchorCtr="1">
            <a:normAutofit/>
          </a:bodyPr>
          <a:lstStyle>
            <a:lvl1pPr algn="r">
              <a:defRPr sz="1800">
                <a:solidFill>
                  <a:schemeClr val="tx1"/>
                </a:solidFill>
              </a:defRPr>
            </a:lvl1pPr>
          </a:lstStyle>
          <a:p>
            <a:pPr lvl="0"/>
            <a:r>
              <a:rPr lang="en-US"/>
              <a:t>Edit Master text styles</a:t>
            </a:r>
          </a:p>
        </p:txBody>
      </p:sp>
      <p:sp>
        <p:nvSpPr>
          <p:cNvPr id="21" name="Text Placeholder 6"/>
          <p:cNvSpPr>
            <a:spLocks noGrp="1"/>
          </p:cNvSpPr>
          <p:nvPr>
            <p:ph type="body" sz="quarter" idx="33"/>
          </p:nvPr>
        </p:nvSpPr>
        <p:spPr>
          <a:xfrm>
            <a:off x="6259542" y="1997902"/>
            <a:ext cx="2440713" cy="1149350"/>
          </a:xfrm>
          <a:prstGeom prst="roundRect">
            <a:avLst>
              <a:gd name="adj" fmla="val 0"/>
            </a:avLst>
          </a:prstGeom>
          <a:noFill/>
        </p:spPr>
        <p:txBody>
          <a:bodyPr anchor="ctr" anchorCtr="1">
            <a:normAutofit/>
          </a:bodyPr>
          <a:lstStyle>
            <a:lvl1pPr algn="l">
              <a:defRPr sz="1800">
                <a:solidFill>
                  <a:schemeClr val="tx1"/>
                </a:solidFill>
              </a:defRPr>
            </a:lvl1pPr>
          </a:lstStyle>
          <a:p>
            <a:pPr lvl="0"/>
            <a:r>
              <a:rPr lang="en-US"/>
              <a:t>Edit Master text styles</a:t>
            </a:r>
          </a:p>
        </p:txBody>
      </p:sp>
      <p:sp>
        <p:nvSpPr>
          <p:cNvPr id="22" name="Text Placeholder 6"/>
          <p:cNvSpPr>
            <a:spLocks noGrp="1"/>
          </p:cNvSpPr>
          <p:nvPr>
            <p:ph type="body" sz="quarter" idx="34"/>
          </p:nvPr>
        </p:nvSpPr>
        <p:spPr>
          <a:xfrm>
            <a:off x="6259541" y="4997012"/>
            <a:ext cx="2440713" cy="1149350"/>
          </a:xfrm>
          <a:prstGeom prst="roundRect">
            <a:avLst>
              <a:gd name="adj" fmla="val 0"/>
            </a:avLst>
          </a:prstGeom>
          <a:noFill/>
        </p:spPr>
        <p:txBody>
          <a:bodyPr anchor="ctr" anchorCtr="1">
            <a:normAutofit/>
          </a:bodyPr>
          <a:lstStyle>
            <a:lvl1pPr algn="l">
              <a:defRPr sz="1800">
                <a:solidFill>
                  <a:schemeClr val="tx1"/>
                </a:solidFill>
              </a:defRPr>
            </a:lvl1pPr>
          </a:lstStyle>
          <a:p>
            <a:pPr lvl="0"/>
            <a:r>
              <a:rPr lang="en-US"/>
              <a:t>Edit Master text styles</a:t>
            </a:r>
          </a:p>
        </p:txBody>
      </p:sp>
      <p:sp>
        <p:nvSpPr>
          <p:cNvPr id="23" name="Text Placeholder 3"/>
          <p:cNvSpPr>
            <a:spLocks noGrp="1"/>
          </p:cNvSpPr>
          <p:nvPr>
            <p:ph type="body" sz="quarter" idx="25"/>
          </p:nvPr>
        </p:nvSpPr>
        <p:spPr>
          <a:xfrm>
            <a:off x="525463" y="6493823"/>
            <a:ext cx="3027914" cy="367778"/>
          </a:xfrm>
        </p:spPr>
        <p:txBody>
          <a:bodyPr>
            <a:noAutofit/>
          </a:bodyPr>
          <a:lstStyle>
            <a:lvl1pPr>
              <a:defRPr sz="1400">
                <a:solidFill>
                  <a:schemeClr val="tx1"/>
                </a:solidFill>
                <a:latin typeface="Calibri Light" panose="020F0302020204030204" pitchFamily="34" charset="0"/>
              </a:defRPr>
            </a:lvl1pPr>
          </a:lstStyle>
          <a:p>
            <a:pPr lvl="0"/>
            <a:r>
              <a:rPr lang="en-US"/>
              <a:t>Edit Master text styles</a:t>
            </a:r>
          </a:p>
        </p:txBody>
      </p:sp>
      <p:sp>
        <p:nvSpPr>
          <p:cNvPr id="24" name="Text Placeholder 3"/>
          <p:cNvSpPr>
            <a:spLocks noGrp="1"/>
          </p:cNvSpPr>
          <p:nvPr>
            <p:ph type="body" sz="quarter" idx="35" hasCustomPrompt="1"/>
          </p:nvPr>
        </p:nvSpPr>
        <p:spPr>
          <a:xfrm>
            <a:off x="532077" y="364207"/>
            <a:ext cx="7837782" cy="675405"/>
          </a:xfrm>
        </p:spPr>
        <p:txBody>
          <a:bodyPr>
            <a:noAutofit/>
          </a:bodyPr>
          <a:lstStyle>
            <a:lvl1pPr>
              <a:lnSpc>
                <a:spcPct val="90000"/>
              </a:lnSpc>
              <a:defRPr sz="5000" kern="0">
                <a:solidFill>
                  <a:schemeClr val="accent1"/>
                </a:solidFill>
                <a:latin typeface="Calibri Light"/>
                <a:cs typeface="Calibri Light"/>
              </a:defRPr>
            </a:lvl1pPr>
          </a:lstStyle>
          <a:p>
            <a:pPr lvl="0"/>
            <a:r>
              <a:rPr lang="en-US" dirty="0"/>
              <a:t>Click to edit text</a:t>
            </a:r>
          </a:p>
        </p:txBody>
      </p:sp>
      <p:sp>
        <p:nvSpPr>
          <p:cNvPr id="25" name="Text Placeholder 3"/>
          <p:cNvSpPr>
            <a:spLocks noGrp="1"/>
          </p:cNvSpPr>
          <p:nvPr>
            <p:ph type="body" sz="quarter" idx="24"/>
          </p:nvPr>
        </p:nvSpPr>
        <p:spPr>
          <a:xfrm>
            <a:off x="535069" y="1058290"/>
            <a:ext cx="7834790" cy="519113"/>
          </a:xfrm>
        </p:spPr>
        <p:txBody>
          <a:bodyPr>
            <a:noAutofit/>
          </a:bodyPr>
          <a:lstStyle>
            <a:lvl1pPr>
              <a:lnSpc>
                <a:spcPct val="90000"/>
              </a:lnSpc>
              <a:defRPr sz="2800" kern="0">
                <a:solidFill>
                  <a:schemeClr val="tx1"/>
                </a:solidFill>
                <a:latin typeface="Calibri Light" panose="020F0302020204030204" pitchFamily="34" charset="0"/>
              </a:defRPr>
            </a:lvl1pPr>
          </a:lstStyle>
          <a:p>
            <a:pPr lvl="0"/>
            <a:r>
              <a:rPr lang="en-US"/>
              <a:t>Edit Master text styles</a:t>
            </a:r>
          </a:p>
        </p:txBody>
      </p:sp>
    </p:spTree>
    <p:extLst>
      <p:ext uri="{BB962C8B-B14F-4D97-AF65-F5344CB8AC3E}">
        <p14:creationId xmlns:p14="http://schemas.microsoft.com/office/powerpoint/2010/main" val="3250784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pic>
        <p:nvPicPr>
          <p:cNvPr id="4" name="Picture 3" descr="Backgrounds_v1-09.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7098"/>
            <a:ext cx="9127098" cy="6858000"/>
          </a:xfrm>
          <a:prstGeom prst="rect">
            <a:avLst/>
          </a:prstGeom>
        </p:spPr>
      </p:pic>
      <p:sp>
        <p:nvSpPr>
          <p:cNvPr id="17" name="Content Placeholder 7"/>
          <p:cNvSpPr>
            <a:spLocks noGrp="1"/>
          </p:cNvSpPr>
          <p:nvPr>
            <p:ph sz="quarter" idx="15"/>
          </p:nvPr>
        </p:nvSpPr>
        <p:spPr>
          <a:xfrm>
            <a:off x="3052905" y="2621521"/>
            <a:ext cx="1169019" cy="948766"/>
          </a:xfrm>
        </p:spPr>
        <p:txBody>
          <a:bodyPr anchor="ctr" anchorCtr="1">
            <a:normAutofit/>
          </a:bodyPr>
          <a:lstStyle>
            <a:lvl1pPr algn="ctr">
              <a:defRPr sz="2000" b="0" i="0" kern="0">
                <a:solidFill>
                  <a:srgbClr val="FFFFFF"/>
                </a:solidFill>
                <a:latin typeface="+mn-lt"/>
                <a:cs typeface="Calibri Light"/>
              </a:defRPr>
            </a:lvl1pPr>
          </a:lstStyle>
          <a:p>
            <a:pPr lvl="0"/>
            <a:r>
              <a:rPr lang="en-US"/>
              <a:t>Edit Master text styles</a:t>
            </a:r>
          </a:p>
        </p:txBody>
      </p:sp>
      <p:sp>
        <p:nvSpPr>
          <p:cNvPr id="18" name="Content Placeholder 7"/>
          <p:cNvSpPr>
            <a:spLocks noGrp="1"/>
          </p:cNvSpPr>
          <p:nvPr>
            <p:ph sz="quarter" idx="22"/>
          </p:nvPr>
        </p:nvSpPr>
        <p:spPr>
          <a:xfrm>
            <a:off x="3052905" y="4244816"/>
            <a:ext cx="1169019" cy="948766"/>
          </a:xfrm>
        </p:spPr>
        <p:txBody>
          <a:bodyPr anchor="ctr" anchorCtr="1">
            <a:normAutofit/>
          </a:bodyPr>
          <a:lstStyle>
            <a:lvl1pPr algn="ctr">
              <a:defRPr sz="2000" b="0" i="0" kern="0">
                <a:solidFill>
                  <a:srgbClr val="FFFFFF"/>
                </a:solidFill>
                <a:latin typeface="+mn-lt"/>
                <a:cs typeface="Calibri Light"/>
              </a:defRPr>
            </a:lvl1pPr>
          </a:lstStyle>
          <a:p>
            <a:pPr lvl="0"/>
            <a:r>
              <a:rPr lang="en-US"/>
              <a:t>Edit Master text styles</a:t>
            </a:r>
          </a:p>
        </p:txBody>
      </p:sp>
      <p:sp>
        <p:nvSpPr>
          <p:cNvPr id="19" name="Content Placeholder 7"/>
          <p:cNvSpPr>
            <a:spLocks noGrp="1"/>
          </p:cNvSpPr>
          <p:nvPr>
            <p:ph sz="quarter" idx="23"/>
          </p:nvPr>
        </p:nvSpPr>
        <p:spPr>
          <a:xfrm>
            <a:off x="4705350" y="2619857"/>
            <a:ext cx="1169019" cy="948766"/>
          </a:xfrm>
        </p:spPr>
        <p:txBody>
          <a:bodyPr anchor="ctr" anchorCtr="1">
            <a:normAutofit/>
          </a:bodyPr>
          <a:lstStyle>
            <a:lvl1pPr algn="ctr">
              <a:defRPr sz="2000" b="0" i="0" kern="0">
                <a:solidFill>
                  <a:srgbClr val="FFFFFF"/>
                </a:solidFill>
                <a:latin typeface="+mn-lt"/>
                <a:cs typeface="Calibri Light"/>
              </a:defRPr>
            </a:lvl1pPr>
          </a:lstStyle>
          <a:p>
            <a:pPr lvl="0"/>
            <a:r>
              <a:rPr lang="en-US"/>
              <a:t>Edit Master text styles</a:t>
            </a:r>
          </a:p>
        </p:txBody>
      </p:sp>
      <p:sp>
        <p:nvSpPr>
          <p:cNvPr id="20" name="Content Placeholder 7"/>
          <p:cNvSpPr>
            <a:spLocks noGrp="1"/>
          </p:cNvSpPr>
          <p:nvPr>
            <p:ph sz="quarter" idx="24"/>
          </p:nvPr>
        </p:nvSpPr>
        <p:spPr>
          <a:xfrm>
            <a:off x="4705350" y="4243152"/>
            <a:ext cx="1169019" cy="948766"/>
          </a:xfrm>
        </p:spPr>
        <p:txBody>
          <a:bodyPr anchor="ctr" anchorCtr="1">
            <a:normAutofit/>
          </a:bodyPr>
          <a:lstStyle>
            <a:lvl1pPr algn="ctr">
              <a:defRPr sz="2000" b="0" i="0" kern="0">
                <a:solidFill>
                  <a:srgbClr val="FFFFFF"/>
                </a:solidFill>
                <a:latin typeface="+mn-lt"/>
                <a:cs typeface="Calibri Light"/>
              </a:defRPr>
            </a:lvl1pPr>
          </a:lstStyle>
          <a:p>
            <a:pPr lvl="0"/>
            <a:r>
              <a:rPr lang="en-US"/>
              <a:t>Edit Master text styles</a:t>
            </a:r>
          </a:p>
        </p:txBody>
      </p:sp>
      <p:sp>
        <p:nvSpPr>
          <p:cNvPr id="21" name="Slide Number Placeholder 6"/>
          <p:cNvSpPr>
            <a:spLocks noGrp="1"/>
          </p:cNvSpPr>
          <p:nvPr>
            <p:ph type="sldNum" sz="quarter" idx="4"/>
          </p:nvPr>
        </p:nvSpPr>
        <p:spPr>
          <a:xfrm>
            <a:off x="3884940" y="6493822"/>
            <a:ext cx="1640820" cy="365125"/>
          </a:xfrm>
          <a:prstGeom prst="rect">
            <a:avLst/>
          </a:prstGeom>
        </p:spPr>
        <p:txBody>
          <a:bodyPr/>
          <a:lstStyle>
            <a:lvl1pPr algn="ctr">
              <a:defRPr sz="1400"/>
            </a:lvl1pPr>
          </a:lstStyle>
          <a:p>
            <a:pPr marL="0" marR="0" lvl="0" indent="0" algn="ctr" defTabSz="457200" rtl="0" eaLnBrk="1" fontAlgn="auto" latinLnBrk="0" hangingPunct="1">
              <a:lnSpc>
                <a:spcPct val="100000"/>
              </a:lnSpc>
              <a:spcBef>
                <a:spcPts val="0"/>
              </a:spcBef>
              <a:spcAft>
                <a:spcPts val="0"/>
              </a:spcAft>
              <a:buClrTx/>
              <a:buSzTx/>
              <a:buFontTx/>
              <a:buNone/>
              <a:tabLst/>
              <a:defRPr/>
            </a:pPr>
            <a:fld id="{E3699DA6-AD0D-6F40-848A-FCA85A27F158}" type="slidenum">
              <a:rPr kumimoji="0" lang="en-US" sz="1400" b="0" i="0" u="none" strike="noStrike" kern="1200" cap="none" spc="0" normalizeH="0" baseline="0" noProof="0" smtClean="0">
                <a:ln>
                  <a:noFill/>
                </a:ln>
                <a:solidFill>
                  <a:prstClr val="black"/>
                </a:solidFill>
                <a:effectLst/>
                <a:uLnTx/>
                <a:uFillTx/>
                <a:latin typeface="Calibri"/>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22" name="Text Placeholder 6"/>
          <p:cNvSpPr>
            <a:spLocks noGrp="1"/>
          </p:cNvSpPr>
          <p:nvPr>
            <p:ph type="body" sz="quarter" idx="27"/>
          </p:nvPr>
        </p:nvSpPr>
        <p:spPr>
          <a:xfrm>
            <a:off x="528091" y="2576998"/>
            <a:ext cx="1591282" cy="1149350"/>
          </a:xfrm>
          <a:prstGeom prst="roundRect">
            <a:avLst>
              <a:gd name="adj" fmla="val 0"/>
            </a:avLst>
          </a:prstGeom>
          <a:noFill/>
        </p:spPr>
        <p:txBody>
          <a:bodyPr anchor="t" anchorCtr="0">
            <a:normAutofit/>
          </a:bodyPr>
          <a:lstStyle>
            <a:lvl1pPr algn="r">
              <a:defRPr sz="1800">
                <a:solidFill>
                  <a:schemeClr val="tx1"/>
                </a:solidFill>
              </a:defRPr>
            </a:lvl1pPr>
          </a:lstStyle>
          <a:p>
            <a:pPr lvl="0"/>
            <a:r>
              <a:rPr lang="en-US"/>
              <a:t>Edit Master text styles</a:t>
            </a:r>
          </a:p>
        </p:txBody>
      </p:sp>
      <p:sp>
        <p:nvSpPr>
          <p:cNvPr id="26" name="Text Placeholder 6"/>
          <p:cNvSpPr>
            <a:spLocks noGrp="1"/>
          </p:cNvSpPr>
          <p:nvPr>
            <p:ph type="body" sz="quarter" idx="28"/>
          </p:nvPr>
        </p:nvSpPr>
        <p:spPr>
          <a:xfrm>
            <a:off x="528091" y="4286019"/>
            <a:ext cx="1591282" cy="1149350"/>
          </a:xfrm>
          <a:prstGeom prst="roundRect">
            <a:avLst>
              <a:gd name="adj" fmla="val 0"/>
            </a:avLst>
          </a:prstGeom>
          <a:noFill/>
        </p:spPr>
        <p:txBody>
          <a:bodyPr anchor="t" anchorCtr="0">
            <a:normAutofit/>
          </a:bodyPr>
          <a:lstStyle>
            <a:lvl1pPr algn="r">
              <a:defRPr sz="1800">
                <a:solidFill>
                  <a:schemeClr val="tx1"/>
                </a:solidFill>
              </a:defRPr>
            </a:lvl1pPr>
          </a:lstStyle>
          <a:p>
            <a:pPr lvl="0"/>
            <a:r>
              <a:rPr lang="en-US"/>
              <a:t>Edit Master text styles</a:t>
            </a:r>
          </a:p>
        </p:txBody>
      </p:sp>
      <p:sp>
        <p:nvSpPr>
          <p:cNvPr id="27" name="Text Placeholder 6"/>
          <p:cNvSpPr>
            <a:spLocks noGrp="1"/>
          </p:cNvSpPr>
          <p:nvPr>
            <p:ph type="body" sz="quarter" idx="29"/>
          </p:nvPr>
        </p:nvSpPr>
        <p:spPr>
          <a:xfrm>
            <a:off x="6786548" y="2576998"/>
            <a:ext cx="1591282" cy="1149350"/>
          </a:xfrm>
          <a:prstGeom prst="roundRect">
            <a:avLst>
              <a:gd name="adj" fmla="val 0"/>
            </a:avLst>
          </a:prstGeom>
          <a:noFill/>
        </p:spPr>
        <p:txBody>
          <a:bodyPr anchor="t" anchorCtr="0">
            <a:normAutofit/>
          </a:bodyPr>
          <a:lstStyle>
            <a:lvl1pPr algn="l">
              <a:defRPr sz="1800">
                <a:solidFill>
                  <a:schemeClr val="tx1"/>
                </a:solidFill>
              </a:defRPr>
            </a:lvl1pPr>
          </a:lstStyle>
          <a:p>
            <a:pPr lvl="0"/>
            <a:r>
              <a:rPr lang="en-US"/>
              <a:t>Edit Master text styles</a:t>
            </a:r>
          </a:p>
        </p:txBody>
      </p:sp>
      <p:sp>
        <p:nvSpPr>
          <p:cNvPr id="28" name="Text Placeholder 6"/>
          <p:cNvSpPr>
            <a:spLocks noGrp="1"/>
          </p:cNvSpPr>
          <p:nvPr>
            <p:ph type="body" sz="quarter" idx="30"/>
          </p:nvPr>
        </p:nvSpPr>
        <p:spPr>
          <a:xfrm>
            <a:off x="6786548" y="4338924"/>
            <a:ext cx="1591282" cy="1149350"/>
          </a:xfrm>
          <a:prstGeom prst="roundRect">
            <a:avLst>
              <a:gd name="adj" fmla="val 0"/>
            </a:avLst>
          </a:prstGeom>
          <a:noFill/>
        </p:spPr>
        <p:txBody>
          <a:bodyPr anchor="t" anchorCtr="0">
            <a:normAutofit/>
          </a:bodyPr>
          <a:lstStyle>
            <a:lvl1pPr algn="l">
              <a:defRPr sz="1800">
                <a:solidFill>
                  <a:schemeClr val="tx1"/>
                </a:solidFill>
              </a:defRPr>
            </a:lvl1pPr>
          </a:lstStyle>
          <a:p>
            <a:pPr lvl="0"/>
            <a:r>
              <a:rPr lang="en-US"/>
              <a:t>Edit Master text styles</a:t>
            </a:r>
          </a:p>
        </p:txBody>
      </p:sp>
      <p:sp>
        <p:nvSpPr>
          <p:cNvPr id="29" name="Text Placeholder 3"/>
          <p:cNvSpPr>
            <a:spLocks noGrp="1"/>
          </p:cNvSpPr>
          <p:nvPr>
            <p:ph type="body" sz="quarter" idx="25"/>
          </p:nvPr>
        </p:nvSpPr>
        <p:spPr>
          <a:xfrm>
            <a:off x="525463" y="6493823"/>
            <a:ext cx="3027914" cy="367778"/>
          </a:xfrm>
        </p:spPr>
        <p:txBody>
          <a:bodyPr>
            <a:noAutofit/>
          </a:bodyPr>
          <a:lstStyle>
            <a:lvl1pPr>
              <a:defRPr sz="1400">
                <a:solidFill>
                  <a:schemeClr val="tx1"/>
                </a:solidFill>
                <a:latin typeface="Calibri Light" panose="020F0302020204030204" pitchFamily="34" charset="0"/>
              </a:defRPr>
            </a:lvl1pPr>
          </a:lstStyle>
          <a:p>
            <a:pPr lvl="0"/>
            <a:r>
              <a:rPr lang="en-US"/>
              <a:t>Edit Master text styles</a:t>
            </a:r>
          </a:p>
        </p:txBody>
      </p:sp>
      <p:sp>
        <p:nvSpPr>
          <p:cNvPr id="30" name="Text Placeholder 3"/>
          <p:cNvSpPr>
            <a:spLocks noGrp="1"/>
          </p:cNvSpPr>
          <p:nvPr>
            <p:ph type="body" sz="quarter" idx="32" hasCustomPrompt="1"/>
          </p:nvPr>
        </p:nvSpPr>
        <p:spPr>
          <a:xfrm>
            <a:off x="532077" y="364207"/>
            <a:ext cx="7837782" cy="675405"/>
          </a:xfrm>
        </p:spPr>
        <p:txBody>
          <a:bodyPr>
            <a:noAutofit/>
          </a:bodyPr>
          <a:lstStyle>
            <a:lvl1pPr>
              <a:lnSpc>
                <a:spcPct val="90000"/>
              </a:lnSpc>
              <a:defRPr sz="5000" kern="0">
                <a:solidFill>
                  <a:schemeClr val="accent1"/>
                </a:solidFill>
                <a:latin typeface="Calibri Light"/>
                <a:cs typeface="Calibri Light"/>
              </a:defRPr>
            </a:lvl1pPr>
          </a:lstStyle>
          <a:p>
            <a:pPr lvl="0"/>
            <a:r>
              <a:rPr lang="en-US" dirty="0"/>
              <a:t>Click to edit text</a:t>
            </a:r>
          </a:p>
        </p:txBody>
      </p:sp>
      <p:sp>
        <p:nvSpPr>
          <p:cNvPr id="31" name="Text Placeholder 3"/>
          <p:cNvSpPr>
            <a:spLocks noGrp="1"/>
          </p:cNvSpPr>
          <p:nvPr>
            <p:ph type="body" sz="quarter" idx="33"/>
          </p:nvPr>
        </p:nvSpPr>
        <p:spPr>
          <a:xfrm>
            <a:off x="535069" y="1058290"/>
            <a:ext cx="7834790" cy="519113"/>
          </a:xfrm>
        </p:spPr>
        <p:txBody>
          <a:bodyPr>
            <a:noAutofit/>
          </a:bodyPr>
          <a:lstStyle>
            <a:lvl1pPr>
              <a:lnSpc>
                <a:spcPct val="90000"/>
              </a:lnSpc>
              <a:defRPr sz="2800" kern="0">
                <a:solidFill>
                  <a:schemeClr val="tx1"/>
                </a:solidFill>
                <a:latin typeface="Calibri Light" panose="020F0302020204030204" pitchFamily="34" charset="0"/>
              </a:defRPr>
            </a:lvl1pPr>
          </a:lstStyle>
          <a:p>
            <a:pPr lvl="0"/>
            <a:r>
              <a:rPr lang="en-US"/>
              <a:t>Edit Master text styles</a:t>
            </a:r>
          </a:p>
        </p:txBody>
      </p:sp>
    </p:spTree>
    <p:extLst>
      <p:ext uri="{BB962C8B-B14F-4D97-AF65-F5344CB8AC3E}">
        <p14:creationId xmlns:p14="http://schemas.microsoft.com/office/powerpoint/2010/main" val="13331911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pic>
        <p:nvPicPr>
          <p:cNvPr id="4" name="Picture 3" descr="Backgrounds_v1-07.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10275"/>
            <a:ext cx="9139774" cy="6858000"/>
          </a:xfrm>
          <a:prstGeom prst="rect">
            <a:avLst/>
          </a:prstGeom>
        </p:spPr>
      </p:pic>
      <p:sp>
        <p:nvSpPr>
          <p:cNvPr id="8" name="Content Placeholder 7"/>
          <p:cNvSpPr>
            <a:spLocks noGrp="1"/>
          </p:cNvSpPr>
          <p:nvPr>
            <p:ph sz="quarter" idx="11"/>
          </p:nvPr>
        </p:nvSpPr>
        <p:spPr>
          <a:xfrm>
            <a:off x="5508405" y="2432778"/>
            <a:ext cx="2443342" cy="954754"/>
          </a:xfrm>
        </p:spPr>
        <p:txBody>
          <a:bodyPr>
            <a:normAutofit/>
          </a:bodyPr>
          <a:lstStyle>
            <a:lvl1pPr>
              <a:defRPr sz="2000" b="0" i="0" kern="0">
                <a:solidFill>
                  <a:schemeClr val="tx1"/>
                </a:solidFill>
                <a:latin typeface="+mn-lt"/>
                <a:cs typeface="Calibri Light"/>
              </a:defRPr>
            </a:lvl1pPr>
          </a:lstStyle>
          <a:p>
            <a:pPr lvl="0"/>
            <a:r>
              <a:rPr lang="en-US"/>
              <a:t>Edit Master text styles</a:t>
            </a:r>
          </a:p>
        </p:txBody>
      </p:sp>
      <p:sp>
        <p:nvSpPr>
          <p:cNvPr id="9" name="Content Placeholder 7"/>
          <p:cNvSpPr>
            <a:spLocks noGrp="1"/>
          </p:cNvSpPr>
          <p:nvPr>
            <p:ph sz="quarter" idx="13"/>
          </p:nvPr>
        </p:nvSpPr>
        <p:spPr>
          <a:xfrm>
            <a:off x="1747133" y="2432778"/>
            <a:ext cx="2443342" cy="954754"/>
          </a:xfrm>
        </p:spPr>
        <p:txBody>
          <a:bodyPr>
            <a:normAutofit/>
          </a:bodyPr>
          <a:lstStyle>
            <a:lvl1pPr algn="r">
              <a:defRPr sz="2000" b="0" i="0" kern="0">
                <a:solidFill>
                  <a:schemeClr val="tx1"/>
                </a:solidFill>
                <a:latin typeface="+mn-lt"/>
                <a:cs typeface="Calibri Light"/>
              </a:defRPr>
            </a:lvl1pPr>
          </a:lstStyle>
          <a:p>
            <a:pPr lvl="0"/>
            <a:r>
              <a:rPr lang="en-US"/>
              <a:t>Edit Master text styles</a:t>
            </a:r>
          </a:p>
        </p:txBody>
      </p:sp>
      <p:sp>
        <p:nvSpPr>
          <p:cNvPr id="11" name="Content Placeholder 7"/>
          <p:cNvSpPr>
            <a:spLocks noGrp="1"/>
          </p:cNvSpPr>
          <p:nvPr>
            <p:ph sz="quarter" idx="15"/>
          </p:nvPr>
        </p:nvSpPr>
        <p:spPr>
          <a:xfrm>
            <a:off x="3406828" y="4736975"/>
            <a:ext cx="2263063" cy="948766"/>
          </a:xfrm>
        </p:spPr>
        <p:txBody>
          <a:bodyPr anchor="ctr" anchorCtr="1">
            <a:normAutofit/>
          </a:bodyPr>
          <a:lstStyle>
            <a:lvl1pPr algn="ctr">
              <a:defRPr sz="2000" b="0" i="0" kern="0">
                <a:solidFill>
                  <a:schemeClr val="tx1"/>
                </a:solidFill>
                <a:latin typeface="+mn-lt"/>
                <a:cs typeface="Calibri Light"/>
              </a:defRPr>
            </a:lvl1pPr>
          </a:lstStyle>
          <a:p>
            <a:pPr lvl="0"/>
            <a:r>
              <a:rPr lang="en-US"/>
              <a:t>Edit Master text styles</a:t>
            </a:r>
          </a:p>
        </p:txBody>
      </p:sp>
      <p:sp>
        <p:nvSpPr>
          <p:cNvPr id="13" name="Content Placeholder 7"/>
          <p:cNvSpPr>
            <a:spLocks noGrp="1"/>
          </p:cNvSpPr>
          <p:nvPr>
            <p:ph sz="quarter" idx="16"/>
          </p:nvPr>
        </p:nvSpPr>
        <p:spPr>
          <a:xfrm>
            <a:off x="62900" y="4331345"/>
            <a:ext cx="2443342" cy="954754"/>
          </a:xfrm>
        </p:spPr>
        <p:txBody>
          <a:bodyPr>
            <a:normAutofit/>
          </a:bodyPr>
          <a:lstStyle>
            <a:lvl1pPr algn="r">
              <a:defRPr sz="2000" b="0" i="0" kern="0">
                <a:solidFill>
                  <a:schemeClr val="tx1"/>
                </a:solidFill>
                <a:latin typeface="+mn-lt"/>
                <a:cs typeface="Calibri Light"/>
              </a:defRPr>
            </a:lvl1pPr>
          </a:lstStyle>
          <a:p>
            <a:pPr lvl="0"/>
            <a:r>
              <a:rPr lang="en-US"/>
              <a:t>Edit Master text styles</a:t>
            </a:r>
          </a:p>
        </p:txBody>
      </p:sp>
      <p:sp>
        <p:nvSpPr>
          <p:cNvPr id="14" name="Content Placeholder 7"/>
          <p:cNvSpPr>
            <a:spLocks noGrp="1"/>
          </p:cNvSpPr>
          <p:nvPr>
            <p:ph sz="quarter" idx="17"/>
          </p:nvPr>
        </p:nvSpPr>
        <p:spPr>
          <a:xfrm>
            <a:off x="6618552" y="4331345"/>
            <a:ext cx="2443342" cy="954754"/>
          </a:xfrm>
        </p:spPr>
        <p:txBody>
          <a:bodyPr>
            <a:normAutofit/>
          </a:bodyPr>
          <a:lstStyle>
            <a:lvl1pPr>
              <a:defRPr sz="2000" b="0" i="0" kern="0">
                <a:solidFill>
                  <a:schemeClr val="tx1"/>
                </a:solidFill>
                <a:latin typeface="+mn-lt"/>
                <a:cs typeface="Calibri Light"/>
              </a:defRPr>
            </a:lvl1pPr>
          </a:lstStyle>
          <a:p>
            <a:pPr lvl="0"/>
            <a:r>
              <a:rPr lang="en-US"/>
              <a:t>Edit Master text styles</a:t>
            </a:r>
          </a:p>
        </p:txBody>
      </p:sp>
      <p:sp>
        <p:nvSpPr>
          <p:cNvPr id="10" name="Slide Number Placeholder 6"/>
          <p:cNvSpPr>
            <a:spLocks noGrp="1"/>
          </p:cNvSpPr>
          <p:nvPr>
            <p:ph type="sldNum" sz="quarter" idx="4"/>
          </p:nvPr>
        </p:nvSpPr>
        <p:spPr>
          <a:xfrm>
            <a:off x="3884940" y="6493822"/>
            <a:ext cx="1640820" cy="365125"/>
          </a:xfrm>
          <a:prstGeom prst="rect">
            <a:avLst/>
          </a:prstGeom>
        </p:spPr>
        <p:txBody>
          <a:bodyPr/>
          <a:lstStyle>
            <a:lvl1pPr algn="ctr">
              <a:defRPr sz="1400" kern="0"/>
            </a:lvl1pPr>
          </a:lstStyle>
          <a:p>
            <a:pPr marL="0" marR="0" lvl="0" indent="0" algn="ctr" defTabSz="457200" rtl="0" eaLnBrk="1" fontAlgn="auto" latinLnBrk="0" hangingPunct="1">
              <a:lnSpc>
                <a:spcPct val="100000"/>
              </a:lnSpc>
              <a:spcBef>
                <a:spcPts val="0"/>
              </a:spcBef>
              <a:spcAft>
                <a:spcPts val="0"/>
              </a:spcAft>
              <a:buClrTx/>
              <a:buSzTx/>
              <a:buFontTx/>
              <a:buNone/>
              <a:tabLst/>
              <a:defRPr/>
            </a:pPr>
            <a:fld id="{E3699DA6-AD0D-6F40-848A-FCA85A27F158}" type="slidenum">
              <a:rPr kumimoji="0" lang="en-US" sz="1400" b="0" i="0" u="none" strike="noStrike" kern="0" cap="none" spc="0" normalizeH="0" baseline="0" noProof="0" smtClean="0">
                <a:ln>
                  <a:noFill/>
                </a:ln>
                <a:solidFill>
                  <a:prstClr val="black"/>
                </a:solidFill>
                <a:effectLst/>
                <a:uLnTx/>
                <a:uFillTx/>
                <a:latin typeface="Calibri"/>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0" cap="none" spc="0" normalizeH="0" baseline="0" noProof="0" dirty="0">
              <a:ln>
                <a:noFill/>
              </a:ln>
              <a:solidFill>
                <a:prstClr val="black"/>
              </a:solidFill>
              <a:effectLst/>
              <a:uLnTx/>
              <a:uFillTx/>
              <a:latin typeface="Calibri"/>
              <a:ea typeface="+mn-ea"/>
              <a:cs typeface="+mn-cs"/>
            </a:endParaRPr>
          </a:p>
        </p:txBody>
      </p:sp>
      <p:sp>
        <p:nvSpPr>
          <p:cNvPr id="19" name="Text Placeholder 3"/>
          <p:cNvSpPr>
            <a:spLocks noGrp="1"/>
          </p:cNvSpPr>
          <p:nvPr>
            <p:ph type="body" sz="quarter" idx="25"/>
          </p:nvPr>
        </p:nvSpPr>
        <p:spPr>
          <a:xfrm>
            <a:off x="525463" y="6493823"/>
            <a:ext cx="3027914" cy="367778"/>
          </a:xfrm>
        </p:spPr>
        <p:txBody>
          <a:bodyPr>
            <a:noAutofit/>
          </a:bodyPr>
          <a:lstStyle>
            <a:lvl1pPr>
              <a:defRPr sz="1400">
                <a:solidFill>
                  <a:schemeClr val="tx1"/>
                </a:solidFill>
                <a:latin typeface="Calibri Light" panose="020F0302020204030204" pitchFamily="34" charset="0"/>
              </a:defRPr>
            </a:lvl1pPr>
          </a:lstStyle>
          <a:p>
            <a:pPr lvl="0"/>
            <a:r>
              <a:rPr lang="en-US"/>
              <a:t>Edit Master text styles</a:t>
            </a:r>
          </a:p>
        </p:txBody>
      </p:sp>
      <p:sp>
        <p:nvSpPr>
          <p:cNvPr id="20" name="Text Placeholder 3"/>
          <p:cNvSpPr>
            <a:spLocks noGrp="1"/>
          </p:cNvSpPr>
          <p:nvPr>
            <p:ph type="body" sz="quarter" idx="32" hasCustomPrompt="1"/>
          </p:nvPr>
        </p:nvSpPr>
        <p:spPr>
          <a:xfrm>
            <a:off x="532077" y="364207"/>
            <a:ext cx="7837782" cy="675405"/>
          </a:xfrm>
        </p:spPr>
        <p:txBody>
          <a:bodyPr>
            <a:noAutofit/>
          </a:bodyPr>
          <a:lstStyle>
            <a:lvl1pPr>
              <a:lnSpc>
                <a:spcPct val="90000"/>
              </a:lnSpc>
              <a:defRPr sz="5000" kern="0">
                <a:solidFill>
                  <a:schemeClr val="accent1"/>
                </a:solidFill>
                <a:latin typeface="Calibri Light"/>
                <a:cs typeface="Calibri Light"/>
              </a:defRPr>
            </a:lvl1pPr>
          </a:lstStyle>
          <a:p>
            <a:pPr lvl="0"/>
            <a:r>
              <a:rPr lang="en-US" dirty="0"/>
              <a:t>Click to edit text</a:t>
            </a:r>
          </a:p>
        </p:txBody>
      </p:sp>
      <p:sp>
        <p:nvSpPr>
          <p:cNvPr id="21" name="Text Placeholder 3"/>
          <p:cNvSpPr>
            <a:spLocks noGrp="1"/>
          </p:cNvSpPr>
          <p:nvPr>
            <p:ph type="body" sz="quarter" idx="24"/>
          </p:nvPr>
        </p:nvSpPr>
        <p:spPr>
          <a:xfrm>
            <a:off x="535069" y="1058290"/>
            <a:ext cx="7834790" cy="519113"/>
          </a:xfrm>
        </p:spPr>
        <p:txBody>
          <a:bodyPr>
            <a:noAutofit/>
          </a:bodyPr>
          <a:lstStyle>
            <a:lvl1pPr>
              <a:lnSpc>
                <a:spcPct val="90000"/>
              </a:lnSpc>
              <a:defRPr sz="2800" kern="0">
                <a:solidFill>
                  <a:schemeClr val="tx1"/>
                </a:solidFill>
                <a:latin typeface="Calibri Light" panose="020F0302020204030204" pitchFamily="34" charset="0"/>
              </a:defRPr>
            </a:lvl1pPr>
          </a:lstStyle>
          <a:p>
            <a:pPr lvl="0"/>
            <a:r>
              <a:rPr lang="en-US"/>
              <a:t>Edit Master text styles</a:t>
            </a:r>
          </a:p>
        </p:txBody>
      </p:sp>
    </p:spTree>
    <p:extLst>
      <p:ext uri="{BB962C8B-B14F-4D97-AF65-F5344CB8AC3E}">
        <p14:creationId xmlns:p14="http://schemas.microsoft.com/office/powerpoint/2010/main" val="27061703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10" name="Content Placeholder 7"/>
          <p:cNvSpPr>
            <a:spLocks noGrp="1"/>
          </p:cNvSpPr>
          <p:nvPr>
            <p:ph sz="quarter" idx="14"/>
          </p:nvPr>
        </p:nvSpPr>
        <p:spPr>
          <a:xfrm>
            <a:off x="2585969" y="2472116"/>
            <a:ext cx="1430978" cy="1352502"/>
          </a:xfrm>
        </p:spPr>
        <p:txBody>
          <a:bodyPr anchor="b" anchorCtr="0">
            <a:normAutofit/>
          </a:bodyPr>
          <a:lstStyle>
            <a:lvl1pPr algn="ctr">
              <a:defRPr sz="2000" b="0" i="0" kern="0">
                <a:solidFill>
                  <a:schemeClr val="tx1"/>
                </a:solidFill>
                <a:latin typeface="+mn-lt"/>
                <a:cs typeface="Calibri Light"/>
              </a:defRPr>
            </a:lvl1pPr>
          </a:lstStyle>
          <a:p>
            <a:pPr lvl="0"/>
            <a:r>
              <a:rPr lang="en-US"/>
              <a:t>Edit Master text styles</a:t>
            </a:r>
          </a:p>
        </p:txBody>
      </p:sp>
      <p:sp>
        <p:nvSpPr>
          <p:cNvPr id="12" name="Content Placeholder 7"/>
          <p:cNvSpPr>
            <a:spLocks noGrp="1"/>
          </p:cNvSpPr>
          <p:nvPr>
            <p:ph sz="quarter" idx="15"/>
          </p:nvPr>
        </p:nvSpPr>
        <p:spPr>
          <a:xfrm>
            <a:off x="426732" y="4430092"/>
            <a:ext cx="1430978" cy="1352502"/>
          </a:xfrm>
        </p:spPr>
        <p:txBody>
          <a:bodyPr anchor="t" anchorCtr="0">
            <a:normAutofit/>
          </a:bodyPr>
          <a:lstStyle>
            <a:lvl1pPr algn="ctr">
              <a:defRPr sz="2000" b="0" i="0" kern="0">
                <a:solidFill>
                  <a:schemeClr val="tx1"/>
                </a:solidFill>
                <a:latin typeface="+mn-lt"/>
                <a:cs typeface="Calibri Light"/>
              </a:defRPr>
            </a:lvl1pPr>
          </a:lstStyle>
          <a:p>
            <a:pPr lvl="0"/>
            <a:r>
              <a:rPr lang="en-US"/>
              <a:t>Edit Master text styles</a:t>
            </a:r>
          </a:p>
        </p:txBody>
      </p:sp>
      <p:sp>
        <p:nvSpPr>
          <p:cNvPr id="13" name="Content Placeholder 7"/>
          <p:cNvSpPr>
            <a:spLocks noGrp="1"/>
          </p:cNvSpPr>
          <p:nvPr>
            <p:ph sz="quarter" idx="16"/>
          </p:nvPr>
        </p:nvSpPr>
        <p:spPr>
          <a:xfrm>
            <a:off x="4774811" y="4430092"/>
            <a:ext cx="1430978" cy="1352502"/>
          </a:xfrm>
        </p:spPr>
        <p:txBody>
          <a:bodyPr anchor="t" anchorCtr="0">
            <a:normAutofit/>
          </a:bodyPr>
          <a:lstStyle>
            <a:lvl1pPr algn="ctr">
              <a:defRPr sz="2000" b="0" i="0" kern="0">
                <a:solidFill>
                  <a:schemeClr val="tx1"/>
                </a:solidFill>
                <a:latin typeface="+mn-lt"/>
                <a:cs typeface="Calibri Light"/>
              </a:defRPr>
            </a:lvl1pPr>
          </a:lstStyle>
          <a:p>
            <a:pPr lvl="0"/>
            <a:r>
              <a:rPr lang="en-US"/>
              <a:t>Edit Master text styles</a:t>
            </a:r>
          </a:p>
        </p:txBody>
      </p:sp>
      <p:sp>
        <p:nvSpPr>
          <p:cNvPr id="14" name="Content Placeholder 7"/>
          <p:cNvSpPr>
            <a:spLocks noGrp="1"/>
          </p:cNvSpPr>
          <p:nvPr>
            <p:ph sz="quarter" idx="17"/>
          </p:nvPr>
        </p:nvSpPr>
        <p:spPr>
          <a:xfrm>
            <a:off x="6934049" y="2472116"/>
            <a:ext cx="1430978" cy="1352502"/>
          </a:xfrm>
        </p:spPr>
        <p:txBody>
          <a:bodyPr anchor="b" anchorCtr="0">
            <a:normAutofit/>
          </a:bodyPr>
          <a:lstStyle>
            <a:lvl1pPr algn="ctr">
              <a:defRPr sz="2000" b="0" i="0" kern="0">
                <a:solidFill>
                  <a:schemeClr val="tx1"/>
                </a:solidFill>
                <a:latin typeface="+mn-lt"/>
                <a:cs typeface="Calibri Light"/>
              </a:defRPr>
            </a:lvl1pPr>
          </a:lstStyle>
          <a:p>
            <a:pPr lvl="0"/>
            <a:r>
              <a:rPr lang="en-US"/>
              <a:t>Edit Master text styles</a:t>
            </a:r>
          </a:p>
        </p:txBody>
      </p:sp>
      <p:sp>
        <p:nvSpPr>
          <p:cNvPr id="22" name="Content Placeholder 7"/>
          <p:cNvSpPr>
            <a:spLocks noGrp="1" noChangeAspect="1"/>
          </p:cNvSpPr>
          <p:nvPr>
            <p:ph sz="quarter" idx="28"/>
          </p:nvPr>
        </p:nvSpPr>
        <p:spPr>
          <a:xfrm>
            <a:off x="604569" y="2700983"/>
            <a:ext cx="1091513" cy="1083031"/>
          </a:xfrm>
          <a:prstGeom prst="ellipse">
            <a:avLst/>
          </a:prstGeom>
          <a:solidFill>
            <a:schemeClr val="accent4"/>
          </a:solidFill>
        </p:spPr>
        <p:txBody>
          <a:bodyPr anchor="t" anchorCtr="0">
            <a:normAutofit/>
          </a:bodyPr>
          <a:lstStyle>
            <a:lvl1pPr algn="l">
              <a:defRPr sz="2000" b="0" i="0" kern="0" baseline="0">
                <a:solidFill>
                  <a:schemeClr val="bg1"/>
                </a:solidFill>
                <a:latin typeface="+mn-lt"/>
                <a:cs typeface="Calibri Light"/>
              </a:defRPr>
            </a:lvl1pPr>
          </a:lstStyle>
          <a:p>
            <a:pPr lvl="0"/>
            <a:r>
              <a:rPr lang="en-US"/>
              <a:t>Edit Master text styles</a:t>
            </a:r>
          </a:p>
        </p:txBody>
      </p:sp>
      <p:sp>
        <p:nvSpPr>
          <p:cNvPr id="23" name="Content Placeholder 7"/>
          <p:cNvSpPr>
            <a:spLocks noGrp="1" noChangeAspect="1"/>
          </p:cNvSpPr>
          <p:nvPr>
            <p:ph sz="quarter" idx="29"/>
          </p:nvPr>
        </p:nvSpPr>
        <p:spPr>
          <a:xfrm>
            <a:off x="4944740" y="2700983"/>
            <a:ext cx="1091513" cy="1083031"/>
          </a:xfrm>
          <a:prstGeom prst="ellipse">
            <a:avLst/>
          </a:prstGeom>
          <a:solidFill>
            <a:schemeClr val="accent1"/>
          </a:solidFill>
        </p:spPr>
        <p:txBody>
          <a:bodyPr anchor="t" anchorCtr="0">
            <a:normAutofit/>
          </a:bodyPr>
          <a:lstStyle>
            <a:lvl1pPr algn="l">
              <a:defRPr sz="2000" b="0" i="0" kern="0" baseline="0">
                <a:solidFill>
                  <a:schemeClr val="bg1"/>
                </a:solidFill>
                <a:latin typeface="+mn-lt"/>
                <a:cs typeface="Calibri Light"/>
              </a:defRPr>
            </a:lvl1pPr>
          </a:lstStyle>
          <a:p>
            <a:pPr lvl="0"/>
            <a:r>
              <a:rPr lang="en-US"/>
              <a:t>Edit Master text styles</a:t>
            </a:r>
          </a:p>
        </p:txBody>
      </p:sp>
      <p:sp>
        <p:nvSpPr>
          <p:cNvPr id="24" name="Content Placeholder 7"/>
          <p:cNvSpPr>
            <a:spLocks noGrp="1" noChangeAspect="1"/>
          </p:cNvSpPr>
          <p:nvPr>
            <p:ph sz="quarter" idx="30"/>
          </p:nvPr>
        </p:nvSpPr>
        <p:spPr>
          <a:xfrm>
            <a:off x="2779837" y="4229801"/>
            <a:ext cx="1091513" cy="1083031"/>
          </a:xfrm>
          <a:prstGeom prst="ellipse">
            <a:avLst/>
          </a:prstGeom>
          <a:solidFill>
            <a:schemeClr val="accent3"/>
          </a:solidFill>
        </p:spPr>
        <p:txBody>
          <a:bodyPr anchor="t" anchorCtr="0">
            <a:normAutofit/>
          </a:bodyPr>
          <a:lstStyle>
            <a:lvl1pPr algn="l">
              <a:defRPr sz="2000" b="0" i="0" kern="0" baseline="0">
                <a:solidFill>
                  <a:schemeClr val="bg1"/>
                </a:solidFill>
                <a:latin typeface="+mn-lt"/>
                <a:cs typeface="Calibri Light"/>
              </a:defRPr>
            </a:lvl1pPr>
          </a:lstStyle>
          <a:p>
            <a:pPr lvl="0"/>
            <a:r>
              <a:rPr lang="en-US"/>
              <a:t>Edit Master text styles</a:t>
            </a:r>
          </a:p>
        </p:txBody>
      </p:sp>
      <p:sp>
        <p:nvSpPr>
          <p:cNvPr id="25" name="Content Placeholder 7"/>
          <p:cNvSpPr>
            <a:spLocks noGrp="1" noChangeAspect="1"/>
          </p:cNvSpPr>
          <p:nvPr>
            <p:ph sz="quarter" idx="31"/>
          </p:nvPr>
        </p:nvSpPr>
        <p:spPr>
          <a:xfrm>
            <a:off x="7122055" y="4229800"/>
            <a:ext cx="1091513" cy="1083031"/>
          </a:xfrm>
          <a:prstGeom prst="ellipse">
            <a:avLst/>
          </a:prstGeom>
          <a:solidFill>
            <a:schemeClr val="accent2"/>
          </a:solidFill>
        </p:spPr>
        <p:txBody>
          <a:bodyPr anchor="t" anchorCtr="0">
            <a:normAutofit/>
          </a:bodyPr>
          <a:lstStyle>
            <a:lvl1pPr algn="l">
              <a:defRPr sz="2000" b="0" i="0" kern="0" baseline="0">
                <a:solidFill>
                  <a:schemeClr val="bg1"/>
                </a:solidFill>
                <a:latin typeface="+mn-lt"/>
                <a:cs typeface="Calibri Light"/>
              </a:defRPr>
            </a:lvl1pPr>
          </a:lstStyle>
          <a:p>
            <a:pPr lvl="0"/>
            <a:r>
              <a:rPr lang="en-US"/>
              <a:t>Edit Master text styles</a:t>
            </a:r>
          </a:p>
        </p:txBody>
      </p:sp>
      <p:sp>
        <p:nvSpPr>
          <p:cNvPr id="15" name="Text Placeholder 6"/>
          <p:cNvSpPr>
            <a:spLocks noGrp="1"/>
          </p:cNvSpPr>
          <p:nvPr>
            <p:ph type="body" sz="quarter" idx="32"/>
          </p:nvPr>
        </p:nvSpPr>
        <p:spPr>
          <a:xfrm>
            <a:off x="540091" y="1645415"/>
            <a:ext cx="7824936" cy="709394"/>
          </a:xfrm>
          <a:prstGeom prst="roundRect">
            <a:avLst>
              <a:gd name="adj" fmla="val 0"/>
            </a:avLst>
          </a:prstGeom>
          <a:noFill/>
        </p:spPr>
        <p:txBody>
          <a:bodyPr anchor="t" anchorCtr="0">
            <a:normAutofit/>
          </a:bodyPr>
          <a:lstStyle>
            <a:lvl1pPr algn="l">
              <a:lnSpc>
                <a:spcPct val="100000"/>
              </a:lnSpc>
              <a:defRPr sz="1800" kern="0">
                <a:solidFill>
                  <a:schemeClr val="tx1"/>
                </a:solidFill>
              </a:defRPr>
            </a:lvl1pPr>
          </a:lstStyle>
          <a:p>
            <a:pPr lvl="0"/>
            <a:r>
              <a:rPr lang="en-US"/>
              <a:t>Edit Master text styles</a:t>
            </a:r>
          </a:p>
        </p:txBody>
      </p:sp>
      <p:cxnSp>
        <p:nvCxnSpPr>
          <p:cNvPr id="3" name="Straight Connector 2"/>
          <p:cNvCxnSpPr/>
          <p:nvPr userDrawn="1"/>
        </p:nvCxnSpPr>
        <p:spPr>
          <a:xfrm flipV="1">
            <a:off x="540091" y="3994001"/>
            <a:ext cx="7744556" cy="18350"/>
          </a:xfrm>
          <a:prstGeom prst="line">
            <a:avLst/>
          </a:prstGeom>
          <a:ln>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5" name="Oval 4"/>
          <p:cNvSpPr/>
          <p:nvPr userDrawn="1"/>
        </p:nvSpPr>
        <p:spPr>
          <a:xfrm>
            <a:off x="1022951" y="3904147"/>
            <a:ext cx="238539" cy="235481"/>
          </a:xfrm>
          <a:prstGeom prst="ellipse">
            <a:avLst/>
          </a:prstGeom>
          <a:solidFill>
            <a:srgbClr val="46296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1" name="Oval 20"/>
          <p:cNvSpPr/>
          <p:nvPr userDrawn="1"/>
        </p:nvSpPr>
        <p:spPr>
          <a:xfrm>
            <a:off x="3206323" y="3885435"/>
            <a:ext cx="238539" cy="235481"/>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6" name="Oval 25"/>
          <p:cNvSpPr/>
          <p:nvPr userDrawn="1"/>
        </p:nvSpPr>
        <p:spPr>
          <a:xfrm>
            <a:off x="5371030" y="3876260"/>
            <a:ext cx="238539" cy="235481"/>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7" name="Oval 26"/>
          <p:cNvSpPr/>
          <p:nvPr userDrawn="1"/>
        </p:nvSpPr>
        <p:spPr>
          <a:xfrm>
            <a:off x="7548541" y="3885434"/>
            <a:ext cx="238539" cy="235481"/>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9" name="Text Placeholder 3"/>
          <p:cNvSpPr>
            <a:spLocks noGrp="1"/>
          </p:cNvSpPr>
          <p:nvPr>
            <p:ph type="body" sz="quarter" idx="25"/>
          </p:nvPr>
        </p:nvSpPr>
        <p:spPr>
          <a:xfrm>
            <a:off x="525463" y="6493823"/>
            <a:ext cx="3027914" cy="367778"/>
          </a:xfrm>
        </p:spPr>
        <p:txBody>
          <a:bodyPr>
            <a:noAutofit/>
          </a:bodyPr>
          <a:lstStyle>
            <a:lvl1pPr>
              <a:defRPr sz="1400">
                <a:solidFill>
                  <a:schemeClr val="tx1"/>
                </a:solidFill>
                <a:latin typeface="Calibri Light" panose="020F0302020204030204" pitchFamily="34" charset="0"/>
              </a:defRPr>
            </a:lvl1pPr>
          </a:lstStyle>
          <a:p>
            <a:pPr lvl="0"/>
            <a:r>
              <a:rPr lang="en-US"/>
              <a:t>Edit Master text styles</a:t>
            </a:r>
          </a:p>
        </p:txBody>
      </p:sp>
      <p:sp>
        <p:nvSpPr>
          <p:cNvPr id="30" name="Text Placeholder 3"/>
          <p:cNvSpPr>
            <a:spLocks noGrp="1"/>
          </p:cNvSpPr>
          <p:nvPr>
            <p:ph type="body" sz="quarter" idx="33" hasCustomPrompt="1"/>
          </p:nvPr>
        </p:nvSpPr>
        <p:spPr>
          <a:xfrm>
            <a:off x="532077" y="364207"/>
            <a:ext cx="7837782" cy="675405"/>
          </a:xfrm>
        </p:spPr>
        <p:txBody>
          <a:bodyPr>
            <a:noAutofit/>
          </a:bodyPr>
          <a:lstStyle>
            <a:lvl1pPr>
              <a:lnSpc>
                <a:spcPct val="90000"/>
              </a:lnSpc>
              <a:defRPr sz="5000" kern="0">
                <a:solidFill>
                  <a:schemeClr val="accent1"/>
                </a:solidFill>
                <a:latin typeface="Calibri Light"/>
                <a:cs typeface="Calibri Light"/>
              </a:defRPr>
            </a:lvl1pPr>
          </a:lstStyle>
          <a:p>
            <a:pPr lvl="0"/>
            <a:r>
              <a:rPr lang="en-US" dirty="0"/>
              <a:t>Click to edit text</a:t>
            </a:r>
          </a:p>
        </p:txBody>
      </p:sp>
    </p:spTree>
    <p:extLst>
      <p:ext uri="{BB962C8B-B14F-4D97-AF65-F5344CB8AC3E}">
        <p14:creationId xmlns:p14="http://schemas.microsoft.com/office/powerpoint/2010/main" val="28852200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12" name="Content Placeholder 7"/>
          <p:cNvSpPr>
            <a:spLocks noGrp="1"/>
          </p:cNvSpPr>
          <p:nvPr>
            <p:ph sz="quarter" idx="15"/>
          </p:nvPr>
        </p:nvSpPr>
        <p:spPr>
          <a:xfrm>
            <a:off x="689641" y="4653552"/>
            <a:ext cx="2094137" cy="821920"/>
          </a:xfrm>
        </p:spPr>
        <p:txBody>
          <a:bodyPr anchor="t" anchorCtr="0">
            <a:normAutofit/>
          </a:bodyPr>
          <a:lstStyle>
            <a:lvl1pPr algn="ctr">
              <a:defRPr sz="2000" b="0" i="0" kern="0">
                <a:solidFill>
                  <a:schemeClr val="tx1"/>
                </a:solidFill>
                <a:latin typeface="+mn-lt"/>
                <a:cs typeface="Calibri Light"/>
              </a:defRPr>
            </a:lvl1pPr>
          </a:lstStyle>
          <a:p>
            <a:pPr lvl="0"/>
            <a:r>
              <a:rPr lang="en-US"/>
              <a:t>Edit Master text styles</a:t>
            </a:r>
          </a:p>
        </p:txBody>
      </p:sp>
      <p:sp>
        <p:nvSpPr>
          <p:cNvPr id="20" name="Content Placeholder 7"/>
          <p:cNvSpPr>
            <a:spLocks noGrp="1"/>
          </p:cNvSpPr>
          <p:nvPr>
            <p:ph sz="quarter" idx="23"/>
          </p:nvPr>
        </p:nvSpPr>
        <p:spPr>
          <a:xfrm>
            <a:off x="3523883" y="4653552"/>
            <a:ext cx="2094137" cy="821920"/>
          </a:xfrm>
        </p:spPr>
        <p:txBody>
          <a:bodyPr anchor="t" anchorCtr="0">
            <a:normAutofit/>
          </a:bodyPr>
          <a:lstStyle>
            <a:lvl1pPr algn="ctr">
              <a:defRPr sz="2000" b="0" i="0" kern="0">
                <a:solidFill>
                  <a:schemeClr val="tx1"/>
                </a:solidFill>
                <a:latin typeface="+mn-lt"/>
                <a:cs typeface="Calibri Light"/>
              </a:defRPr>
            </a:lvl1pPr>
          </a:lstStyle>
          <a:p>
            <a:pPr lvl="0"/>
            <a:r>
              <a:rPr lang="en-US"/>
              <a:t>Edit Master text styles</a:t>
            </a:r>
          </a:p>
        </p:txBody>
      </p:sp>
      <p:sp>
        <p:nvSpPr>
          <p:cNvPr id="21" name="Content Placeholder 7"/>
          <p:cNvSpPr>
            <a:spLocks noGrp="1"/>
          </p:cNvSpPr>
          <p:nvPr>
            <p:ph sz="quarter" idx="24"/>
          </p:nvPr>
        </p:nvSpPr>
        <p:spPr>
          <a:xfrm>
            <a:off x="6275722" y="4653552"/>
            <a:ext cx="2094137" cy="821920"/>
          </a:xfrm>
        </p:spPr>
        <p:txBody>
          <a:bodyPr anchor="t" anchorCtr="0">
            <a:normAutofit/>
          </a:bodyPr>
          <a:lstStyle>
            <a:lvl1pPr algn="ctr">
              <a:defRPr sz="2000" b="0" i="0" kern="0">
                <a:solidFill>
                  <a:schemeClr val="tx1"/>
                </a:solidFill>
                <a:latin typeface="+mn-lt"/>
                <a:cs typeface="Calibri Light"/>
              </a:defRPr>
            </a:lvl1pPr>
          </a:lstStyle>
          <a:p>
            <a:pPr lvl="0"/>
            <a:r>
              <a:rPr lang="en-US"/>
              <a:t>Edit Master text styles</a:t>
            </a:r>
          </a:p>
        </p:txBody>
      </p:sp>
      <p:sp>
        <p:nvSpPr>
          <p:cNvPr id="16" name="Content Placeholder 7"/>
          <p:cNvSpPr>
            <a:spLocks noGrp="1" noChangeAspect="1"/>
          </p:cNvSpPr>
          <p:nvPr>
            <p:ph sz="quarter" idx="30"/>
          </p:nvPr>
        </p:nvSpPr>
        <p:spPr>
          <a:xfrm>
            <a:off x="637103" y="2104663"/>
            <a:ext cx="2191434" cy="2174405"/>
          </a:xfrm>
          <a:prstGeom prst="ellipse">
            <a:avLst/>
          </a:prstGeom>
          <a:solidFill>
            <a:schemeClr val="accent1"/>
          </a:solidFill>
        </p:spPr>
        <p:txBody>
          <a:bodyPr anchor="ctr" anchorCtr="1">
            <a:normAutofit/>
          </a:bodyPr>
          <a:lstStyle>
            <a:lvl1pPr algn="l">
              <a:defRPr sz="2000" b="0" i="0" kern="0" baseline="0">
                <a:solidFill>
                  <a:schemeClr val="bg1"/>
                </a:solidFill>
                <a:latin typeface="+mn-lt"/>
                <a:cs typeface="Calibri Light"/>
              </a:defRPr>
            </a:lvl1pPr>
          </a:lstStyle>
          <a:p>
            <a:pPr lvl="0"/>
            <a:r>
              <a:rPr lang="en-US"/>
              <a:t>Edit Master text styles</a:t>
            </a:r>
          </a:p>
        </p:txBody>
      </p:sp>
      <p:sp>
        <p:nvSpPr>
          <p:cNvPr id="23" name="Content Placeholder 7"/>
          <p:cNvSpPr>
            <a:spLocks noGrp="1" noChangeAspect="1"/>
          </p:cNvSpPr>
          <p:nvPr>
            <p:ph sz="quarter" idx="34"/>
          </p:nvPr>
        </p:nvSpPr>
        <p:spPr>
          <a:xfrm>
            <a:off x="3482693" y="2104663"/>
            <a:ext cx="2191434" cy="2174405"/>
          </a:xfrm>
          <a:prstGeom prst="ellipse">
            <a:avLst/>
          </a:prstGeom>
          <a:solidFill>
            <a:schemeClr val="accent3"/>
          </a:solidFill>
        </p:spPr>
        <p:txBody>
          <a:bodyPr anchor="ctr" anchorCtr="1">
            <a:normAutofit/>
          </a:bodyPr>
          <a:lstStyle>
            <a:lvl1pPr algn="l">
              <a:defRPr sz="2000" b="0" i="0" kern="0" baseline="0">
                <a:solidFill>
                  <a:schemeClr val="bg1"/>
                </a:solidFill>
                <a:latin typeface="+mn-lt"/>
                <a:cs typeface="Calibri Light"/>
              </a:defRPr>
            </a:lvl1pPr>
          </a:lstStyle>
          <a:p>
            <a:pPr lvl="0"/>
            <a:r>
              <a:rPr lang="en-US"/>
              <a:t>Edit Master text styles</a:t>
            </a:r>
          </a:p>
        </p:txBody>
      </p:sp>
      <p:sp>
        <p:nvSpPr>
          <p:cNvPr id="25" name="Content Placeholder 7"/>
          <p:cNvSpPr>
            <a:spLocks noGrp="1" noChangeAspect="1"/>
          </p:cNvSpPr>
          <p:nvPr>
            <p:ph sz="quarter" idx="35"/>
          </p:nvPr>
        </p:nvSpPr>
        <p:spPr>
          <a:xfrm>
            <a:off x="6317882" y="2104663"/>
            <a:ext cx="2191434" cy="2174405"/>
          </a:xfrm>
          <a:prstGeom prst="ellipse">
            <a:avLst/>
          </a:prstGeom>
          <a:solidFill>
            <a:schemeClr val="accent4"/>
          </a:solidFill>
        </p:spPr>
        <p:txBody>
          <a:bodyPr anchor="ctr" anchorCtr="1">
            <a:normAutofit/>
          </a:bodyPr>
          <a:lstStyle>
            <a:lvl1pPr algn="l">
              <a:defRPr sz="2000" b="0" i="0" kern="0" baseline="0">
                <a:solidFill>
                  <a:schemeClr val="bg1"/>
                </a:solidFill>
                <a:latin typeface="+mn-lt"/>
                <a:cs typeface="Calibri Light"/>
              </a:defRPr>
            </a:lvl1pPr>
          </a:lstStyle>
          <a:p>
            <a:pPr lvl="0"/>
            <a:r>
              <a:rPr lang="en-US"/>
              <a:t>Edit Master text styles</a:t>
            </a:r>
          </a:p>
        </p:txBody>
      </p:sp>
      <p:cxnSp>
        <p:nvCxnSpPr>
          <p:cNvPr id="3" name="Straight Connector 2"/>
          <p:cNvCxnSpPr/>
          <p:nvPr userDrawn="1"/>
        </p:nvCxnSpPr>
        <p:spPr>
          <a:xfrm flipV="1">
            <a:off x="0" y="6195901"/>
            <a:ext cx="9144000" cy="9175"/>
          </a:xfrm>
          <a:prstGeom prst="line">
            <a:avLst/>
          </a:prstGeom>
          <a:ln>
            <a:solidFill>
              <a:srgbClr val="A7D1D9"/>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userDrawn="1"/>
        </p:nvCxnSpPr>
        <p:spPr>
          <a:xfrm flipH="1" flipV="1">
            <a:off x="1568855" y="5767754"/>
            <a:ext cx="3058" cy="428147"/>
          </a:xfrm>
          <a:prstGeom prst="line">
            <a:avLst/>
          </a:prstGeom>
          <a:ln>
            <a:solidFill>
              <a:srgbClr val="A7D1D9"/>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flipV="1">
            <a:off x="4582119" y="5767753"/>
            <a:ext cx="3058" cy="428147"/>
          </a:xfrm>
          <a:prstGeom prst="line">
            <a:avLst/>
          </a:prstGeom>
          <a:ln>
            <a:solidFill>
              <a:srgbClr val="A7D1D9"/>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flipH="1" flipV="1">
            <a:off x="7419715" y="5776929"/>
            <a:ext cx="3058" cy="428147"/>
          </a:xfrm>
          <a:prstGeom prst="line">
            <a:avLst/>
          </a:prstGeom>
          <a:ln>
            <a:solidFill>
              <a:srgbClr val="A7D1D9"/>
            </a:solidFill>
          </a:ln>
          <a:effectLst/>
        </p:spPr>
        <p:style>
          <a:lnRef idx="2">
            <a:schemeClr val="accent1"/>
          </a:lnRef>
          <a:fillRef idx="0">
            <a:schemeClr val="accent1"/>
          </a:fillRef>
          <a:effectRef idx="1">
            <a:schemeClr val="accent1"/>
          </a:effectRef>
          <a:fontRef idx="minor">
            <a:schemeClr val="tx1"/>
          </a:fontRef>
        </p:style>
      </p:cxnSp>
      <p:sp>
        <p:nvSpPr>
          <p:cNvPr id="7" name="Flowchart: Connector 6"/>
          <p:cNvSpPr/>
          <p:nvPr userDrawn="1"/>
        </p:nvSpPr>
        <p:spPr>
          <a:xfrm>
            <a:off x="1501573" y="5692078"/>
            <a:ext cx="130725" cy="130725"/>
          </a:xfrm>
          <a:prstGeom prst="flowChartConnector">
            <a:avLst/>
          </a:prstGeom>
          <a:solidFill>
            <a:srgbClr val="A7D1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6" name="Flowchart: Connector 25"/>
          <p:cNvSpPr/>
          <p:nvPr userDrawn="1"/>
        </p:nvSpPr>
        <p:spPr>
          <a:xfrm>
            <a:off x="4514551" y="5692077"/>
            <a:ext cx="130725" cy="130725"/>
          </a:xfrm>
          <a:prstGeom prst="flowChartConnector">
            <a:avLst/>
          </a:prstGeom>
          <a:solidFill>
            <a:srgbClr val="A7D1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7" name="Flowchart: Connector 26"/>
          <p:cNvSpPr/>
          <p:nvPr userDrawn="1"/>
        </p:nvSpPr>
        <p:spPr>
          <a:xfrm>
            <a:off x="7351294" y="5690800"/>
            <a:ext cx="130725" cy="130725"/>
          </a:xfrm>
          <a:prstGeom prst="flowChartConnector">
            <a:avLst/>
          </a:prstGeom>
          <a:solidFill>
            <a:srgbClr val="A7D1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0" name="Text Placeholder 3"/>
          <p:cNvSpPr>
            <a:spLocks noGrp="1"/>
          </p:cNvSpPr>
          <p:nvPr>
            <p:ph type="body" sz="quarter" idx="25"/>
          </p:nvPr>
        </p:nvSpPr>
        <p:spPr>
          <a:xfrm>
            <a:off x="525463" y="6493823"/>
            <a:ext cx="3027914" cy="367778"/>
          </a:xfrm>
        </p:spPr>
        <p:txBody>
          <a:bodyPr>
            <a:noAutofit/>
          </a:bodyPr>
          <a:lstStyle>
            <a:lvl1pPr>
              <a:defRPr sz="1400">
                <a:solidFill>
                  <a:schemeClr val="tx1"/>
                </a:solidFill>
                <a:latin typeface="Calibri Light" panose="020F0302020204030204" pitchFamily="34" charset="0"/>
              </a:defRPr>
            </a:lvl1pPr>
          </a:lstStyle>
          <a:p>
            <a:pPr lvl="0"/>
            <a:r>
              <a:rPr lang="en-US"/>
              <a:t>Edit Master text styles</a:t>
            </a:r>
          </a:p>
        </p:txBody>
      </p:sp>
      <p:sp>
        <p:nvSpPr>
          <p:cNvPr id="31" name="Text Placeholder 3"/>
          <p:cNvSpPr>
            <a:spLocks noGrp="1"/>
          </p:cNvSpPr>
          <p:nvPr>
            <p:ph type="body" sz="quarter" idx="32" hasCustomPrompt="1"/>
          </p:nvPr>
        </p:nvSpPr>
        <p:spPr>
          <a:xfrm>
            <a:off x="532077" y="364207"/>
            <a:ext cx="7837782" cy="675405"/>
          </a:xfrm>
        </p:spPr>
        <p:txBody>
          <a:bodyPr>
            <a:noAutofit/>
          </a:bodyPr>
          <a:lstStyle>
            <a:lvl1pPr>
              <a:lnSpc>
                <a:spcPct val="90000"/>
              </a:lnSpc>
              <a:defRPr sz="5000" kern="0">
                <a:solidFill>
                  <a:schemeClr val="accent1"/>
                </a:solidFill>
                <a:latin typeface="Calibri Light"/>
                <a:cs typeface="Calibri Light"/>
              </a:defRPr>
            </a:lvl1pPr>
          </a:lstStyle>
          <a:p>
            <a:pPr lvl="0"/>
            <a:r>
              <a:rPr lang="en-US" dirty="0"/>
              <a:t>Click to edit text</a:t>
            </a:r>
          </a:p>
        </p:txBody>
      </p:sp>
      <p:sp>
        <p:nvSpPr>
          <p:cNvPr id="32" name="Text Placeholder 3"/>
          <p:cNvSpPr>
            <a:spLocks noGrp="1"/>
          </p:cNvSpPr>
          <p:nvPr>
            <p:ph type="body" sz="quarter" idx="36"/>
          </p:nvPr>
        </p:nvSpPr>
        <p:spPr>
          <a:xfrm>
            <a:off x="535069" y="1058290"/>
            <a:ext cx="7834790" cy="519113"/>
          </a:xfrm>
        </p:spPr>
        <p:txBody>
          <a:bodyPr>
            <a:noAutofit/>
          </a:bodyPr>
          <a:lstStyle>
            <a:lvl1pPr>
              <a:lnSpc>
                <a:spcPct val="90000"/>
              </a:lnSpc>
              <a:defRPr sz="2800" kern="0">
                <a:solidFill>
                  <a:schemeClr val="tx1"/>
                </a:solidFill>
                <a:latin typeface="Calibri Light" panose="020F0302020204030204" pitchFamily="34" charset="0"/>
              </a:defRPr>
            </a:lvl1pPr>
          </a:lstStyle>
          <a:p>
            <a:pPr lvl="0"/>
            <a:r>
              <a:rPr lang="en-US"/>
              <a:t>Edit Master text styles</a:t>
            </a:r>
          </a:p>
        </p:txBody>
      </p:sp>
    </p:spTree>
    <p:extLst>
      <p:ext uri="{BB962C8B-B14F-4D97-AF65-F5344CB8AC3E}">
        <p14:creationId xmlns:p14="http://schemas.microsoft.com/office/powerpoint/2010/main" val="42166447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2" name="Picture 1" descr="Backgrounds_v1-3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10" y="0"/>
            <a:ext cx="9139774" cy="6858000"/>
          </a:xfrm>
          <a:prstGeom prst="rect">
            <a:avLst/>
          </a:prstGeom>
        </p:spPr>
      </p:pic>
      <p:pic>
        <p:nvPicPr>
          <p:cNvPr id="9" name="Picture 4" descr="DDLogo_PMS 361.pn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30841" y="445270"/>
            <a:ext cx="1830387" cy="4746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Text Placeholder 3"/>
          <p:cNvSpPr>
            <a:spLocks noGrp="1"/>
          </p:cNvSpPr>
          <p:nvPr>
            <p:ph type="body" sz="quarter" idx="27" hasCustomPrompt="1"/>
          </p:nvPr>
        </p:nvSpPr>
        <p:spPr>
          <a:xfrm>
            <a:off x="519113" y="2086601"/>
            <a:ext cx="6666629" cy="1513451"/>
          </a:xfrm>
        </p:spPr>
        <p:txBody>
          <a:bodyPr anchor="b" anchorCtr="0">
            <a:noAutofit/>
          </a:bodyPr>
          <a:lstStyle>
            <a:lvl1pPr>
              <a:lnSpc>
                <a:spcPct val="90000"/>
              </a:lnSpc>
              <a:defRPr sz="5000" kern="0">
                <a:solidFill>
                  <a:schemeClr val="accent1"/>
                </a:solidFill>
                <a:latin typeface="Calibri Light"/>
                <a:cs typeface="Calibri Light"/>
              </a:defRPr>
            </a:lvl1pPr>
          </a:lstStyle>
          <a:p>
            <a:pPr lvl="0"/>
            <a:r>
              <a:rPr lang="en-US" dirty="0"/>
              <a:t>Click to edit text</a:t>
            </a:r>
          </a:p>
        </p:txBody>
      </p:sp>
      <p:sp>
        <p:nvSpPr>
          <p:cNvPr id="8" name="Text Placeholder 3"/>
          <p:cNvSpPr>
            <a:spLocks noGrp="1"/>
          </p:cNvSpPr>
          <p:nvPr>
            <p:ph type="body" sz="quarter" idx="24"/>
          </p:nvPr>
        </p:nvSpPr>
        <p:spPr>
          <a:xfrm>
            <a:off x="522105" y="3740136"/>
            <a:ext cx="6663637" cy="1417067"/>
          </a:xfrm>
        </p:spPr>
        <p:txBody>
          <a:bodyPr>
            <a:noAutofit/>
          </a:bodyPr>
          <a:lstStyle>
            <a:lvl1pPr>
              <a:lnSpc>
                <a:spcPct val="90000"/>
              </a:lnSpc>
              <a:defRPr sz="2800" kern="0">
                <a:solidFill>
                  <a:schemeClr val="tx1"/>
                </a:solidFill>
                <a:latin typeface="Calibri Light" panose="020F0302020204030204" pitchFamily="34" charset="0"/>
              </a:defRPr>
            </a:lvl1pPr>
          </a:lstStyle>
          <a:p>
            <a:pPr lvl="0"/>
            <a:r>
              <a:rPr lang="en-US"/>
              <a:t>Edit Master text styles</a:t>
            </a:r>
          </a:p>
        </p:txBody>
      </p:sp>
      <p:sp>
        <p:nvSpPr>
          <p:cNvPr id="13" name="Text Placeholder 3"/>
          <p:cNvSpPr>
            <a:spLocks noGrp="1"/>
          </p:cNvSpPr>
          <p:nvPr>
            <p:ph type="body" sz="quarter" idx="25" hasCustomPrompt="1"/>
          </p:nvPr>
        </p:nvSpPr>
        <p:spPr>
          <a:xfrm>
            <a:off x="525463" y="6493823"/>
            <a:ext cx="3027914" cy="367778"/>
          </a:xfrm>
        </p:spPr>
        <p:txBody>
          <a:bodyPr>
            <a:noAutofit/>
          </a:bodyPr>
          <a:lstStyle>
            <a:lvl1pPr>
              <a:defRPr sz="1400">
                <a:solidFill>
                  <a:schemeClr val="tx1"/>
                </a:solidFill>
                <a:latin typeface="Calibri Light" panose="020F0302020204030204" pitchFamily="34" charset="0"/>
              </a:defRPr>
            </a:lvl1pPr>
          </a:lstStyle>
          <a:p>
            <a:pPr lvl="0"/>
            <a:r>
              <a:rPr lang="en-US" dirty="0"/>
              <a:t>Click to edit Master </a:t>
            </a:r>
            <a:r>
              <a:rPr lang="en-US" dirty="0" err="1"/>
              <a:t>url</a:t>
            </a:r>
            <a:endParaRPr lang="en-US" dirty="0"/>
          </a:p>
        </p:txBody>
      </p:sp>
    </p:spTree>
    <p:extLst>
      <p:ext uri="{BB962C8B-B14F-4D97-AF65-F5344CB8AC3E}">
        <p14:creationId xmlns:p14="http://schemas.microsoft.com/office/powerpoint/2010/main" val="30944630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sp>
        <p:nvSpPr>
          <p:cNvPr id="3" name="Picture Placeholder 2"/>
          <p:cNvSpPr>
            <a:spLocks noGrp="1"/>
          </p:cNvSpPr>
          <p:nvPr>
            <p:ph type="pic" sz="quarter" idx="54"/>
          </p:nvPr>
        </p:nvSpPr>
        <p:spPr>
          <a:xfrm>
            <a:off x="596900" y="2003893"/>
            <a:ext cx="920750" cy="887413"/>
          </a:xfrm>
          <a:prstGeom prst="flowChartConnector">
            <a:avLst/>
          </a:prstGeom>
          <a:solidFill>
            <a:schemeClr val="accent1"/>
          </a:solidFill>
        </p:spPr>
        <p:txBody>
          <a:bodyPr>
            <a:normAutofit/>
          </a:bodyPr>
          <a:lstStyle>
            <a:lvl1pPr>
              <a:defRPr sz="2000">
                <a:solidFill>
                  <a:schemeClr val="bg1"/>
                </a:solidFill>
              </a:defRPr>
            </a:lvl1pPr>
          </a:lstStyle>
          <a:p>
            <a:r>
              <a:rPr lang="en-US"/>
              <a:t>Click icon to add picture</a:t>
            </a:r>
            <a:endParaRPr lang="en-US" dirty="0"/>
          </a:p>
        </p:txBody>
      </p:sp>
      <p:sp>
        <p:nvSpPr>
          <p:cNvPr id="28" name="Picture Placeholder 2"/>
          <p:cNvSpPr>
            <a:spLocks noGrp="1"/>
          </p:cNvSpPr>
          <p:nvPr>
            <p:ph type="pic" sz="quarter" idx="55"/>
          </p:nvPr>
        </p:nvSpPr>
        <p:spPr>
          <a:xfrm>
            <a:off x="3023461" y="1998110"/>
            <a:ext cx="920750" cy="887413"/>
          </a:xfrm>
          <a:prstGeom prst="flowChartConnector">
            <a:avLst/>
          </a:prstGeom>
          <a:solidFill>
            <a:schemeClr val="accent3"/>
          </a:solidFill>
        </p:spPr>
        <p:txBody>
          <a:bodyPr>
            <a:normAutofit/>
          </a:bodyPr>
          <a:lstStyle>
            <a:lvl1pPr>
              <a:defRPr sz="2000">
                <a:solidFill>
                  <a:schemeClr val="bg1"/>
                </a:solidFill>
              </a:defRPr>
            </a:lvl1pPr>
          </a:lstStyle>
          <a:p>
            <a:r>
              <a:rPr lang="en-US"/>
              <a:t>Click icon to add picture</a:t>
            </a:r>
            <a:endParaRPr lang="en-US" dirty="0"/>
          </a:p>
        </p:txBody>
      </p:sp>
      <p:sp>
        <p:nvSpPr>
          <p:cNvPr id="30" name="Picture Placeholder 2"/>
          <p:cNvSpPr>
            <a:spLocks noGrp="1"/>
          </p:cNvSpPr>
          <p:nvPr>
            <p:ph type="pic" sz="quarter" idx="56"/>
          </p:nvPr>
        </p:nvSpPr>
        <p:spPr>
          <a:xfrm>
            <a:off x="5313253" y="2003893"/>
            <a:ext cx="920750" cy="887413"/>
          </a:xfrm>
          <a:prstGeom prst="flowChartConnector">
            <a:avLst/>
          </a:prstGeom>
          <a:solidFill>
            <a:schemeClr val="accent4"/>
          </a:solidFill>
        </p:spPr>
        <p:txBody>
          <a:bodyPr>
            <a:normAutofit/>
          </a:bodyPr>
          <a:lstStyle>
            <a:lvl1pPr>
              <a:defRPr sz="2000">
                <a:solidFill>
                  <a:schemeClr val="bg1"/>
                </a:solidFill>
              </a:defRPr>
            </a:lvl1pPr>
          </a:lstStyle>
          <a:p>
            <a:r>
              <a:rPr lang="en-US"/>
              <a:t>Click icon to add picture</a:t>
            </a:r>
            <a:endParaRPr lang="en-US" dirty="0"/>
          </a:p>
        </p:txBody>
      </p:sp>
      <p:sp>
        <p:nvSpPr>
          <p:cNvPr id="33" name="Picture Placeholder 2"/>
          <p:cNvSpPr>
            <a:spLocks noGrp="1"/>
          </p:cNvSpPr>
          <p:nvPr>
            <p:ph type="pic" sz="quarter" idx="57"/>
          </p:nvPr>
        </p:nvSpPr>
        <p:spPr>
          <a:xfrm>
            <a:off x="7490457" y="1998110"/>
            <a:ext cx="920750" cy="887413"/>
          </a:xfrm>
          <a:prstGeom prst="flowChartConnector">
            <a:avLst/>
          </a:prstGeom>
          <a:solidFill>
            <a:schemeClr val="accent2"/>
          </a:solidFill>
        </p:spPr>
        <p:txBody>
          <a:bodyPr>
            <a:normAutofit/>
          </a:bodyPr>
          <a:lstStyle>
            <a:lvl1pPr>
              <a:defRPr sz="2000">
                <a:solidFill>
                  <a:schemeClr val="bg1"/>
                </a:solidFill>
              </a:defRPr>
            </a:lvl1pPr>
          </a:lstStyle>
          <a:p>
            <a:r>
              <a:rPr lang="en-US"/>
              <a:t>Click icon to add picture</a:t>
            </a:r>
            <a:endParaRPr lang="en-US" dirty="0"/>
          </a:p>
        </p:txBody>
      </p:sp>
      <p:sp>
        <p:nvSpPr>
          <p:cNvPr id="34" name="Picture Placeholder 2"/>
          <p:cNvSpPr>
            <a:spLocks noGrp="1"/>
          </p:cNvSpPr>
          <p:nvPr>
            <p:ph type="pic" sz="quarter" idx="58"/>
          </p:nvPr>
        </p:nvSpPr>
        <p:spPr>
          <a:xfrm>
            <a:off x="602017" y="4231346"/>
            <a:ext cx="920750" cy="887413"/>
          </a:xfrm>
          <a:prstGeom prst="flowChartConnector">
            <a:avLst/>
          </a:prstGeom>
          <a:solidFill>
            <a:schemeClr val="accent2"/>
          </a:solidFill>
        </p:spPr>
        <p:txBody>
          <a:bodyPr>
            <a:normAutofit/>
          </a:bodyPr>
          <a:lstStyle>
            <a:lvl1pPr>
              <a:defRPr sz="2000">
                <a:solidFill>
                  <a:schemeClr val="bg1"/>
                </a:solidFill>
              </a:defRPr>
            </a:lvl1pPr>
          </a:lstStyle>
          <a:p>
            <a:r>
              <a:rPr lang="en-US"/>
              <a:t>Click icon to add picture</a:t>
            </a:r>
            <a:endParaRPr lang="en-US" dirty="0"/>
          </a:p>
        </p:txBody>
      </p:sp>
      <p:sp>
        <p:nvSpPr>
          <p:cNvPr id="35" name="Picture Placeholder 2"/>
          <p:cNvSpPr>
            <a:spLocks noGrp="1"/>
          </p:cNvSpPr>
          <p:nvPr>
            <p:ph type="pic" sz="quarter" idx="59"/>
          </p:nvPr>
        </p:nvSpPr>
        <p:spPr>
          <a:xfrm>
            <a:off x="3038460" y="4231345"/>
            <a:ext cx="920750" cy="887413"/>
          </a:xfrm>
          <a:prstGeom prst="flowChartConnector">
            <a:avLst/>
          </a:prstGeom>
          <a:solidFill>
            <a:schemeClr val="accent4"/>
          </a:solidFill>
        </p:spPr>
        <p:txBody>
          <a:bodyPr>
            <a:normAutofit/>
          </a:bodyPr>
          <a:lstStyle>
            <a:lvl1pPr>
              <a:defRPr sz="2000">
                <a:solidFill>
                  <a:schemeClr val="bg1"/>
                </a:solidFill>
              </a:defRPr>
            </a:lvl1pPr>
          </a:lstStyle>
          <a:p>
            <a:r>
              <a:rPr lang="en-US"/>
              <a:t>Click icon to add picture</a:t>
            </a:r>
            <a:endParaRPr lang="en-US" dirty="0"/>
          </a:p>
        </p:txBody>
      </p:sp>
      <p:sp>
        <p:nvSpPr>
          <p:cNvPr id="36" name="Picture Placeholder 2"/>
          <p:cNvSpPr>
            <a:spLocks noGrp="1"/>
          </p:cNvSpPr>
          <p:nvPr>
            <p:ph type="pic" sz="quarter" idx="60"/>
          </p:nvPr>
        </p:nvSpPr>
        <p:spPr>
          <a:xfrm>
            <a:off x="5313814" y="4233766"/>
            <a:ext cx="920750" cy="887413"/>
          </a:xfrm>
          <a:prstGeom prst="flowChartConnector">
            <a:avLst/>
          </a:prstGeom>
          <a:solidFill>
            <a:schemeClr val="accent3"/>
          </a:solidFill>
        </p:spPr>
        <p:txBody>
          <a:bodyPr>
            <a:normAutofit/>
          </a:bodyPr>
          <a:lstStyle>
            <a:lvl1pPr>
              <a:defRPr sz="2000">
                <a:solidFill>
                  <a:schemeClr val="bg1"/>
                </a:solidFill>
              </a:defRPr>
            </a:lvl1pPr>
          </a:lstStyle>
          <a:p>
            <a:r>
              <a:rPr lang="en-US"/>
              <a:t>Click icon to add picture</a:t>
            </a:r>
            <a:endParaRPr lang="en-US" dirty="0"/>
          </a:p>
        </p:txBody>
      </p:sp>
      <p:sp>
        <p:nvSpPr>
          <p:cNvPr id="37" name="Picture Placeholder 2"/>
          <p:cNvSpPr>
            <a:spLocks noGrp="1"/>
          </p:cNvSpPr>
          <p:nvPr>
            <p:ph type="pic" sz="quarter" idx="61"/>
          </p:nvPr>
        </p:nvSpPr>
        <p:spPr>
          <a:xfrm>
            <a:off x="7490457" y="4234556"/>
            <a:ext cx="920750" cy="887413"/>
          </a:xfrm>
          <a:prstGeom prst="flowChartConnector">
            <a:avLst/>
          </a:prstGeom>
          <a:solidFill>
            <a:schemeClr val="accent1"/>
          </a:solidFill>
        </p:spPr>
        <p:txBody>
          <a:bodyPr>
            <a:normAutofit/>
          </a:bodyPr>
          <a:lstStyle>
            <a:lvl1pPr>
              <a:defRPr sz="2000">
                <a:solidFill>
                  <a:schemeClr val="bg1"/>
                </a:solidFill>
              </a:defRPr>
            </a:lvl1pPr>
          </a:lstStyle>
          <a:p>
            <a:r>
              <a:rPr lang="en-US"/>
              <a:t>Click icon to add picture</a:t>
            </a:r>
            <a:endParaRPr lang="en-US" dirty="0"/>
          </a:p>
        </p:txBody>
      </p:sp>
      <p:sp>
        <p:nvSpPr>
          <p:cNvPr id="5" name="Text Placeholder 4"/>
          <p:cNvSpPr>
            <a:spLocks noGrp="1"/>
          </p:cNvSpPr>
          <p:nvPr>
            <p:ph type="body" sz="quarter" idx="62"/>
          </p:nvPr>
        </p:nvSpPr>
        <p:spPr>
          <a:xfrm>
            <a:off x="376057" y="3005316"/>
            <a:ext cx="1398498" cy="820737"/>
          </a:xfrm>
        </p:spPr>
        <p:txBody>
          <a:bodyPr anchor="ctr" anchorCtr="1">
            <a:normAutofit/>
          </a:bodyPr>
          <a:lstStyle>
            <a:lvl1pPr algn="ctr">
              <a:defRPr sz="1800"/>
            </a:lvl1pPr>
          </a:lstStyle>
          <a:p>
            <a:pPr lvl="0"/>
            <a:r>
              <a:rPr lang="en-US"/>
              <a:t>Edit Master text styles</a:t>
            </a:r>
          </a:p>
        </p:txBody>
      </p:sp>
      <p:sp>
        <p:nvSpPr>
          <p:cNvPr id="45" name="Text Placeholder 4"/>
          <p:cNvSpPr>
            <a:spLocks noGrp="1"/>
          </p:cNvSpPr>
          <p:nvPr>
            <p:ph type="body" sz="quarter" idx="63"/>
          </p:nvPr>
        </p:nvSpPr>
        <p:spPr>
          <a:xfrm>
            <a:off x="5111005" y="3005315"/>
            <a:ext cx="1398498" cy="820737"/>
          </a:xfrm>
        </p:spPr>
        <p:txBody>
          <a:bodyPr anchor="ctr" anchorCtr="1">
            <a:normAutofit/>
          </a:bodyPr>
          <a:lstStyle>
            <a:lvl1pPr algn="ctr">
              <a:defRPr sz="1800"/>
            </a:lvl1pPr>
          </a:lstStyle>
          <a:p>
            <a:pPr lvl="0"/>
            <a:r>
              <a:rPr lang="en-US"/>
              <a:t>Edit Master text styles</a:t>
            </a:r>
          </a:p>
        </p:txBody>
      </p:sp>
      <p:sp>
        <p:nvSpPr>
          <p:cNvPr id="46" name="Text Placeholder 4"/>
          <p:cNvSpPr>
            <a:spLocks noGrp="1"/>
          </p:cNvSpPr>
          <p:nvPr>
            <p:ph type="body" sz="quarter" idx="64"/>
          </p:nvPr>
        </p:nvSpPr>
        <p:spPr>
          <a:xfrm>
            <a:off x="2825835" y="3005314"/>
            <a:ext cx="1398498" cy="820737"/>
          </a:xfrm>
        </p:spPr>
        <p:txBody>
          <a:bodyPr anchor="ctr" anchorCtr="1">
            <a:normAutofit/>
          </a:bodyPr>
          <a:lstStyle>
            <a:lvl1pPr algn="ctr">
              <a:defRPr sz="1800"/>
            </a:lvl1pPr>
          </a:lstStyle>
          <a:p>
            <a:pPr lvl="0"/>
            <a:r>
              <a:rPr lang="en-US"/>
              <a:t>Edit Master text styles</a:t>
            </a:r>
          </a:p>
        </p:txBody>
      </p:sp>
      <p:sp>
        <p:nvSpPr>
          <p:cNvPr id="47" name="Text Placeholder 4"/>
          <p:cNvSpPr>
            <a:spLocks noGrp="1"/>
          </p:cNvSpPr>
          <p:nvPr>
            <p:ph type="body" sz="quarter" idx="65"/>
          </p:nvPr>
        </p:nvSpPr>
        <p:spPr>
          <a:xfrm>
            <a:off x="7289256" y="3005313"/>
            <a:ext cx="1398498" cy="820737"/>
          </a:xfrm>
        </p:spPr>
        <p:txBody>
          <a:bodyPr anchor="ctr" anchorCtr="1">
            <a:normAutofit/>
          </a:bodyPr>
          <a:lstStyle>
            <a:lvl1pPr algn="ctr">
              <a:defRPr sz="1800"/>
            </a:lvl1pPr>
          </a:lstStyle>
          <a:p>
            <a:pPr lvl="0"/>
            <a:r>
              <a:rPr lang="en-US"/>
              <a:t>Edit Master text styles</a:t>
            </a:r>
          </a:p>
        </p:txBody>
      </p:sp>
      <p:sp>
        <p:nvSpPr>
          <p:cNvPr id="48" name="Text Placeholder 4"/>
          <p:cNvSpPr>
            <a:spLocks noGrp="1"/>
          </p:cNvSpPr>
          <p:nvPr>
            <p:ph type="body" sz="quarter" idx="66"/>
          </p:nvPr>
        </p:nvSpPr>
        <p:spPr>
          <a:xfrm>
            <a:off x="7289256" y="5239904"/>
            <a:ext cx="1398498" cy="820737"/>
          </a:xfrm>
        </p:spPr>
        <p:txBody>
          <a:bodyPr anchor="ctr" anchorCtr="1">
            <a:normAutofit/>
          </a:bodyPr>
          <a:lstStyle>
            <a:lvl1pPr algn="ctr">
              <a:defRPr sz="1800"/>
            </a:lvl1pPr>
          </a:lstStyle>
          <a:p>
            <a:pPr lvl="0"/>
            <a:r>
              <a:rPr lang="en-US"/>
              <a:t>Edit Master text styles</a:t>
            </a:r>
          </a:p>
        </p:txBody>
      </p:sp>
      <p:sp>
        <p:nvSpPr>
          <p:cNvPr id="49" name="Text Placeholder 4"/>
          <p:cNvSpPr>
            <a:spLocks noGrp="1"/>
          </p:cNvSpPr>
          <p:nvPr>
            <p:ph type="body" sz="quarter" idx="67"/>
          </p:nvPr>
        </p:nvSpPr>
        <p:spPr>
          <a:xfrm>
            <a:off x="5111005" y="5238718"/>
            <a:ext cx="1398498" cy="820737"/>
          </a:xfrm>
        </p:spPr>
        <p:txBody>
          <a:bodyPr anchor="ctr" anchorCtr="1">
            <a:normAutofit/>
          </a:bodyPr>
          <a:lstStyle>
            <a:lvl1pPr algn="ctr">
              <a:defRPr sz="1800"/>
            </a:lvl1pPr>
          </a:lstStyle>
          <a:p>
            <a:pPr lvl="0"/>
            <a:r>
              <a:rPr lang="en-US"/>
              <a:t>Edit Master text styles</a:t>
            </a:r>
          </a:p>
        </p:txBody>
      </p:sp>
      <p:sp>
        <p:nvSpPr>
          <p:cNvPr id="50" name="Text Placeholder 4"/>
          <p:cNvSpPr>
            <a:spLocks noGrp="1"/>
          </p:cNvSpPr>
          <p:nvPr>
            <p:ph type="body" sz="quarter" idx="68"/>
          </p:nvPr>
        </p:nvSpPr>
        <p:spPr>
          <a:xfrm>
            <a:off x="2825835" y="5238716"/>
            <a:ext cx="1398498" cy="820737"/>
          </a:xfrm>
        </p:spPr>
        <p:txBody>
          <a:bodyPr anchor="ctr" anchorCtr="1">
            <a:normAutofit/>
          </a:bodyPr>
          <a:lstStyle>
            <a:lvl1pPr algn="ctr">
              <a:defRPr sz="1800"/>
            </a:lvl1pPr>
          </a:lstStyle>
          <a:p>
            <a:pPr lvl="0"/>
            <a:r>
              <a:rPr lang="en-US"/>
              <a:t>Edit Master text styles</a:t>
            </a:r>
          </a:p>
        </p:txBody>
      </p:sp>
      <p:sp>
        <p:nvSpPr>
          <p:cNvPr id="51" name="Text Placeholder 4"/>
          <p:cNvSpPr>
            <a:spLocks noGrp="1"/>
          </p:cNvSpPr>
          <p:nvPr>
            <p:ph type="body" sz="quarter" idx="69"/>
          </p:nvPr>
        </p:nvSpPr>
        <p:spPr>
          <a:xfrm>
            <a:off x="376057" y="5236876"/>
            <a:ext cx="1398498" cy="820737"/>
          </a:xfrm>
        </p:spPr>
        <p:txBody>
          <a:bodyPr anchor="ctr" anchorCtr="1">
            <a:normAutofit/>
          </a:bodyPr>
          <a:lstStyle>
            <a:lvl1pPr algn="ctr">
              <a:defRPr sz="1800"/>
            </a:lvl1pPr>
          </a:lstStyle>
          <a:p>
            <a:pPr lvl="0"/>
            <a:r>
              <a:rPr lang="en-US"/>
              <a:t>Edit Master text styles</a:t>
            </a:r>
          </a:p>
        </p:txBody>
      </p:sp>
      <p:sp>
        <p:nvSpPr>
          <p:cNvPr id="29" name="Text Placeholder 3"/>
          <p:cNvSpPr>
            <a:spLocks noGrp="1"/>
          </p:cNvSpPr>
          <p:nvPr>
            <p:ph type="body" sz="quarter" idx="25"/>
          </p:nvPr>
        </p:nvSpPr>
        <p:spPr>
          <a:xfrm>
            <a:off x="525463" y="6493823"/>
            <a:ext cx="3027914" cy="367778"/>
          </a:xfrm>
        </p:spPr>
        <p:txBody>
          <a:bodyPr>
            <a:noAutofit/>
          </a:bodyPr>
          <a:lstStyle>
            <a:lvl1pPr>
              <a:defRPr sz="1400">
                <a:solidFill>
                  <a:schemeClr val="tx1"/>
                </a:solidFill>
                <a:latin typeface="Calibri Light" panose="020F0302020204030204" pitchFamily="34" charset="0"/>
              </a:defRPr>
            </a:lvl1pPr>
          </a:lstStyle>
          <a:p>
            <a:pPr lvl="0"/>
            <a:r>
              <a:rPr lang="en-US"/>
              <a:t>Edit Master text styles</a:t>
            </a:r>
          </a:p>
        </p:txBody>
      </p:sp>
      <p:sp>
        <p:nvSpPr>
          <p:cNvPr id="31" name="Text Placeholder 3"/>
          <p:cNvSpPr>
            <a:spLocks noGrp="1"/>
          </p:cNvSpPr>
          <p:nvPr>
            <p:ph type="body" sz="quarter" idx="32" hasCustomPrompt="1"/>
          </p:nvPr>
        </p:nvSpPr>
        <p:spPr>
          <a:xfrm>
            <a:off x="532077" y="364207"/>
            <a:ext cx="7837782" cy="675405"/>
          </a:xfrm>
        </p:spPr>
        <p:txBody>
          <a:bodyPr>
            <a:noAutofit/>
          </a:bodyPr>
          <a:lstStyle>
            <a:lvl1pPr>
              <a:lnSpc>
                <a:spcPct val="90000"/>
              </a:lnSpc>
              <a:defRPr sz="5000" kern="0">
                <a:solidFill>
                  <a:schemeClr val="accent1"/>
                </a:solidFill>
                <a:latin typeface="Calibri Light"/>
                <a:cs typeface="Calibri Light"/>
              </a:defRPr>
            </a:lvl1pPr>
          </a:lstStyle>
          <a:p>
            <a:pPr lvl="0"/>
            <a:r>
              <a:rPr lang="en-US" dirty="0"/>
              <a:t>Click to edit text</a:t>
            </a:r>
          </a:p>
        </p:txBody>
      </p:sp>
      <p:sp>
        <p:nvSpPr>
          <p:cNvPr id="32" name="Text Placeholder 3"/>
          <p:cNvSpPr>
            <a:spLocks noGrp="1"/>
          </p:cNvSpPr>
          <p:nvPr>
            <p:ph type="body" sz="quarter" idx="24"/>
          </p:nvPr>
        </p:nvSpPr>
        <p:spPr>
          <a:xfrm>
            <a:off x="535069" y="1058290"/>
            <a:ext cx="7834790" cy="519113"/>
          </a:xfrm>
        </p:spPr>
        <p:txBody>
          <a:bodyPr>
            <a:noAutofit/>
          </a:bodyPr>
          <a:lstStyle>
            <a:lvl1pPr>
              <a:lnSpc>
                <a:spcPct val="90000"/>
              </a:lnSpc>
              <a:defRPr sz="2800" kern="0">
                <a:solidFill>
                  <a:schemeClr val="tx1"/>
                </a:solidFill>
                <a:latin typeface="Calibri Light" panose="020F0302020204030204" pitchFamily="34" charset="0"/>
              </a:defRPr>
            </a:lvl1pPr>
          </a:lstStyle>
          <a:p>
            <a:pPr lvl="0"/>
            <a:r>
              <a:rPr lang="en-US"/>
              <a:t>Edit Master text styles</a:t>
            </a:r>
          </a:p>
        </p:txBody>
      </p:sp>
    </p:spTree>
    <p:extLst>
      <p:ext uri="{BB962C8B-B14F-4D97-AF65-F5344CB8AC3E}">
        <p14:creationId xmlns:p14="http://schemas.microsoft.com/office/powerpoint/2010/main" val="23035786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pic>
        <p:nvPicPr>
          <p:cNvPr id="4" name="Picture 3" descr="Backgrounds_v1-08.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92591"/>
            <a:ext cx="9139774" cy="6858000"/>
          </a:xfrm>
          <a:prstGeom prst="rect">
            <a:avLst/>
          </a:prstGeom>
        </p:spPr>
      </p:pic>
      <p:sp>
        <p:nvSpPr>
          <p:cNvPr id="12" name="Content Placeholder 7"/>
          <p:cNvSpPr>
            <a:spLocks noGrp="1"/>
          </p:cNvSpPr>
          <p:nvPr>
            <p:ph sz="quarter" idx="15"/>
          </p:nvPr>
        </p:nvSpPr>
        <p:spPr>
          <a:xfrm>
            <a:off x="1276163" y="5057266"/>
            <a:ext cx="1625360" cy="1352502"/>
          </a:xfrm>
        </p:spPr>
        <p:txBody>
          <a:bodyPr anchor="t" anchorCtr="0">
            <a:normAutofit/>
          </a:bodyPr>
          <a:lstStyle>
            <a:lvl1pPr algn="ctr">
              <a:defRPr sz="2000" b="0" i="0" kern="0">
                <a:solidFill>
                  <a:schemeClr val="tx1"/>
                </a:solidFill>
                <a:latin typeface="+mn-lt"/>
                <a:cs typeface="Calibri Light"/>
              </a:defRPr>
            </a:lvl1pPr>
          </a:lstStyle>
          <a:p>
            <a:pPr lvl="0"/>
            <a:r>
              <a:rPr lang="en-US"/>
              <a:t>Edit Master text styles</a:t>
            </a:r>
          </a:p>
        </p:txBody>
      </p:sp>
      <p:sp>
        <p:nvSpPr>
          <p:cNvPr id="21" name="Content Placeholder 7"/>
          <p:cNvSpPr>
            <a:spLocks noGrp="1"/>
          </p:cNvSpPr>
          <p:nvPr>
            <p:ph sz="quarter" idx="23"/>
          </p:nvPr>
        </p:nvSpPr>
        <p:spPr>
          <a:xfrm>
            <a:off x="3079990" y="5057266"/>
            <a:ext cx="1625360" cy="1352502"/>
          </a:xfrm>
        </p:spPr>
        <p:txBody>
          <a:bodyPr anchor="t" anchorCtr="0">
            <a:normAutofit/>
          </a:bodyPr>
          <a:lstStyle>
            <a:lvl1pPr algn="ctr">
              <a:defRPr sz="2000" b="0" i="0" kern="0">
                <a:solidFill>
                  <a:schemeClr val="tx1"/>
                </a:solidFill>
                <a:latin typeface="+mn-lt"/>
                <a:cs typeface="Calibri Light"/>
              </a:defRPr>
            </a:lvl1pPr>
          </a:lstStyle>
          <a:p>
            <a:pPr lvl="0"/>
            <a:r>
              <a:rPr lang="en-US"/>
              <a:t>Edit Master text styles</a:t>
            </a:r>
          </a:p>
        </p:txBody>
      </p:sp>
      <p:sp>
        <p:nvSpPr>
          <p:cNvPr id="22" name="Content Placeholder 7"/>
          <p:cNvSpPr>
            <a:spLocks noGrp="1"/>
          </p:cNvSpPr>
          <p:nvPr>
            <p:ph sz="quarter" idx="24"/>
          </p:nvPr>
        </p:nvSpPr>
        <p:spPr>
          <a:xfrm>
            <a:off x="4837723" y="5057266"/>
            <a:ext cx="1625360" cy="1352502"/>
          </a:xfrm>
        </p:spPr>
        <p:txBody>
          <a:bodyPr anchor="t" anchorCtr="0">
            <a:normAutofit/>
          </a:bodyPr>
          <a:lstStyle>
            <a:lvl1pPr algn="ctr">
              <a:defRPr sz="2000" b="0" i="0" kern="0">
                <a:solidFill>
                  <a:schemeClr val="tx1"/>
                </a:solidFill>
                <a:latin typeface="+mn-lt"/>
                <a:cs typeface="Calibri Light"/>
              </a:defRPr>
            </a:lvl1pPr>
          </a:lstStyle>
          <a:p>
            <a:pPr lvl="0"/>
            <a:r>
              <a:rPr lang="en-US"/>
              <a:t>Edit Master text styles</a:t>
            </a:r>
          </a:p>
        </p:txBody>
      </p:sp>
      <p:sp>
        <p:nvSpPr>
          <p:cNvPr id="23" name="Content Placeholder 7"/>
          <p:cNvSpPr>
            <a:spLocks noGrp="1"/>
          </p:cNvSpPr>
          <p:nvPr>
            <p:ph sz="quarter" idx="25"/>
          </p:nvPr>
        </p:nvSpPr>
        <p:spPr>
          <a:xfrm>
            <a:off x="6706490" y="5042787"/>
            <a:ext cx="1625360" cy="1352502"/>
          </a:xfrm>
        </p:spPr>
        <p:txBody>
          <a:bodyPr anchor="t" anchorCtr="0">
            <a:normAutofit/>
          </a:bodyPr>
          <a:lstStyle>
            <a:lvl1pPr algn="ctr">
              <a:defRPr sz="2000" b="0" i="0" kern="0">
                <a:solidFill>
                  <a:schemeClr val="tx1"/>
                </a:solidFill>
                <a:latin typeface="+mn-lt"/>
                <a:cs typeface="Calibri Light"/>
              </a:defRPr>
            </a:lvl1pPr>
          </a:lstStyle>
          <a:p>
            <a:pPr lvl="0"/>
            <a:r>
              <a:rPr lang="en-US"/>
              <a:t>Edit Master text styles</a:t>
            </a:r>
          </a:p>
        </p:txBody>
      </p:sp>
      <p:sp>
        <p:nvSpPr>
          <p:cNvPr id="16" name="Content Placeholder 7"/>
          <p:cNvSpPr>
            <a:spLocks noGrp="1" noChangeAspect="1"/>
          </p:cNvSpPr>
          <p:nvPr>
            <p:ph sz="quarter" idx="18"/>
          </p:nvPr>
        </p:nvSpPr>
        <p:spPr>
          <a:xfrm>
            <a:off x="5785336" y="2884539"/>
            <a:ext cx="1528992" cy="1517109"/>
          </a:xfrm>
          <a:prstGeom prst="ellipse">
            <a:avLst/>
          </a:prstGeom>
        </p:spPr>
        <p:txBody>
          <a:bodyPr anchor="ctr" anchorCtr="1">
            <a:normAutofit/>
          </a:bodyPr>
          <a:lstStyle>
            <a:lvl1pPr algn="ctr">
              <a:defRPr sz="2000" b="0" i="0" kern="0" baseline="0">
                <a:solidFill>
                  <a:schemeClr val="bg1"/>
                </a:solidFill>
                <a:latin typeface="+mn-lt"/>
                <a:cs typeface="Calibri Light"/>
              </a:defRPr>
            </a:lvl1pPr>
          </a:lstStyle>
          <a:p>
            <a:pPr lvl="0"/>
            <a:r>
              <a:rPr lang="en-US"/>
              <a:t>Edit Master text styles</a:t>
            </a:r>
          </a:p>
        </p:txBody>
      </p:sp>
      <p:sp>
        <p:nvSpPr>
          <p:cNvPr id="20" name="Content Placeholder 7"/>
          <p:cNvSpPr>
            <a:spLocks noGrp="1" noChangeAspect="1"/>
          </p:cNvSpPr>
          <p:nvPr>
            <p:ph sz="quarter" idx="26"/>
          </p:nvPr>
        </p:nvSpPr>
        <p:spPr>
          <a:xfrm>
            <a:off x="2174630" y="2884540"/>
            <a:ext cx="1528992" cy="1517109"/>
          </a:xfrm>
          <a:prstGeom prst="ellipse">
            <a:avLst/>
          </a:prstGeom>
        </p:spPr>
        <p:txBody>
          <a:bodyPr anchor="ctr" anchorCtr="1">
            <a:normAutofit/>
          </a:bodyPr>
          <a:lstStyle>
            <a:lvl1pPr algn="ctr">
              <a:defRPr sz="2000" b="0" i="0" kern="0" baseline="0">
                <a:solidFill>
                  <a:schemeClr val="bg1"/>
                </a:solidFill>
                <a:latin typeface="+mn-lt"/>
                <a:cs typeface="Calibri Light"/>
              </a:defRPr>
            </a:lvl1pPr>
          </a:lstStyle>
          <a:p>
            <a:pPr lvl="0"/>
            <a:r>
              <a:rPr lang="en-US"/>
              <a:t>Edit Master text styles</a:t>
            </a:r>
          </a:p>
        </p:txBody>
      </p:sp>
      <p:sp>
        <p:nvSpPr>
          <p:cNvPr id="25" name="Content Placeholder 7"/>
          <p:cNvSpPr>
            <a:spLocks noGrp="1" noChangeAspect="1"/>
          </p:cNvSpPr>
          <p:nvPr>
            <p:ph sz="quarter" idx="27"/>
          </p:nvPr>
        </p:nvSpPr>
        <p:spPr>
          <a:xfrm>
            <a:off x="3979983" y="2884540"/>
            <a:ext cx="1528992" cy="1517109"/>
          </a:xfrm>
          <a:prstGeom prst="ellipse">
            <a:avLst/>
          </a:prstGeom>
        </p:spPr>
        <p:txBody>
          <a:bodyPr anchor="ctr" anchorCtr="1">
            <a:normAutofit/>
          </a:bodyPr>
          <a:lstStyle>
            <a:lvl1pPr algn="ctr">
              <a:defRPr sz="2000" b="0" i="0" kern="0" baseline="0">
                <a:solidFill>
                  <a:schemeClr val="bg1"/>
                </a:solidFill>
                <a:latin typeface="+mn-lt"/>
                <a:cs typeface="Calibri Light"/>
              </a:defRPr>
            </a:lvl1pPr>
          </a:lstStyle>
          <a:p>
            <a:pPr lvl="0"/>
            <a:r>
              <a:rPr lang="en-US"/>
              <a:t>Edit Master text styles</a:t>
            </a:r>
          </a:p>
        </p:txBody>
      </p:sp>
      <p:sp>
        <p:nvSpPr>
          <p:cNvPr id="26" name="Content Placeholder 7"/>
          <p:cNvSpPr>
            <a:spLocks noGrp="1" noChangeAspect="1"/>
          </p:cNvSpPr>
          <p:nvPr>
            <p:ph sz="quarter" idx="28"/>
          </p:nvPr>
        </p:nvSpPr>
        <p:spPr>
          <a:xfrm>
            <a:off x="369277" y="2884540"/>
            <a:ext cx="1528992" cy="1517109"/>
          </a:xfrm>
          <a:prstGeom prst="ellipse">
            <a:avLst/>
          </a:prstGeom>
          <a:ln>
            <a:noFill/>
          </a:ln>
        </p:spPr>
        <p:txBody>
          <a:bodyPr anchor="ctr" anchorCtr="1">
            <a:normAutofit/>
          </a:bodyPr>
          <a:lstStyle>
            <a:lvl1pPr algn="ctr">
              <a:defRPr sz="2000" b="0" i="0" kern="0" baseline="0">
                <a:solidFill>
                  <a:schemeClr val="bg1"/>
                </a:solidFill>
                <a:latin typeface="+mn-lt"/>
                <a:cs typeface="Calibri Light"/>
              </a:defRPr>
            </a:lvl1pPr>
          </a:lstStyle>
          <a:p>
            <a:pPr lvl="0"/>
            <a:r>
              <a:rPr lang="en-US"/>
              <a:t>Edit Master text styles</a:t>
            </a:r>
          </a:p>
        </p:txBody>
      </p:sp>
      <p:sp>
        <p:nvSpPr>
          <p:cNvPr id="28" name="Text Placeholder 3"/>
          <p:cNvSpPr>
            <a:spLocks noGrp="1"/>
          </p:cNvSpPr>
          <p:nvPr>
            <p:ph type="body" sz="quarter" idx="31"/>
          </p:nvPr>
        </p:nvSpPr>
        <p:spPr>
          <a:xfrm>
            <a:off x="525463" y="6493823"/>
            <a:ext cx="3027914" cy="367778"/>
          </a:xfrm>
        </p:spPr>
        <p:txBody>
          <a:bodyPr>
            <a:noAutofit/>
          </a:bodyPr>
          <a:lstStyle>
            <a:lvl1pPr>
              <a:defRPr sz="1400">
                <a:solidFill>
                  <a:schemeClr val="tx1"/>
                </a:solidFill>
                <a:latin typeface="Calibri Light" panose="020F0302020204030204" pitchFamily="34" charset="0"/>
              </a:defRPr>
            </a:lvl1pPr>
          </a:lstStyle>
          <a:p>
            <a:pPr lvl="0"/>
            <a:r>
              <a:rPr lang="en-US"/>
              <a:t>Edit Master text styles</a:t>
            </a:r>
          </a:p>
        </p:txBody>
      </p:sp>
      <p:sp>
        <p:nvSpPr>
          <p:cNvPr id="29" name="Text Placeholder 3"/>
          <p:cNvSpPr>
            <a:spLocks noGrp="1"/>
          </p:cNvSpPr>
          <p:nvPr>
            <p:ph type="body" sz="quarter" idx="32" hasCustomPrompt="1"/>
          </p:nvPr>
        </p:nvSpPr>
        <p:spPr>
          <a:xfrm>
            <a:off x="532077" y="364207"/>
            <a:ext cx="7837782" cy="675405"/>
          </a:xfrm>
        </p:spPr>
        <p:txBody>
          <a:bodyPr>
            <a:noAutofit/>
          </a:bodyPr>
          <a:lstStyle>
            <a:lvl1pPr>
              <a:lnSpc>
                <a:spcPct val="90000"/>
              </a:lnSpc>
              <a:defRPr sz="5000" kern="0">
                <a:solidFill>
                  <a:schemeClr val="accent1"/>
                </a:solidFill>
                <a:latin typeface="Calibri Light"/>
                <a:cs typeface="Calibri Light"/>
              </a:defRPr>
            </a:lvl1pPr>
          </a:lstStyle>
          <a:p>
            <a:pPr lvl="0"/>
            <a:r>
              <a:rPr lang="en-US" dirty="0"/>
              <a:t>Click to edit text</a:t>
            </a:r>
          </a:p>
        </p:txBody>
      </p:sp>
      <p:sp>
        <p:nvSpPr>
          <p:cNvPr id="30" name="Text Placeholder 3"/>
          <p:cNvSpPr>
            <a:spLocks noGrp="1"/>
          </p:cNvSpPr>
          <p:nvPr>
            <p:ph type="body" sz="quarter" idx="33"/>
          </p:nvPr>
        </p:nvSpPr>
        <p:spPr>
          <a:xfrm>
            <a:off x="535069" y="1058290"/>
            <a:ext cx="7834790" cy="519113"/>
          </a:xfrm>
        </p:spPr>
        <p:txBody>
          <a:bodyPr>
            <a:noAutofit/>
          </a:bodyPr>
          <a:lstStyle>
            <a:lvl1pPr>
              <a:lnSpc>
                <a:spcPct val="90000"/>
              </a:lnSpc>
              <a:defRPr sz="2800" kern="0">
                <a:solidFill>
                  <a:schemeClr val="tx1"/>
                </a:solidFill>
                <a:latin typeface="Calibri Light" panose="020F0302020204030204" pitchFamily="34" charset="0"/>
              </a:defRPr>
            </a:lvl1pPr>
          </a:lstStyle>
          <a:p>
            <a:pPr lvl="0"/>
            <a:r>
              <a:rPr lang="en-US"/>
              <a:t>Edit Master text styles</a:t>
            </a:r>
          </a:p>
        </p:txBody>
      </p:sp>
    </p:spTree>
    <p:extLst>
      <p:ext uri="{BB962C8B-B14F-4D97-AF65-F5344CB8AC3E}">
        <p14:creationId xmlns:p14="http://schemas.microsoft.com/office/powerpoint/2010/main" val="12550674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sp>
        <p:nvSpPr>
          <p:cNvPr id="12" name="Content Placeholder 7"/>
          <p:cNvSpPr>
            <a:spLocks noGrp="1"/>
          </p:cNvSpPr>
          <p:nvPr>
            <p:ph sz="quarter" idx="15"/>
          </p:nvPr>
        </p:nvSpPr>
        <p:spPr>
          <a:xfrm>
            <a:off x="1822827" y="2240525"/>
            <a:ext cx="6419178" cy="538296"/>
          </a:xfrm>
        </p:spPr>
        <p:txBody>
          <a:bodyPr anchor="ctr" anchorCtr="0">
            <a:normAutofit/>
          </a:bodyPr>
          <a:lstStyle>
            <a:lvl1pPr algn="l">
              <a:lnSpc>
                <a:spcPct val="80000"/>
              </a:lnSpc>
              <a:defRPr sz="2000" b="0" i="0" kern="0">
                <a:solidFill>
                  <a:srgbClr val="FFFFFF"/>
                </a:solidFill>
                <a:latin typeface="+mn-lt"/>
                <a:cs typeface="Calibri Light"/>
              </a:defRPr>
            </a:lvl1pPr>
          </a:lstStyle>
          <a:p>
            <a:pPr lvl="0"/>
            <a:r>
              <a:rPr lang="en-US"/>
              <a:t>Edit Master text styles</a:t>
            </a:r>
          </a:p>
        </p:txBody>
      </p:sp>
      <p:sp>
        <p:nvSpPr>
          <p:cNvPr id="19" name="Content Placeholder 7"/>
          <p:cNvSpPr>
            <a:spLocks noGrp="1" noChangeAspect="1"/>
          </p:cNvSpPr>
          <p:nvPr>
            <p:ph sz="quarter" idx="33"/>
          </p:nvPr>
        </p:nvSpPr>
        <p:spPr>
          <a:xfrm>
            <a:off x="1645308" y="2029269"/>
            <a:ext cx="6808383" cy="913038"/>
          </a:xfrm>
          <a:prstGeom prst="roundRect">
            <a:avLst>
              <a:gd name="adj" fmla="val 48822"/>
            </a:avLst>
          </a:prstGeom>
          <a:solidFill>
            <a:schemeClr val="accent1"/>
          </a:solidFill>
        </p:spPr>
        <p:txBody>
          <a:bodyPr anchor="ctr" anchorCtr="0">
            <a:normAutofit/>
          </a:bodyPr>
          <a:lstStyle>
            <a:lvl1pPr algn="l">
              <a:defRPr sz="2000" b="0" i="0" kern="0" baseline="0">
                <a:solidFill>
                  <a:schemeClr val="bg1"/>
                </a:solidFill>
                <a:latin typeface="+mn-lt"/>
                <a:cs typeface="Calibri Light"/>
              </a:defRPr>
            </a:lvl1pPr>
          </a:lstStyle>
          <a:p>
            <a:pPr lvl="0"/>
            <a:r>
              <a:rPr lang="en-US"/>
              <a:t>Edit Master text styles</a:t>
            </a:r>
          </a:p>
        </p:txBody>
      </p:sp>
      <p:sp>
        <p:nvSpPr>
          <p:cNvPr id="5" name="Picture Placeholder 4"/>
          <p:cNvSpPr>
            <a:spLocks noGrp="1"/>
          </p:cNvSpPr>
          <p:nvPr>
            <p:ph type="pic" sz="quarter" idx="36"/>
          </p:nvPr>
        </p:nvSpPr>
        <p:spPr>
          <a:xfrm>
            <a:off x="691151" y="2029269"/>
            <a:ext cx="914400" cy="908050"/>
          </a:xfrm>
          <a:prstGeom prst="flowChartConnector">
            <a:avLst/>
          </a:prstGeom>
          <a:solidFill>
            <a:schemeClr val="bg1">
              <a:lumMod val="50000"/>
            </a:schemeClr>
          </a:solidFill>
        </p:spPr>
        <p:txBody>
          <a:bodyPr>
            <a:normAutofit/>
          </a:bodyPr>
          <a:lstStyle>
            <a:lvl1pPr>
              <a:defRPr sz="2000">
                <a:solidFill>
                  <a:schemeClr val="bg1"/>
                </a:solidFill>
              </a:defRPr>
            </a:lvl1pPr>
          </a:lstStyle>
          <a:p>
            <a:r>
              <a:rPr lang="en-US" dirty="0"/>
              <a:t>Click icon to add picture</a:t>
            </a:r>
          </a:p>
        </p:txBody>
      </p:sp>
      <p:sp>
        <p:nvSpPr>
          <p:cNvPr id="25" name="Picture Placeholder 4"/>
          <p:cNvSpPr>
            <a:spLocks noGrp="1"/>
          </p:cNvSpPr>
          <p:nvPr>
            <p:ph type="pic" sz="quarter" idx="37"/>
          </p:nvPr>
        </p:nvSpPr>
        <p:spPr>
          <a:xfrm>
            <a:off x="7539291" y="2997063"/>
            <a:ext cx="914400" cy="908050"/>
          </a:xfrm>
          <a:prstGeom prst="flowChartConnector">
            <a:avLst/>
          </a:prstGeom>
          <a:solidFill>
            <a:schemeClr val="bg1">
              <a:lumMod val="50000"/>
            </a:schemeClr>
          </a:solidFill>
        </p:spPr>
        <p:txBody>
          <a:bodyPr>
            <a:normAutofit/>
          </a:bodyPr>
          <a:lstStyle>
            <a:lvl1pPr>
              <a:defRPr sz="2000">
                <a:solidFill>
                  <a:schemeClr val="bg1"/>
                </a:solidFill>
              </a:defRPr>
            </a:lvl1pPr>
          </a:lstStyle>
          <a:p>
            <a:r>
              <a:rPr lang="en-US"/>
              <a:t>Click icon to add picture</a:t>
            </a:r>
            <a:endParaRPr lang="en-US" dirty="0"/>
          </a:p>
        </p:txBody>
      </p:sp>
      <p:sp>
        <p:nvSpPr>
          <p:cNvPr id="27" name="Picture Placeholder 4"/>
          <p:cNvSpPr>
            <a:spLocks noGrp="1"/>
          </p:cNvSpPr>
          <p:nvPr>
            <p:ph type="pic" sz="quarter" idx="38"/>
          </p:nvPr>
        </p:nvSpPr>
        <p:spPr>
          <a:xfrm>
            <a:off x="7539291" y="4921995"/>
            <a:ext cx="914400" cy="908050"/>
          </a:xfrm>
          <a:prstGeom prst="flowChartConnector">
            <a:avLst/>
          </a:prstGeom>
          <a:solidFill>
            <a:schemeClr val="bg1">
              <a:lumMod val="50000"/>
            </a:schemeClr>
          </a:solidFill>
        </p:spPr>
        <p:txBody>
          <a:bodyPr>
            <a:normAutofit/>
          </a:bodyPr>
          <a:lstStyle>
            <a:lvl1pPr>
              <a:defRPr sz="2000">
                <a:solidFill>
                  <a:schemeClr val="bg1"/>
                </a:solidFill>
              </a:defRPr>
            </a:lvl1pPr>
          </a:lstStyle>
          <a:p>
            <a:r>
              <a:rPr lang="en-US"/>
              <a:t>Click icon to add picture</a:t>
            </a:r>
            <a:endParaRPr lang="en-US" dirty="0"/>
          </a:p>
        </p:txBody>
      </p:sp>
      <p:sp>
        <p:nvSpPr>
          <p:cNvPr id="29" name="Picture Placeholder 4"/>
          <p:cNvSpPr>
            <a:spLocks noGrp="1"/>
          </p:cNvSpPr>
          <p:nvPr>
            <p:ph type="pic" sz="quarter" idx="39"/>
          </p:nvPr>
        </p:nvSpPr>
        <p:spPr>
          <a:xfrm>
            <a:off x="691151" y="3959869"/>
            <a:ext cx="914400" cy="908050"/>
          </a:xfrm>
          <a:prstGeom prst="flowChartConnector">
            <a:avLst/>
          </a:prstGeom>
          <a:solidFill>
            <a:schemeClr val="bg1">
              <a:lumMod val="50000"/>
            </a:schemeClr>
          </a:solidFill>
        </p:spPr>
        <p:txBody>
          <a:bodyPr>
            <a:normAutofit/>
          </a:bodyPr>
          <a:lstStyle>
            <a:lvl1pPr>
              <a:defRPr sz="2000">
                <a:solidFill>
                  <a:schemeClr val="bg1"/>
                </a:solidFill>
              </a:defRPr>
            </a:lvl1pPr>
          </a:lstStyle>
          <a:p>
            <a:r>
              <a:rPr lang="en-US"/>
              <a:t>Click icon to add picture</a:t>
            </a:r>
            <a:endParaRPr lang="en-US" dirty="0"/>
          </a:p>
        </p:txBody>
      </p:sp>
      <p:sp>
        <p:nvSpPr>
          <p:cNvPr id="7" name="Text Placeholder 6"/>
          <p:cNvSpPr>
            <a:spLocks noGrp="1"/>
          </p:cNvSpPr>
          <p:nvPr>
            <p:ph type="body" sz="quarter" idx="40"/>
          </p:nvPr>
        </p:nvSpPr>
        <p:spPr>
          <a:xfrm>
            <a:off x="1644650" y="2028825"/>
            <a:ext cx="6808788" cy="908050"/>
          </a:xfrm>
          <a:prstGeom prst="roundRect">
            <a:avLst>
              <a:gd name="adj" fmla="val 48325"/>
            </a:avLst>
          </a:prstGeom>
          <a:solidFill>
            <a:schemeClr val="accent1"/>
          </a:solidFill>
          <a:ln>
            <a:noFill/>
          </a:ln>
          <a:effectLst/>
        </p:spPr>
        <p:txBody>
          <a:bodyPr anchor="ctr" anchorCtr="0">
            <a:normAutofit/>
          </a:bodyPr>
          <a:lstStyle>
            <a:lvl1pPr>
              <a:defRPr sz="2000">
                <a:solidFill>
                  <a:schemeClr val="bg1"/>
                </a:solidFill>
              </a:defRPr>
            </a:lvl1pPr>
          </a:lstStyle>
          <a:p>
            <a:pPr lvl="0"/>
            <a:r>
              <a:rPr lang="en-US"/>
              <a:t>Edit Master text styles</a:t>
            </a:r>
          </a:p>
        </p:txBody>
      </p:sp>
      <p:sp>
        <p:nvSpPr>
          <p:cNvPr id="31" name="Text Placeholder 6"/>
          <p:cNvSpPr>
            <a:spLocks noGrp="1"/>
          </p:cNvSpPr>
          <p:nvPr>
            <p:ph type="body" sz="quarter" idx="41"/>
          </p:nvPr>
        </p:nvSpPr>
        <p:spPr>
          <a:xfrm>
            <a:off x="691151" y="2997794"/>
            <a:ext cx="6808788" cy="908050"/>
          </a:xfrm>
          <a:prstGeom prst="roundRect">
            <a:avLst>
              <a:gd name="adj" fmla="val 48325"/>
            </a:avLst>
          </a:prstGeom>
          <a:solidFill>
            <a:schemeClr val="accent3"/>
          </a:solidFill>
          <a:ln>
            <a:noFill/>
          </a:ln>
          <a:effectLst/>
        </p:spPr>
        <p:txBody>
          <a:bodyPr anchor="ctr" anchorCtr="0">
            <a:normAutofit/>
          </a:bodyPr>
          <a:lstStyle>
            <a:lvl1pPr>
              <a:defRPr sz="2000">
                <a:solidFill>
                  <a:schemeClr val="bg1"/>
                </a:solidFill>
              </a:defRPr>
            </a:lvl1pPr>
          </a:lstStyle>
          <a:p>
            <a:pPr lvl="0"/>
            <a:r>
              <a:rPr lang="en-US"/>
              <a:t>Edit Master text styles</a:t>
            </a:r>
          </a:p>
        </p:txBody>
      </p:sp>
      <p:sp>
        <p:nvSpPr>
          <p:cNvPr id="32" name="Text Placeholder 6"/>
          <p:cNvSpPr>
            <a:spLocks noGrp="1"/>
          </p:cNvSpPr>
          <p:nvPr>
            <p:ph type="body" sz="quarter" idx="42"/>
          </p:nvPr>
        </p:nvSpPr>
        <p:spPr>
          <a:xfrm>
            <a:off x="1645308" y="3960600"/>
            <a:ext cx="6808788" cy="908050"/>
          </a:xfrm>
          <a:prstGeom prst="roundRect">
            <a:avLst>
              <a:gd name="adj" fmla="val 48325"/>
            </a:avLst>
          </a:prstGeom>
          <a:solidFill>
            <a:srgbClr val="46296D"/>
          </a:solidFill>
          <a:ln>
            <a:noFill/>
          </a:ln>
          <a:effectLst/>
        </p:spPr>
        <p:txBody>
          <a:bodyPr anchor="ctr" anchorCtr="0">
            <a:normAutofit/>
          </a:bodyPr>
          <a:lstStyle>
            <a:lvl1pPr>
              <a:defRPr sz="2000">
                <a:solidFill>
                  <a:schemeClr val="bg1"/>
                </a:solidFill>
              </a:defRPr>
            </a:lvl1pPr>
          </a:lstStyle>
          <a:p>
            <a:pPr lvl="0"/>
            <a:r>
              <a:rPr lang="en-US"/>
              <a:t>Edit Master text styles</a:t>
            </a:r>
          </a:p>
        </p:txBody>
      </p:sp>
      <p:sp>
        <p:nvSpPr>
          <p:cNvPr id="33" name="Text Placeholder 6"/>
          <p:cNvSpPr>
            <a:spLocks noGrp="1"/>
          </p:cNvSpPr>
          <p:nvPr>
            <p:ph type="body" sz="quarter" idx="43"/>
          </p:nvPr>
        </p:nvSpPr>
        <p:spPr>
          <a:xfrm>
            <a:off x="691151" y="4929569"/>
            <a:ext cx="6808788" cy="908050"/>
          </a:xfrm>
          <a:prstGeom prst="roundRect">
            <a:avLst>
              <a:gd name="adj" fmla="val 48325"/>
            </a:avLst>
          </a:prstGeom>
          <a:solidFill>
            <a:schemeClr val="accent2"/>
          </a:solidFill>
          <a:ln>
            <a:noFill/>
          </a:ln>
          <a:effectLst/>
        </p:spPr>
        <p:txBody>
          <a:bodyPr anchor="ctr" anchorCtr="0">
            <a:normAutofit/>
          </a:bodyPr>
          <a:lstStyle>
            <a:lvl1pPr>
              <a:defRPr sz="2000">
                <a:solidFill>
                  <a:schemeClr val="bg1"/>
                </a:solidFill>
              </a:defRPr>
            </a:lvl1pPr>
          </a:lstStyle>
          <a:p>
            <a:pPr lvl="0"/>
            <a:r>
              <a:rPr lang="en-US"/>
              <a:t>Edit Master text styles</a:t>
            </a:r>
          </a:p>
        </p:txBody>
      </p:sp>
      <p:sp>
        <p:nvSpPr>
          <p:cNvPr id="20" name="Text Placeholder 3"/>
          <p:cNvSpPr>
            <a:spLocks noGrp="1"/>
          </p:cNvSpPr>
          <p:nvPr>
            <p:ph type="body" sz="quarter" idx="25"/>
          </p:nvPr>
        </p:nvSpPr>
        <p:spPr>
          <a:xfrm>
            <a:off x="525463" y="6493823"/>
            <a:ext cx="3027914" cy="367778"/>
          </a:xfrm>
        </p:spPr>
        <p:txBody>
          <a:bodyPr>
            <a:noAutofit/>
          </a:bodyPr>
          <a:lstStyle>
            <a:lvl1pPr>
              <a:defRPr sz="1400">
                <a:solidFill>
                  <a:schemeClr val="tx1"/>
                </a:solidFill>
                <a:latin typeface="Calibri Light" panose="020F0302020204030204" pitchFamily="34" charset="0"/>
              </a:defRPr>
            </a:lvl1pPr>
          </a:lstStyle>
          <a:p>
            <a:pPr lvl="0"/>
            <a:r>
              <a:rPr lang="en-US"/>
              <a:t>Edit Master text styles</a:t>
            </a:r>
          </a:p>
        </p:txBody>
      </p:sp>
      <p:sp>
        <p:nvSpPr>
          <p:cNvPr id="21" name="Text Placeholder 3"/>
          <p:cNvSpPr>
            <a:spLocks noGrp="1"/>
          </p:cNvSpPr>
          <p:nvPr>
            <p:ph type="body" sz="quarter" idx="32" hasCustomPrompt="1"/>
          </p:nvPr>
        </p:nvSpPr>
        <p:spPr>
          <a:xfrm>
            <a:off x="532077" y="364207"/>
            <a:ext cx="7837782" cy="1051843"/>
          </a:xfrm>
        </p:spPr>
        <p:txBody>
          <a:bodyPr>
            <a:noAutofit/>
          </a:bodyPr>
          <a:lstStyle>
            <a:lvl1pPr>
              <a:lnSpc>
                <a:spcPct val="90000"/>
              </a:lnSpc>
              <a:defRPr sz="5000" kern="0">
                <a:solidFill>
                  <a:schemeClr val="accent1"/>
                </a:solidFill>
                <a:latin typeface="Calibri Light"/>
                <a:cs typeface="Calibri Light"/>
              </a:defRPr>
            </a:lvl1pPr>
          </a:lstStyle>
          <a:p>
            <a:pPr lvl="0"/>
            <a:r>
              <a:rPr lang="en-US" dirty="0"/>
              <a:t>Click to edit text</a:t>
            </a:r>
          </a:p>
        </p:txBody>
      </p:sp>
    </p:spTree>
    <p:extLst>
      <p:ext uri="{BB962C8B-B14F-4D97-AF65-F5344CB8AC3E}">
        <p14:creationId xmlns:p14="http://schemas.microsoft.com/office/powerpoint/2010/main" val="26864397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pic>
        <p:nvPicPr>
          <p:cNvPr id="2" name="Picture 1" descr="Background_1-23.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39774" cy="6858000"/>
          </a:xfrm>
          <a:prstGeom prst="rect">
            <a:avLst/>
          </a:prstGeom>
        </p:spPr>
      </p:pic>
      <p:sp>
        <p:nvSpPr>
          <p:cNvPr id="6" name="Content Placeholder 3"/>
          <p:cNvSpPr>
            <a:spLocks noGrp="1"/>
          </p:cNvSpPr>
          <p:nvPr>
            <p:ph sz="quarter" idx="13"/>
          </p:nvPr>
        </p:nvSpPr>
        <p:spPr>
          <a:xfrm>
            <a:off x="525463" y="1693098"/>
            <a:ext cx="7833797" cy="3126328"/>
          </a:xfrm>
        </p:spPr>
        <p:txBody>
          <a:bodyPr/>
          <a:lstStyle>
            <a:lvl1pPr>
              <a:lnSpc>
                <a:spcPct val="80000"/>
              </a:lnSpc>
              <a:defRPr sz="3000" kern="0">
                <a:latin typeface="Calibri Light"/>
                <a:cs typeface="Calibri Light"/>
              </a:defRPr>
            </a:lvl1pPr>
            <a:lvl2pPr marL="742950" indent="-285750">
              <a:lnSpc>
                <a:spcPct val="70000"/>
              </a:lnSpc>
              <a:buFont typeface="Arial"/>
              <a:buChar char="•"/>
              <a:defRPr kern="0">
                <a:latin typeface="Calibri Light"/>
                <a:cs typeface="Calibri Light"/>
              </a:defRPr>
            </a:lvl2pPr>
            <a:lvl3pPr marL="1143000" indent="-228600">
              <a:lnSpc>
                <a:spcPct val="70000"/>
              </a:lnSpc>
              <a:buFont typeface="Arial"/>
              <a:buChar char="•"/>
              <a:defRPr kern="0">
                <a:latin typeface="Calibri Light"/>
                <a:cs typeface="Calibri Light"/>
              </a:defRPr>
            </a:lvl3pPr>
            <a:lvl4pPr>
              <a:defRPr kern="0">
                <a:latin typeface="Calibri Light"/>
                <a:cs typeface="Calibri Light"/>
              </a:defRPr>
            </a:lvl4pPr>
            <a:lvl5pPr>
              <a:defRPr kern="0">
                <a:latin typeface="Calibri Light"/>
                <a:cs typeface="Calibri Ligh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3"/>
          <p:cNvSpPr>
            <a:spLocks noGrp="1"/>
          </p:cNvSpPr>
          <p:nvPr>
            <p:ph type="body" sz="quarter" idx="32" hasCustomPrompt="1"/>
          </p:nvPr>
        </p:nvSpPr>
        <p:spPr>
          <a:xfrm>
            <a:off x="532077" y="364207"/>
            <a:ext cx="7837782" cy="675405"/>
          </a:xfrm>
        </p:spPr>
        <p:txBody>
          <a:bodyPr>
            <a:noAutofit/>
          </a:bodyPr>
          <a:lstStyle>
            <a:lvl1pPr>
              <a:lnSpc>
                <a:spcPct val="90000"/>
              </a:lnSpc>
              <a:defRPr sz="5000" kern="0">
                <a:solidFill>
                  <a:schemeClr val="accent1"/>
                </a:solidFill>
                <a:latin typeface="Calibri Light"/>
                <a:cs typeface="Calibri Light"/>
              </a:defRPr>
            </a:lvl1pPr>
          </a:lstStyle>
          <a:p>
            <a:pPr lvl="0"/>
            <a:r>
              <a:rPr lang="en-US" dirty="0"/>
              <a:t>Click to edit text</a:t>
            </a:r>
          </a:p>
        </p:txBody>
      </p:sp>
      <p:sp>
        <p:nvSpPr>
          <p:cNvPr id="13" name="Text Placeholder 3"/>
          <p:cNvSpPr>
            <a:spLocks noGrp="1"/>
          </p:cNvSpPr>
          <p:nvPr>
            <p:ph type="body" sz="quarter" idx="24"/>
          </p:nvPr>
        </p:nvSpPr>
        <p:spPr>
          <a:xfrm>
            <a:off x="535069" y="1058290"/>
            <a:ext cx="7834790" cy="519113"/>
          </a:xfrm>
        </p:spPr>
        <p:txBody>
          <a:bodyPr>
            <a:noAutofit/>
          </a:bodyPr>
          <a:lstStyle>
            <a:lvl1pPr>
              <a:lnSpc>
                <a:spcPct val="90000"/>
              </a:lnSpc>
              <a:defRPr sz="2800" kern="0">
                <a:solidFill>
                  <a:schemeClr val="tx1"/>
                </a:solidFill>
                <a:latin typeface="Calibri Light" panose="020F0302020204030204" pitchFamily="34" charset="0"/>
              </a:defRPr>
            </a:lvl1pPr>
          </a:lstStyle>
          <a:p>
            <a:pPr lvl="0"/>
            <a:r>
              <a:rPr lang="en-US"/>
              <a:t>Edit Master text styles</a:t>
            </a:r>
          </a:p>
        </p:txBody>
      </p:sp>
    </p:spTree>
    <p:extLst>
      <p:ext uri="{BB962C8B-B14F-4D97-AF65-F5344CB8AC3E}">
        <p14:creationId xmlns:p14="http://schemas.microsoft.com/office/powerpoint/2010/main" val="14066494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pic>
        <p:nvPicPr>
          <p:cNvPr id="3" name="Picture 2" descr="Background_1-24.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10" y="33644"/>
            <a:ext cx="9127098" cy="6858000"/>
          </a:xfrm>
          <a:prstGeom prst="rect">
            <a:avLst/>
          </a:prstGeom>
        </p:spPr>
      </p:pic>
      <p:sp>
        <p:nvSpPr>
          <p:cNvPr id="10" name="Content Placeholder 3"/>
          <p:cNvSpPr>
            <a:spLocks noGrp="1"/>
          </p:cNvSpPr>
          <p:nvPr>
            <p:ph sz="quarter" idx="13"/>
          </p:nvPr>
        </p:nvSpPr>
        <p:spPr>
          <a:xfrm>
            <a:off x="525463" y="1693098"/>
            <a:ext cx="7833797" cy="3126328"/>
          </a:xfrm>
        </p:spPr>
        <p:txBody>
          <a:bodyPr/>
          <a:lstStyle>
            <a:lvl1pPr>
              <a:lnSpc>
                <a:spcPct val="80000"/>
              </a:lnSpc>
              <a:defRPr sz="3000" kern="0">
                <a:latin typeface="Calibri Light"/>
                <a:cs typeface="Calibri Light"/>
              </a:defRPr>
            </a:lvl1pPr>
            <a:lvl2pPr marL="742950" indent="-285750">
              <a:lnSpc>
                <a:spcPct val="70000"/>
              </a:lnSpc>
              <a:buFont typeface="Arial"/>
              <a:buChar char="•"/>
              <a:defRPr kern="0">
                <a:latin typeface="Calibri Light"/>
                <a:cs typeface="Calibri Light"/>
              </a:defRPr>
            </a:lvl2pPr>
            <a:lvl3pPr marL="1143000" indent="-228600">
              <a:lnSpc>
                <a:spcPct val="70000"/>
              </a:lnSpc>
              <a:buFont typeface="Arial"/>
              <a:buChar char="•"/>
              <a:defRPr kern="0">
                <a:latin typeface="Calibri Light"/>
                <a:cs typeface="Calibri Light"/>
              </a:defRPr>
            </a:lvl3pPr>
            <a:lvl4pPr>
              <a:defRPr kern="0">
                <a:latin typeface="Calibri Light"/>
                <a:cs typeface="Calibri Light"/>
              </a:defRPr>
            </a:lvl4pPr>
            <a:lvl5pPr>
              <a:defRPr kern="0">
                <a:latin typeface="Calibri Light"/>
                <a:cs typeface="Calibri Ligh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3"/>
          <p:cNvSpPr>
            <a:spLocks noGrp="1"/>
          </p:cNvSpPr>
          <p:nvPr>
            <p:ph type="body" sz="quarter" idx="32" hasCustomPrompt="1"/>
          </p:nvPr>
        </p:nvSpPr>
        <p:spPr>
          <a:xfrm>
            <a:off x="532077" y="364207"/>
            <a:ext cx="7837782" cy="675405"/>
          </a:xfrm>
        </p:spPr>
        <p:txBody>
          <a:bodyPr>
            <a:noAutofit/>
          </a:bodyPr>
          <a:lstStyle>
            <a:lvl1pPr>
              <a:lnSpc>
                <a:spcPct val="90000"/>
              </a:lnSpc>
              <a:defRPr sz="5000" kern="0">
                <a:solidFill>
                  <a:schemeClr val="accent1"/>
                </a:solidFill>
                <a:latin typeface="Calibri Light"/>
                <a:cs typeface="Calibri Light"/>
              </a:defRPr>
            </a:lvl1pPr>
          </a:lstStyle>
          <a:p>
            <a:pPr lvl="0"/>
            <a:r>
              <a:rPr lang="en-US" dirty="0"/>
              <a:t>Click to edit text</a:t>
            </a:r>
          </a:p>
        </p:txBody>
      </p:sp>
      <p:sp>
        <p:nvSpPr>
          <p:cNvPr id="14" name="Text Placeholder 3"/>
          <p:cNvSpPr>
            <a:spLocks noGrp="1"/>
          </p:cNvSpPr>
          <p:nvPr>
            <p:ph type="body" sz="quarter" idx="24"/>
          </p:nvPr>
        </p:nvSpPr>
        <p:spPr>
          <a:xfrm>
            <a:off x="535069" y="1058290"/>
            <a:ext cx="7834790" cy="519113"/>
          </a:xfrm>
        </p:spPr>
        <p:txBody>
          <a:bodyPr>
            <a:noAutofit/>
          </a:bodyPr>
          <a:lstStyle>
            <a:lvl1pPr>
              <a:lnSpc>
                <a:spcPct val="90000"/>
              </a:lnSpc>
              <a:defRPr sz="2800" kern="0">
                <a:solidFill>
                  <a:schemeClr val="tx1"/>
                </a:solidFill>
                <a:latin typeface="Calibri Light" panose="020F0302020204030204" pitchFamily="34" charset="0"/>
              </a:defRPr>
            </a:lvl1pPr>
          </a:lstStyle>
          <a:p>
            <a:pPr lvl="0"/>
            <a:r>
              <a:rPr lang="en-US"/>
              <a:t>Edit Master text styles</a:t>
            </a:r>
          </a:p>
        </p:txBody>
      </p:sp>
    </p:spTree>
    <p:extLst>
      <p:ext uri="{BB962C8B-B14F-4D97-AF65-F5344CB8AC3E}">
        <p14:creationId xmlns:p14="http://schemas.microsoft.com/office/powerpoint/2010/main" val="11454168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5_Two Content">
    <p:spTree>
      <p:nvGrpSpPr>
        <p:cNvPr id="1" name=""/>
        <p:cNvGrpSpPr/>
        <p:nvPr/>
      </p:nvGrpSpPr>
      <p:grpSpPr>
        <a:xfrm>
          <a:off x="0" y="0"/>
          <a:ext cx="0" cy="0"/>
          <a:chOff x="0" y="0"/>
          <a:chExt cx="0" cy="0"/>
        </a:xfrm>
      </p:grpSpPr>
      <p:pic>
        <p:nvPicPr>
          <p:cNvPr id="8" name="Picture 8" descr="LargeCircleCropped_Oragne.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933950" y="6350"/>
            <a:ext cx="421005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 name="Oval 12"/>
          <p:cNvSpPr/>
          <p:nvPr userDrawn="1"/>
        </p:nvSpPr>
        <p:spPr>
          <a:xfrm>
            <a:off x="4721591" y="424507"/>
            <a:ext cx="5926328" cy="5926328"/>
          </a:xfrm>
          <a:prstGeom prst="ellipse">
            <a:avLst/>
          </a:prstGeom>
          <a:noFill/>
          <a:ln>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 name="Oval 1"/>
          <p:cNvSpPr/>
          <p:nvPr userDrawn="1"/>
        </p:nvSpPr>
        <p:spPr>
          <a:xfrm>
            <a:off x="4721591" y="453609"/>
            <a:ext cx="5664596" cy="5664596"/>
          </a:xfrm>
          <a:prstGeom prst="ellipse">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3" name="Content Placeholder 32"/>
          <p:cNvSpPr>
            <a:spLocks noGrp="1"/>
          </p:cNvSpPr>
          <p:nvPr>
            <p:ph sz="quarter" idx="23"/>
          </p:nvPr>
        </p:nvSpPr>
        <p:spPr>
          <a:xfrm>
            <a:off x="5471005" y="1606379"/>
            <a:ext cx="3363215" cy="3356918"/>
          </a:xfrm>
        </p:spPr>
        <p:txBody>
          <a:bodyPr>
            <a:noAutofit/>
          </a:bodyPr>
          <a:lstStyle>
            <a:lvl1pPr>
              <a:lnSpc>
                <a:spcPct val="90000"/>
              </a:lnSpc>
              <a:defRPr sz="2000" b="0" i="0" kern="0">
                <a:solidFill>
                  <a:schemeClr val="bg1"/>
                </a:solidFill>
                <a:latin typeface="Calibri Light"/>
                <a:cs typeface="Calibri Light"/>
              </a:defRPr>
            </a:lvl1pPr>
          </a:lstStyle>
          <a:p>
            <a:pPr lvl="0"/>
            <a:r>
              <a:rPr lang="en-US"/>
              <a:t>Edit Master text styles</a:t>
            </a:r>
          </a:p>
        </p:txBody>
      </p:sp>
      <p:sp>
        <p:nvSpPr>
          <p:cNvPr id="11" name="Content Placeholder 3"/>
          <p:cNvSpPr>
            <a:spLocks noGrp="1"/>
          </p:cNvSpPr>
          <p:nvPr>
            <p:ph sz="quarter" idx="13"/>
          </p:nvPr>
        </p:nvSpPr>
        <p:spPr>
          <a:xfrm>
            <a:off x="540505" y="2119394"/>
            <a:ext cx="3932238" cy="3368194"/>
          </a:xfrm>
        </p:spPr>
        <p:txBody>
          <a:bodyPr>
            <a:noAutofit/>
          </a:bodyPr>
          <a:lstStyle>
            <a:lvl1pPr marL="0" indent="0">
              <a:lnSpc>
                <a:spcPct val="90000"/>
              </a:lnSpc>
              <a:defRPr sz="2800" kern="0">
                <a:latin typeface="Calibri Light"/>
                <a:cs typeface="Calibri Light"/>
              </a:defRPr>
            </a:lvl1pPr>
            <a:lvl2pPr marL="742950" indent="-285750">
              <a:lnSpc>
                <a:spcPct val="90000"/>
              </a:lnSpc>
              <a:buFont typeface="Arial"/>
              <a:buChar char="•"/>
              <a:defRPr kern="0">
                <a:latin typeface="Calibri Light"/>
                <a:cs typeface="Calibri Light"/>
              </a:defRPr>
            </a:lvl2pPr>
            <a:lvl3pPr marL="1143000" indent="-228600">
              <a:lnSpc>
                <a:spcPct val="90000"/>
              </a:lnSpc>
              <a:buFont typeface="Arial"/>
              <a:buChar char="•"/>
              <a:defRPr kern="0">
                <a:latin typeface="Calibri Light"/>
                <a:cs typeface="Calibri Light"/>
              </a:defRPr>
            </a:lvl3pPr>
            <a:lvl4pPr>
              <a:lnSpc>
                <a:spcPct val="90000"/>
              </a:lnSpc>
              <a:defRPr kern="0">
                <a:latin typeface="Calibri Light"/>
                <a:cs typeface="Calibri Light"/>
              </a:defRPr>
            </a:lvl4pPr>
            <a:lvl5pPr>
              <a:lnSpc>
                <a:spcPct val="90000"/>
              </a:lnSpc>
              <a:defRPr kern="0">
                <a:latin typeface="Calibri Light"/>
                <a:cs typeface="Calibri Ligh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Oval 14"/>
          <p:cNvSpPr/>
          <p:nvPr userDrawn="1"/>
        </p:nvSpPr>
        <p:spPr>
          <a:xfrm>
            <a:off x="7160624" y="5598129"/>
            <a:ext cx="640641" cy="640641"/>
          </a:xfrm>
          <a:prstGeom prst="ellipse">
            <a:avLst/>
          </a:prstGeom>
          <a:noFill/>
          <a:ln>
            <a:solidFill>
              <a:srgbClr val="FFFFFF"/>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Oval 15"/>
          <p:cNvSpPr/>
          <p:nvPr userDrawn="1"/>
        </p:nvSpPr>
        <p:spPr>
          <a:xfrm>
            <a:off x="7480944" y="5166505"/>
            <a:ext cx="863247" cy="863247"/>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Oval 13"/>
          <p:cNvSpPr/>
          <p:nvPr userDrawn="1"/>
        </p:nvSpPr>
        <p:spPr>
          <a:xfrm>
            <a:off x="7892836" y="5384615"/>
            <a:ext cx="576631" cy="576631"/>
          </a:xfrm>
          <a:prstGeom prst="ellipse">
            <a:avLst/>
          </a:prstGeom>
          <a:noFill/>
          <a:ln>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1" name="Text Placeholder 3"/>
          <p:cNvSpPr>
            <a:spLocks noGrp="1"/>
          </p:cNvSpPr>
          <p:nvPr>
            <p:ph type="body" sz="quarter" idx="25"/>
          </p:nvPr>
        </p:nvSpPr>
        <p:spPr>
          <a:xfrm>
            <a:off x="525463" y="6493823"/>
            <a:ext cx="3027914" cy="367778"/>
          </a:xfrm>
        </p:spPr>
        <p:txBody>
          <a:bodyPr>
            <a:noAutofit/>
          </a:bodyPr>
          <a:lstStyle>
            <a:lvl1pPr>
              <a:defRPr sz="1400">
                <a:solidFill>
                  <a:schemeClr val="tx1"/>
                </a:solidFill>
                <a:latin typeface="Calibri Light" panose="020F0302020204030204" pitchFamily="34" charset="0"/>
              </a:defRPr>
            </a:lvl1pPr>
          </a:lstStyle>
          <a:p>
            <a:pPr lvl="0"/>
            <a:r>
              <a:rPr lang="en-US"/>
              <a:t>Edit Master text styles</a:t>
            </a:r>
          </a:p>
        </p:txBody>
      </p:sp>
      <p:sp>
        <p:nvSpPr>
          <p:cNvPr id="22" name="Text Placeholder 3"/>
          <p:cNvSpPr>
            <a:spLocks noGrp="1"/>
          </p:cNvSpPr>
          <p:nvPr>
            <p:ph type="body" sz="quarter" idx="27" hasCustomPrompt="1"/>
          </p:nvPr>
        </p:nvSpPr>
        <p:spPr>
          <a:xfrm>
            <a:off x="532077" y="663061"/>
            <a:ext cx="3940666" cy="1354234"/>
          </a:xfrm>
        </p:spPr>
        <p:txBody>
          <a:bodyPr anchor="b" anchorCtr="0">
            <a:noAutofit/>
          </a:bodyPr>
          <a:lstStyle>
            <a:lvl1pPr>
              <a:lnSpc>
                <a:spcPct val="90000"/>
              </a:lnSpc>
              <a:defRPr sz="5000" kern="0">
                <a:solidFill>
                  <a:schemeClr val="accent1"/>
                </a:solidFill>
                <a:latin typeface="Calibri Light"/>
                <a:cs typeface="Calibri Light"/>
              </a:defRPr>
            </a:lvl1pPr>
          </a:lstStyle>
          <a:p>
            <a:pPr lvl="0"/>
            <a:r>
              <a:rPr lang="en-US" dirty="0"/>
              <a:t>Click to edit text</a:t>
            </a:r>
          </a:p>
        </p:txBody>
      </p:sp>
    </p:spTree>
    <p:extLst>
      <p:ext uri="{BB962C8B-B14F-4D97-AF65-F5344CB8AC3E}">
        <p14:creationId xmlns:p14="http://schemas.microsoft.com/office/powerpoint/2010/main" val="40128445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pic>
        <p:nvPicPr>
          <p:cNvPr id="8" name="Picture 8" descr="LargeCircleCropped_Oragne.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933950" y="6350"/>
            <a:ext cx="421005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 name="Oval 12"/>
          <p:cNvSpPr/>
          <p:nvPr userDrawn="1"/>
        </p:nvSpPr>
        <p:spPr>
          <a:xfrm>
            <a:off x="4721591" y="424507"/>
            <a:ext cx="5926328" cy="5926328"/>
          </a:xfrm>
          <a:prstGeom prst="ellipse">
            <a:avLst/>
          </a:prstGeom>
          <a:noFill/>
          <a:ln>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 name="Oval 1"/>
          <p:cNvSpPr/>
          <p:nvPr userDrawn="1"/>
        </p:nvSpPr>
        <p:spPr>
          <a:xfrm>
            <a:off x="4721591" y="453609"/>
            <a:ext cx="5664596" cy="5664596"/>
          </a:xfrm>
          <a:prstGeom prst="ellipse">
            <a:avLst/>
          </a:prstGeom>
          <a:solidFill>
            <a:schemeClr val="accent2"/>
          </a:solidFill>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Oval 13"/>
          <p:cNvSpPr/>
          <p:nvPr userDrawn="1"/>
        </p:nvSpPr>
        <p:spPr>
          <a:xfrm>
            <a:off x="5575561" y="5503015"/>
            <a:ext cx="640641" cy="640641"/>
          </a:xfrm>
          <a:prstGeom prst="ellipse">
            <a:avLst/>
          </a:prstGeom>
          <a:noFill/>
          <a:ln>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Oval 16"/>
          <p:cNvSpPr/>
          <p:nvPr userDrawn="1"/>
        </p:nvSpPr>
        <p:spPr>
          <a:xfrm>
            <a:off x="5993596" y="5168363"/>
            <a:ext cx="640641" cy="640641"/>
          </a:xfrm>
          <a:prstGeom prst="ellipse">
            <a:avLst/>
          </a:prstGeom>
          <a:noFill/>
          <a:ln>
            <a:solidFill>
              <a:srgbClr val="FFFFFF"/>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Oval 17"/>
          <p:cNvSpPr/>
          <p:nvPr userDrawn="1"/>
        </p:nvSpPr>
        <p:spPr>
          <a:xfrm>
            <a:off x="5352955" y="5055964"/>
            <a:ext cx="863247" cy="863247"/>
          </a:xfrm>
          <a:prstGeom prst="ellipse">
            <a:avLst/>
          </a:prstGeom>
          <a:solidFill>
            <a:schemeClr val="accent4"/>
          </a:solidFill>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Text Placeholder 3"/>
          <p:cNvSpPr>
            <a:spLocks noGrp="1"/>
          </p:cNvSpPr>
          <p:nvPr>
            <p:ph type="body" sz="quarter" idx="25"/>
          </p:nvPr>
        </p:nvSpPr>
        <p:spPr>
          <a:xfrm>
            <a:off x="525463" y="6493823"/>
            <a:ext cx="3027914" cy="367778"/>
          </a:xfrm>
        </p:spPr>
        <p:txBody>
          <a:bodyPr>
            <a:noAutofit/>
          </a:bodyPr>
          <a:lstStyle>
            <a:lvl1pPr>
              <a:defRPr sz="1400">
                <a:solidFill>
                  <a:schemeClr val="tx1"/>
                </a:solidFill>
                <a:latin typeface="Calibri Light" panose="020F0302020204030204" pitchFamily="34" charset="0"/>
              </a:defRPr>
            </a:lvl1pPr>
          </a:lstStyle>
          <a:p>
            <a:pPr lvl="0"/>
            <a:r>
              <a:rPr lang="en-US"/>
              <a:t>Edit Master text styles</a:t>
            </a:r>
          </a:p>
        </p:txBody>
      </p:sp>
      <p:sp>
        <p:nvSpPr>
          <p:cNvPr id="21" name="Content Placeholder 32"/>
          <p:cNvSpPr>
            <a:spLocks noGrp="1"/>
          </p:cNvSpPr>
          <p:nvPr>
            <p:ph sz="quarter" idx="23"/>
          </p:nvPr>
        </p:nvSpPr>
        <p:spPr>
          <a:xfrm>
            <a:off x="5471005" y="1606379"/>
            <a:ext cx="3363215" cy="3356918"/>
          </a:xfrm>
        </p:spPr>
        <p:txBody>
          <a:bodyPr>
            <a:noAutofit/>
          </a:bodyPr>
          <a:lstStyle>
            <a:lvl1pPr>
              <a:lnSpc>
                <a:spcPct val="90000"/>
              </a:lnSpc>
              <a:defRPr sz="2000" b="0" i="0" kern="0">
                <a:solidFill>
                  <a:schemeClr val="bg1"/>
                </a:solidFill>
                <a:latin typeface="Calibri Light"/>
                <a:cs typeface="Calibri Light"/>
              </a:defRPr>
            </a:lvl1pPr>
          </a:lstStyle>
          <a:p>
            <a:pPr lvl="0"/>
            <a:r>
              <a:rPr lang="en-US"/>
              <a:t>Edit Master text styles</a:t>
            </a:r>
          </a:p>
        </p:txBody>
      </p:sp>
      <p:sp>
        <p:nvSpPr>
          <p:cNvPr id="22" name="Content Placeholder 3"/>
          <p:cNvSpPr>
            <a:spLocks noGrp="1"/>
          </p:cNvSpPr>
          <p:nvPr>
            <p:ph sz="quarter" idx="13"/>
          </p:nvPr>
        </p:nvSpPr>
        <p:spPr>
          <a:xfrm>
            <a:off x="540505" y="2119394"/>
            <a:ext cx="3932238" cy="3368194"/>
          </a:xfrm>
        </p:spPr>
        <p:txBody>
          <a:bodyPr>
            <a:noAutofit/>
          </a:bodyPr>
          <a:lstStyle>
            <a:lvl1pPr marL="0" indent="0">
              <a:lnSpc>
                <a:spcPct val="90000"/>
              </a:lnSpc>
              <a:defRPr sz="2800" kern="0">
                <a:latin typeface="Calibri Light"/>
                <a:cs typeface="Calibri Light"/>
              </a:defRPr>
            </a:lvl1pPr>
            <a:lvl2pPr marL="742950" indent="-285750">
              <a:lnSpc>
                <a:spcPct val="90000"/>
              </a:lnSpc>
              <a:buFont typeface="Arial"/>
              <a:buChar char="•"/>
              <a:defRPr kern="0">
                <a:latin typeface="Calibri Light"/>
                <a:cs typeface="Calibri Light"/>
              </a:defRPr>
            </a:lvl2pPr>
            <a:lvl3pPr marL="1143000" indent="-228600">
              <a:lnSpc>
                <a:spcPct val="90000"/>
              </a:lnSpc>
              <a:buFont typeface="Arial"/>
              <a:buChar char="•"/>
              <a:defRPr kern="0">
                <a:latin typeface="Calibri Light"/>
                <a:cs typeface="Calibri Light"/>
              </a:defRPr>
            </a:lvl3pPr>
            <a:lvl4pPr>
              <a:lnSpc>
                <a:spcPct val="90000"/>
              </a:lnSpc>
              <a:defRPr kern="0">
                <a:latin typeface="Calibri Light"/>
                <a:cs typeface="Calibri Light"/>
              </a:defRPr>
            </a:lvl4pPr>
            <a:lvl5pPr>
              <a:lnSpc>
                <a:spcPct val="90000"/>
              </a:lnSpc>
              <a:defRPr kern="0">
                <a:latin typeface="Calibri Light"/>
                <a:cs typeface="Calibri Ligh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Text Placeholder 3"/>
          <p:cNvSpPr>
            <a:spLocks noGrp="1"/>
          </p:cNvSpPr>
          <p:nvPr>
            <p:ph type="body" sz="quarter" idx="27" hasCustomPrompt="1"/>
          </p:nvPr>
        </p:nvSpPr>
        <p:spPr>
          <a:xfrm>
            <a:off x="532077" y="663061"/>
            <a:ext cx="3940666" cy="1354234"/>
          </a:xfrm>
        </p:spPr>
        <p:txBody>
          <a:bodyPr anchor="b" anchorCtr="0">
            <a:noAutofit/>
          </a:bodyPr>
          <a:lstStyle>
            <a:lvl1pPr>
              <a:lnSpc>
                <a:spcPct val="90000"/>
              </a:lnSpc>
              <a:defRPr sz="5000" kern="0">
                <a:solidFill>
                  <a:schemeClr val="accent1"/>
                </a:solidFill>
                <a:latin typeface="Calibri Light"/>
                <a:cs typeface="Calibri Light"/>
              </a:defRPr>
            </a:lvl1pPr>
          </a:lstStyle>
          <a:p>
            <a:pPr lvl="0"/>
            <a:r>
              <a:rPr lang="en-US" dirty="0"/>
              <a:t>Click to edit text</a:t>
            </a:r>
          </a:p>
        </p:txBody>
      </p:sp>
    </p:spTree>
    <p:extLst>
      <p:ext uri="{BB962C8B-B14F-4D97-AF65-F5344CB8AC3E}">
        <p14:creationId xmlns:p14="http://schemas.microsoft.com/office/powerpoint/2010/main" val="14559210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pic>
        <p:nvPicPr>
          <p:cNvPr id="8" name="Picture 8" descr="LargeCircleCropped_Oragne.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933950" y="6350"/>
            <a:ext cx="421005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 name="Oval 12"/>
          <p:cNvSpPr/>
          <p:nvPr userDrawn="1"/>
        </p:nvSpPr>
        <p:spPr>
          <a:xfrm>
            <a:off x="4721591" y="424507"/>
            <a:ext cx="5926328" cy="5926328"/>
          </a:xfrm>
          <a:prstGeom prst="ellipse">
            <a:avLst/>
          </a:prstGeom>
          <a:noFill/>
          <a:ln>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 name="Oval 1"/>
          <p:cNvSpPr/>
          <p:nvPr userDrawn="1"/>
        </p:nvSpPr>
        <p:spPr>
          <a:xfrm>
            <a:off x="4721591" y="453609"/>
            <a:ext cx="5664596" cy="5664596"/>
          </a:xfrm>
          <a:prstGeom prst="ellipse">
            <a:avLst/>
          </a:prstGeom>
          <a:solidFill>
            <a:schemeClr val="accent3"/>
          </a:solidFill>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Oval 13"/>
          <p:cNvSpPr/>
          <p:nvPr userDrawn="1"/>
        </p:nvSpPr>
        <p:spPr>
          <a:xfrm>
            <a:off x="7552938" y="5820032"/>
            <a:ext cx="640641" cy="640641"/>
          </a:xfrm>
          <a:prstGeom prst="ellipse">
            <a:avLst/>
          </a:prstGeom>
          <a:noFill/>
          <a:ln>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Oval 16"/>
          <p:cNvSpPr/>
          <p:nvPr userDrawn="1"/>
        </p:nvSpPr>
        <p:spPr>
          <a:xfrm>
            <a:off x="8193579" y="5499711"/>
            <a:ext cx="640641" cy="640641"/>
          </a:xfrm>
          <a:prstGeom prst="ellipse">
            <a:avLst/>
          </a:prstGeom>
          <a:noFill/>
          <a:ln>
            <a:solidFill>
              <a:srgbClr val="FFFFFF"/>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Oval 17"/>
          <p:cNvSpPr/>
          <p:nvPr userDrawn="1"/>
        </p:nvSpPr>
        <p:spPr>
          <a:xfrm>
            <a:off x="7552938" y="5487588"/>
            <a:ext cx="863247" cy="863247"/>
          </a:xfrm>
          <a:prstGeom prst="ellipse">
            <a:avLst/>
          </a:prstGeom>
          <a:solidFill>
            <a:schemeClr val="accent4"/>
          </a:solidFill>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0" name="Text Placeholder 3"/>
          <p:cNvSpPr>
            <a:spLocks noGrp="1"/>
          </p:cNvSpPr>
          <p:nvPr>
            <p:ph type="body" sz="quarter" idx="25"/>
          </p:nvPr>
        </p:nvSpPr>
        <p:spPr>
          <a:xfrm>
            <a:off x="525463" y="6493823"/>
            <a:ext cx="3027914" cy="367778"/>
          </a:xfrm>
        </p:spPr>
        <p:txBody>
          <a:bodyPr>
            <a:noAutofit/>
          </a:bodyPr>
          <a:lstStyle>
            <a:lvl1pPr>
              <a:defRPr sz="1400">
                <a:solidFill>
                  <a:schemeClr val="tx1"/>
                </a:solidFill>
                <a:latin typeface="Calibri Light" panose="020F0302020204030204" pitchFamily="34" charset="0"/>
              </a:defRPr>
            </a:lvl1pPr>
          </a:lstStyle>
          <a:p>
            <a:pPr lvl="0"/>
            <a:r>
              <a:rPr lang="en-US"/>
              <a:t>Edit Master text styles</a:t>
            </a:r>
          </a:p>
        </p:txBody>
      </p:sp>
      <p:sp>
        <p:nvSpPr>
          <p:cNvPr id="23" name="Content Placeholder 32"/>
          <p:cNvSpPr>
            <a:spLocks noGrp="1"/>
          </p:cNvSpPr>
          <p:nvPr>
            <p:ph sz="quarter" idx="23"/>
          </p:nvPr>
        </p:nvSpPr>
        <p:spPr>
          <a:xfrm>
            <a:off x="5471005" y="1606379"/>
            <a:ext cx="3363215" cy="3356918"/>
          </a:xfrm>
        </p:spPr>
        <p:txBody>
          <a:bodyPr>
            <a:noAutofit/>
          </a:bodyPr>
          <a:lstStyle>
            <a:lvl1pPr>
              <a:lnSpc>
                <a:spcPct val="90000"/>
              </a:lnSpc>
              <a:defRPr sz="2000" b="0" i="0" kern="0">
                <a:solidFill>
                  <a:schemeClr val="bg1"/>
                </a:solidFill>
                <a:latin typeface="Calibri Light"/>
                <a:cs typeface="Calibri Light"/>
              </a:defRPr>
            </a:lvl1pPr>
          </a:lstStyle>
          <a:p>
            <a:pPr lvl="0"/>
            <a:r>
              <a:rPr lang="en-US"/>
              <a:t>Edit Master text styles</a:t>
            </a:r>
          </a:p>
        </p:txBody>
      </p:sp>
      <p:sp>
        <p:nvSpPr>
          <p:cNvPr id="24" name="Content Placeholder 3"/>
          <p:cNvSpPr>
            <a:spLocks noGrp="1"/>
          </p:cNvSpPr>
          <p:nvPr>
            <p:ph sz="quarter" idx="13"/>
          </p:nvPr>
        </p:nvSpPr>
        <p:spPr>
          <a:xfrm>
            <a:off x="540505" y="2119394"/>
            <a:ext cx="3932238" cy="3368194"/>
          </a:xfrm>
        </p:spPr>
        <p:txBody>
          <a:bodyPr>
            <a:noAutofit/>
          </a:bodyPr>
          <a:lstStyle>
            <a:lvl1pPr marL="0" indent="0">
              <a:lnSpc>
                <a:spcPct val="90000"/>
              </a:lnSpc>
              <a:defRPr sz="2800" kern="0">
                <a:latin typeface="Calibri Light"/>
                <a:cs typeface="Calibri Light"/>
              </a:defRPr>
            </a:lvl1pPr>
            <a:lvl2pPr marL="742950" indent="-285750">
              <a:lnSpc>
                <a:spcPct val="90000"/>
              </a:lnSpc>
              <a:buFont typeface="Arial"/>
              <a:buChar char="•"/>
              <a:defRPr kern="0">
                <a:latin typeface="Calibri Light"/>
                <a:cs typeface="Calibri Light"/>
              </a:defRPr>
            </a:lvl2pPr>
            <a:lvl3pPr marL="1143000" indent="-228600">
              <a:lnSpc>
                <a:spcPct val="90000"/>
              </a:lnSpc>
              <a:buFont typeface="Arial"/>
              <a:buChar char="•"/>
              <a:defRPr kern="0">
                <a:latin typeface="Calibri Light"/>
                <a:cs typeface="Calibri Light"/>
              </a:defRPr>
            </a:lvl3pPr>
            <a:lvl4pPr>
              <a:lnSpc>
                <a:spcPct val="90000"/>
              </a:lnSpc>
              <a:defRPr kern="0">
                <a:latin typeface="Calibri Light"/>
                <a:cs typeface="Calibri Light"/>
              </a:defRPr>
            </a:lvl4pPr>
            <a:lvl5pPr>
              <a:lnSpc>
                <a:spcPct val="90000"/>
              </a:lnSpc>
              <a:defRPr kern="0">
                <a:latin typeface="Calibri Light"/>
                <a:cs typeface="Calibri Ligh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Text Placeholder 3"/>
          <p:cNvSpPr>
            <a:spLocks noGrp="1"/>
          </p:cNvSpPr>
          <p:nvPr>
            <p:ph type="body" sz="quarter" idx="27" hasCustomPrompt="1"/>
          </p:nvPr>
        </p:nvSpPr>
        <p:spPr>
          <a:xfrm>
            <a:off x="532077" y="663061"/>
            <a:ext cx="3940666" cy="1354234"/>
          </a:xfrm>
        </p:spPr>
        <p:txBody>
          <a:bodyPr anchor="b" anchorCtr="0">
            <a:noAutofit/>
          </a:bodyPr>
          <a:lstStyle>
            <a:lvl1pPr>
              <a:lnSpc>
                <a:spcPct val="90000"/>
              </a:lnSpc>
              <a:defRPr sz="5000" kern="0">
                <a:solidFill>
                  <a:schemeClr val="accent1"/>
                </a:solidFill>
                <a:latin typeface="Calibri Light"/>
                <a:cs typeface="Calibri Light"/>
              </a:defRPr>
            </a:lvl1pPr>
          </a:lstStyle>
          <a:p>
            <a:pPr lvl="0"/>
            <a:r>
              <a:rPr lang="en-US" dirty="0"/>
              <a:t>Click to edit text</a:t>
            </a:r>
          </a:p>
        </p:txBody>
      </p:sp>
    </p:spTree>
    <p:extLst>
      <p:ext uri="{BB962C8B-B14F-4D97-AF65-F5344CB8AC3E}">
        <p14:creationId xmlns:p14="http://schemas.microsoft.com/office/powerpoint/2010/main" val="10606839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pic>
        <p:nvPicPr>
          <p:cNvPr id="8" name="Picture 8" descr="LargeCircleCropped_Oragne.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933950" y="6350"/>
            <a:ext cx="421005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 name="Oval 12"/>
          <p:cNvSpPr/>
          <p:nvPr userDrawn="1"/>
        </p:nvSpPr>
        <p:spPr>
          <a:xfrm>
            <a:off x="4721591" y="424507"/>
            <a:ext cx="5926328" cy="5926328"/>
          </a:xfrm>
          <a:prstGeom prst="ellipse">
            <a:avLst/>
          </a:prstGeom>
          <a:noFill/>
          <a:ln>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 name="Oval 1"/>
          <p:cNvSpPr/>
          <p:nvPr userDrawn="1"/>
        </p:nvSpPr>
        <p:spPr>
          <a:xfrm>
            <a:off x="4721591" y="453609"/>
            <a:ext cx="5664596" cy="5664596"/>
          </a:xfrm>
          <a:prstGeom prst="ellipse">
            <a:avLst/>
          </a:prstGeom>
          <a:solidFill>
            <a:schemeClr val="accent4"/>
          </a:solidFill>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Oval 13"/>
          <p:cNvSpPr/>
          <p:nvPr userDrawn="1"/>
        </p:nvSpPr>
        <p:spPr>
          <a:xfrm>
            <a:off x="5936469" y="5710194"/>
            <a:ext cx="640641" cy="640641"/>
          </a:xfrm>
          <a:prstGeom prst="ellipse">
            <a:avLst/>
          </a:prstGeom>
          <a:noFill/>
          <a:ln>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Oval 17"/>
          <p:cNvSpPr/>
          <p:nvPr userDrawn="1"/>
        </p:nvSpPr>
        <p:spPr>
          <a:xfrm>
            <a:off x="6577110" y="5490149"/>
            <a:ext cx="640641" cy="640641"/>
          </a:xfrm>
          <a:prstGeom prst="ellipse">
            <a:avLst/>
          </a:prstGeom>
          <a:noFill/>
          <a:ln>
            <a:solidFill>
              <a:srgbClr val="FFFFFF"/>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Oval 16"/>
          <p:cNvSpPr/>
          <p:nvPr userDrawn="1"/>
        </p:nvSpPr>
        <p:spPr>
          <a:xfrm>
            <a:off x="5936469" y="5377750"/>
            <a:ext cx="863247" cy="863247"/>
          </a:xfrm>
          <a:prstGeom prst="ellipse">
            <a:avLst/>
          </a:prstGeom>
          <a:solidFill>
            <a:schemeClr val="accent3"/>
          </a:solidFill>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Text Placeholder 3"/>
          <p:cNvSpPr>
            <a:spLocks noGrp="1"/>
          </p:cNvSpPr>
          <p:nvPr>
            <p:ph type="body" sz="quarter" idx="25"/>
          </p:nvPr>
        </p:nvSpPr>
        <p:spPr>
          <a:xfrm>
            <a:off x="525463" y="6493823"/>
            <a:ext cx="3027914" cy="367778"/>
          </a:xfrm>
        </p:spPr>
        <p:txBody>
          <a:bodyPr>
            <a:noAutofit/>
          </a:bodyPr>
          <a:lstStyle>
            <a:lvl1pPr>
              <a:defRPr sz="1400">
                <a:solidFill>
                  <a:schemeClr val="tx1"/>
                </a:solidFill>
                <a:latin typeface="Calibri Light" panose="020F0302020204030204" pitchFamily="34" charset="0"/>
              </a:defRPr>
            </a:lvl1pPr>
          </a:lstStyle>
          <a:p>
            <a:pPr lvl="0"/>
            <a:r>
              <a:rPr lang="en-US"/>
              <a:t>Edit Master text styles</a:t>
            </a:r>
          </a:p>
        </p:txBody>
      </p:sp>
      <p:sp>
        <p:nvSpPr>
          <p:cNvPr id="23" name="Content Placeholder 32"/>
          <p:cNvSpPr>
            <a:spLocks noGrp="1"/>
          </p:cNvSpPr>
          <p:nvPr>
            <p:ph sz="quarter" idx="23"/>
          </p:nvPr>
        </p:nvSpPr>
        <p:spPr>
          <a:xfrm>
            <a:off x="5471005" y="1606379"/>
            <a:ext cx="3363215" cy="3356918"/>
          </a:xfrm>
        </p:spPr>
        <p:txBody>
          <a:bodyPr>
            <a:noAutofit/>
          </a:bodyPr>
          <a:lstStyle>
            <a:lvl1pPr>
              <a:lnSpc>
                <a:spcPct val="90000"/>
              </a:lnSpc>
              <a:defRPr sz="2000" b="0" i="0" kern="0">
                <a:solidFill>
                  <a:schemeClr val="bg1"/>
                </a:solidFill>
                <a:latin typeface="Calibri Light"/>
                <a:cs typeface="Calibri Light"/>
              </a:defRPr>
            </a:lvl1pPr>
          </a:lstStyle>
          <a:p>
            <a:pPr lvl="0"/>
            <a:r>
              <a:rPr lang="en-US"/>
              <a:t>Edit Master text styles</a:t>
            </a:r>
          </a:p>
        </p:txBody>
      </p:sp>
      <p:sp>
        <p:nvSpPr>
          <p:cNvPr id="24" name="Content Placeholder 3"/>
          <p:cNvSpPr>
            <a:spLocks noGrp="1"/>
          </p:cNvSpPr>
          <p:nvPr>
            <p:ph sz="quarter" idx="13"/>
          </p:nvPr>
        </p:nvSpPr>
        <p:spPr>
          <a:xfrm>
            <a:off x="540505" y="2119394"/>
            <a:ext cx="3932238" cy="3368194"/>
          </a:xfrm>
        </p:spPr>
        <p:txBody>
          <a:bodyPr>
            <a:noAutofit/>
          </a:bodyPr>
          <a:lstStyle>
            <a:lvl1pPr marL="0" indent="0">
              <a:lnSpc>
                <a:spcPct val="90000"/>
              </a:lnSpc>
              <a:defRPr sz="2800" kern="0">
                <a:latin typeface="Calibri Light"/>
                <a:cs typeface="Calibri Light"/>
              </a:defRPr>
            </a:lvl1pPr>
            <a:lvl2pPr marL="742950" indent="-285750">
              <a:lnSpc>
                <a:spcPct val="90000"/>
              </a:lnSpc>
              <a:buFont typeface="Arial"/>
              <a:buChar char="•"/>
              <a:defRPr kern="0">
                <a:latin typeface="Calibri Light"/>
                <a:cs typeface="Calibri Light"/>
              </a:defRPr>
            </a:lvl2pPr>
            <a:lvl3pPr marL="1143000" indent="-228600">
              <a:lnSpc>
                <a:spcPct val="90000"/>
              </a:lnSpc>
              <a:buFont typeface="Arial"/>
              <a:buChar char="•"/>
              <a:defRPr kern="0">
                <a:latin typeface="Calibri Light"/>
                <a:cs typeface="Calibri Light"/>
              </a:defRPr>
            </a:lvl3pPr>
            <a:lvl4pPr>
              <a:lnSpc>
                <a:spcPct val="90000"/>
              </a:lnSpc>
              <a:defRPr kern="0">
                <a:latin typeface="Calibri Light"/>
                <a:cs typeface="Calibri Light"/>
              </a:defRPr>
            </a:lvl4pPr>
            <a:lvl5pPr>
              <a:lnSpc>
                <a:spcPct val="90000"/>
              </a:lnSpc>
              <a:defRPr kern="0">
                <a:latin typeface="Calibri Light"/>
                <a:cs typeface="Calibri Ligh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Text Placeholder 3"/>
          <p:cNvSpPr>
            <a:spLocks noGrp="1"/>
          </p:cNvSpPr>
          <p:nvPr>
            <p:ph type="body" sz="quarter" idx="27" hasCustomPrompt="1"/>
          </p:nvPr>
        </p:nvSpPr>
        <p:spPr>
          <a:xfrm>
            <a:off x="532077" y="663061"/>
            <a:ext cx="3940666" cy="1354234"/>
          </a:xfrm>
        </p:spPr>
        <p:txBody>
          <a:bodyPr anchor="b" anchorCtr="0">
            <a:noAutofit/>
          </a:bodyPr>
          <a:lstStyle>
            <a:lvl1pPr>
              <a:lnSpc>
                <a:spcPct val="90000"/>
              </a:lnSpc>
              <a:defRPr sz="5000" kern="0">
                <a:solidFill>
                  <a:schemeClr val="accent1"/>
                </a:solidFill>
                <a:latin typeface="Calibri Light"/>
                <a:cs typeface="Calibri Light"/>
              </a:defRPr>
            </a:lvl1pPr>
          </a:lstStyle>
          <a:p>
            <a:pPr lvl="0"/>
            <a:r>
              <a:rPr lang="en-US" dirty="0"/>
              <a:t>Click to edit text</a:t>
            </a:r>
          </a:p>
        </p:txBody>
      </p:sp>
    </p:spTree>
    <p:extLst>
      <p:ext uri="{BB962C8B-B14F-4D97-AF65-F5344CB8AC3E}">
        <p14:creationId xmlns:p14="http://schemas.microsoft.com/office/powerpoint/2010/main" val="41934882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3" name="Rectangle 2"/>
          <p:cNvSpPr/>
          <p:nvPr userDrawn="1"/>
        </p:nvSpPr>
        <p:spPr>
          <a:xfrm>
            <a:off x="0" y="-1"/>
            <a:ext cx="9144000" cy="1735057"/>
          </a:xfrm>
          <a:prstGeom prst="rect">
            <a:avLst/>
          </a:prstGeom>
          <a:solidFill>
            <a:schemeClr val="tx2"/>
          </a:solidFill>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Rectangle 6"/>
          <p:cNvSpPr/>
          <p:nvPr userDrawn="1"/>
        </p:nvSpPr>
        <p:spPr>
          <a:xfrm>
            <a:off x="0" y="1735056"/>
            <a:ext cx="9144000" cy="1735057"/>
          </a:xfrm>
          <a:prstGeom prst="rect">
            <a:avLst/>
          </a:prstGeom>
          <a:solidFill>
            <a:schemeClr val="accent2"/>
          </a:solidFill>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Rectangle 7"/>
          <p:cNvSpPr/>
          <p:nvPr userDrawn="1"/>
        </p:nvSpPr>
        <p:spPr>
          <a:xfrm>
            <a:off x="0" y="3470113"/>
            <a:ext cx="9144000" cy="1735057"/>
          </a:xfrm>
          <a:prstGeom prst="rect">
            <a:avLst/>
          </a:prstGeom>
          <a:solidFill>
            <a:schemeClr val="accent4"/>
          </a:solidFill>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Rectangle 10"/>
          <p:cNvSpPr/>
          <p:nvPr userDrawn="1"/>
        </p:nvSpPr>
        <p:spPr>
          <a:xfrm>
            <a:off x="0" y="5205170"/>
            <a:ext cx="9144000" cy="1735057"/>
          </a:xfrm>
          <a:prstGeom prst="rect">
            <a:avLst/>
          </a:prstGeom>
          <a:solidFill>
            <a:schemeClr val="accent3"/>
          </a:solidFill>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5" name="Picture 4" descr="Untitled.png"/>
          <p:cNvPicPr>
            <a:picLocks noChangeAspect="1"/>
          </p:cNvPicPr>
          <p:nvPr userDrawn="1"/>
        </p:nvPicPr>
        <p:blipFill rotWithShape="1">
          <a:blip r:embed="rId2">
            <a:extLst>
              <a:ext uri="{28A0092B-C50C-407E-A947-70E740481C1C}">
                <a14:useLocalDpi xmlns:a14="http://schemas.microsoft.com/office/drawing/2010/main" val="0"/>
              </a:ext>
            </a:extLst>
          </a:blip>
          <a:srcRect l="43530" t="9811" b="12912"/>
          <a:stretch/>
        </p:blipFill>
        <p:spPr>
          <a:xfrm>
            <a:off x="0" y="-1"/>
            <a:ext cx="5071588" cy="6940227"/>
          </a:xfrm>
          <a:prstGeom prst="rect">
            <a:avLst/>
          </a:prstGeom>
        </p:spPr>
      </p:pic>
      <p:pic>
        <p:nvPicPr>
          <p:cNvPr id="21" name="Picture 20" descr="Untitled2.png"/>
          <p:cNvPicPr>
            <a:picLocks noChangeAspect="1"/>
          </p:cNvPicPr>
          <p:nvPr userDrawn="1"/>
        </p:nvPicPr>
        <p:blipFill rotWithShape="1">
          <a:blip r:embed="rId3">
            <a:extLst>
              <a:ext uri="{28A0092B-C50C-407E-A947-70E740481C1C}">
                <a14:useLocalDpi xmlns:a14="http://schemas.microsoft.com/office/drawing/2010/main" val="0"/>
              </a:ext>
            </a:extLst>
          </a:blip>
          <a:srcRect l="20123" b="15513"/>
          <a:stretch/>
        </p:blipFill>
        <p:spPr>
          <a:xfrm>
            <a:off x="0" y="5389981"/>
            <a:ext cx="1465668" cy="1550246"/>
          </a:xfrm>
          <a:prstGeom prst="rect">
            <a:avLst/>
          </a:prstGeom>
        </p:spPr>
      </p:pic>
      <p:sp>
        <p:nvSpPr>
          <p:cNvPr id="12" name="Content Placeholder 13"/>
          <p:cNvSpPr>
            <a:spLocks noGrp="1"/>
          </p:cNvSpPr>
          <p:nvPr>
            <p:ph sz="quarter" idx="12" hasCustomPrompt="1"/>
          </p:nvPr>
        </p:nvSpPr>
        <p:spPr>
          <a:xfrm>
            <a:off x="5214938" y="357364"/>
            <a:ext cx="3700596" cy="964040"/>
          </a:xfrm>
        </p:spPr>
        <p:txBody>
          <a:bodyPr anchor="ctr" anchorCtr="0">
            <a:noAutofit/>
          </a:bodyPr>
          <a:lstStyle>
            <a:lvl1pPr>
              <a:lnSpc>
                <a:spcPct val="80000"/>
              </a:lnSpc>
              <a:defRPr sz="2700" b="0" i="0" kern="0">
                <a:solidFill>
                  <a:schemeClr val="bg1"/>
                </a:solidFill>
                <a:latin typeface="Calibri Light"/>
                <a:cs typeface="Calibri Light"/>
              </a:defRPr>
            </a:lvl1pPr>
          </a:lstStyle>
          <a:p>
            <a:pPr lvl="0"/>
            <a:r>
              <a:rPr lang="en-US" dirty="0"/>
              <a:t>Click to edit master text</a:t>
            </a:r>
          </a:p>
        </p:txBody>
      </p:sp>
      <p:sp>
        <p:nvSpPr>
          <p:cNvPr id="18" name="Content Placeholder 13"/>
          <p:cNvSpPr>
            <a:spLocks noGrp="1"/>
          </p:cNvSpPr>
          <p:nvPr>
            <p:ph sz="quarter" idx="16" hasCustomPrompt="1"/>
          </p:nvPr>
        </p:nvSpPr>
        <p:spPr>
          <a:xfrm>
            <a:off x="5214938" y="2086601"/>
            <a:ext cx="3700596" cy="964040"/>
          </a:xfrm>
        </p:spPr>
        <p:txBody>
          <a:bodyPr anchor="ctr" anchorCtr="0">
            <a:noAutofit/>
          </a:bodyPr>
          <a:lstStyle>
            <a:lvl1pPr>
              <a:lnSpc>
                <a:spcPct val="80000"/>
              </a:lnSpc>
              <a:defRPr sz="2700" b="0" i="0" kern="0">
                <a:solidFill>
                  <a:schemeClr val="bg1"/>
                </a:solidFill>
                <a:latin typeface="Calibri Light"/>
                <a:cs typeface="Calibri Light"/>
              </a:defRPr>
            </a:lvl1pPr>
          </a:lstStyle>
          <a:p>
            <a:pPr lvl="0"/>
            <a:r>
              <a:rPr lang="en-US" dirty="0"/>
              <a:t>Click to edit master text</a:t>
            </a:r>
          </a:p>
        </p:txBody>
      </p:sp>
      <p:sp>
        <p:nvSpPr>
          <p:cNvPr id="19" name="Content Placeholder 13"/>
          <p:cNvSpPr>
            <a:spLocks noGrp="1"/>
          </p:cNvSpPr>
          <p:nvPr>
            <p:ph sz="quarter" idx="17" hasCustomPrompt="1"/>
          </p:nvPr>
        </p:nvSpPr>
        <p:spPr>
          <a:xfrm>
            <a:off x="5214938" y="3791350"/>
            <a:ext cx="3700596" cy="964040"/>
          </a:xfrm>
        </p:spPr>
        <p:txBody>
          <a:bodyPr anchor="ctr" anchorCtr="0">
            <a:noAutofit/>
          </a:bodyPr>
          <a:lstStyle>
            <a:lvl1pPr>
              <a:lnSpc>
                <a:spcPct val="80000"/>
              </a:lnSpc>
              <a:defRPr sz="2700" b="0" i="0" kern="0">
                <a:solidFill>
                  <a:schemeClr val="bg1"/>
                </a:solidFill>
                <a:latin typeface="Calibri Light"/>
                <a:cs typeface="Calibri Light"/>
              </a:defRPr>
            </a:lvl1pPr>
          </a:lstStyle>
          <a:p>
            <a:pPr lvl="0"/>
            <a:r>
              <a:rPr lang="en-US" dirty="0"/>
              <a:t>Click to edit master text</a:t>
            </a:r>
          </a:p>
        </p:txBody>
      </p:sp>
      <p:sp>
        <p:nvSpPr>
          <p:cNvPr id="22" name="Content Placeholder 13"/>
          <p:cNvSpPr>
            <a:spLocks noGrp="1"/>
          </p:cNvSpPr>
          <p:nvPr>
            <p:ph sz="quarter" idx="18" hasCustomPrompt="1"/>
          </p:nvPr>
        </p:nvSpPr>
        <p:spPr>
          <a:xfrm>
            <a:off x="5214938" y="5386606"/>
            <a:ext cx="3700596" cy="964040"/>
          </a:xfrm>
        </p:spPr>
        <p:txBody>
          <a:bodyPr anchor="ctr" anchorCtr="0">
            <a:noAutofit/>
          </a:bodyPr>
          <a:lstStyle>
            <a:lvl1pPr>
              <a:lnSpc>
                <a:spcPct val="80000"/>
              </a:lnSpc>
              <a:defRPr sz="2700" b="0" i="0" kern="0">
                <a:solidFill>
                  <a:schemeClr val="bg1"/>
                </a:solidFill>
                <a:latin typeface="Calibri Light"/>
                <a:cs typeface="Calibri Light"/>
              </a:defRPr>
            </a:lvl1pPr>
          </a:lstStyle>
          <a:p>
            <a:pPr lvl="0"/>
            <a:r>
              <a:rPr lang="en-US" dirty="0"/>
              <a:t>Click to edit master text</a:t>
            </a:r>
          </a:p>
        </p:txBody>
      </p:sp>
      <p:sp>
        <p:nvSpPr>
          <p:cNvPr id="16" name="Text Placeholder 3"/>
          <p:cNvSpPr>
            <a:spLocks noGrp="1"/>
          </p:cNvSpPr>
          <p:nvPr>
            <p:ph type="body" sz="quarter" idx="27" hasCustomPrompt="1"/>
          </p:nvPr>
        </p:nvSpPr>
        <p:spPr>
          <a:xfrm>
            <a:off x="542624" y="2086601"/>
            <a:ext cx="3799303" cy="1354234"/>
          </a:xfrm>
        </p:spPr>
        <p:txBody>
          <a:bodyPr anchor="b" anchorCtr="0">
            <a:noAutofit/>
          </a:bodyPr>
          <a:lstStyle>
            <a:lvl1pPr>
              <a:defRPr sz="5000">
                <a:solidFill>
                  <a:schemeClr val="accent1"/>
                </a:solidFill>
                <a:latin typeface="Calibri Light"/>
                <a:cs typeface="Calibri Light"/>
              </a:defRPr>
            </a:lvl1pPr>
          </a:lstStyle>
          <a:p>
            <a:pPr lvl="0"/>
            <a:r>
              <a:rPr lang="en-US" dirty="0"/>
              <a:t>Click to edit text</a:t>
            </a:r>
          </a:p>
        </p:txBody>
      </p:sp>
      <p:sp>
        <p:nvSpPr>
          <p:cNvPr id="17" name="Text Placeholder 3"/>
          <p:cNvSpPr>
            <a:spLocks noGrp="1"/>
          </p:cNvSpPr>
          <p:nvPr>
            <p:ph type="body" sz="quarter" idx="24"/>
          </p:nvPr>
        </p:nvSpPr>
        <p:spPr>
          <a:xfrm>
            <a:off x="525463" y="3553618"/>
            <a:ext cx="3816464" cy="1012935"/>
          </a:xfrm>
        </p:spPr>
        <p:txBody>
          <a:bodyPr>
            <a:noAutofit/>
          </a:bodyPr>
          <a:lstStyle>
            <a:lvl1pPr>
              <a:defRPr sz="2800" kern="0">
                <a:solidFill>
                  <a:schemeClr val="tx1"/>
                </a:solidFill>
                <a:latin typeface="Calibri Light" panose="020F0302020204030204" pitchFamily="34" charset="0"/>
              </a:defRPr>
            </a:lvl1pPr>
          </a:lstStyle>
          <a:p>
            <a:pPr lvl="0"/>
            <a:r>
              <a:rPr lang="en-US"/>
              <a:t>Edit Master text styles</a:t>
            </a:r>
          </a:p>
        </p:txBody>
      </p:sp>
    </p:spTree>
    <p:extLst>
      <p:ext uri="{BB962C8B-B14F-4D97-AF65-F5344CB8AC3E}">
        <p14:creationId xmlns:p14="http://schemas.microsoft.com/office/powerpoint/2010/main" val="1164655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2" name="Picture 1" descr="Backgrounds_v1-3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 name="Picture 4" descr="DDLogo_PMS 361.pn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30841" y="445270"/>
            <a:ext cx="1830387" cy="4746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Text Placeholder 3"/>
          <p:cNvSpPr>
            <a:spLocks noGrp="1"/>
          </p:cNvSpPr>
          <p:nvPr>
            <p:ph type="body" sz="quarter" idx="27" hasCustomPrompt="1"/>
          </p:nvPr>
        </p:nvSpPr>
        <p:spPr>
          <a:xfrm>
            <a:off x="519113" y="2086601"/>
            <a:ext cx="6666629" cy="1513451"/>
          </a:xfrm>
        </p:spPr>
        <p:txBody>
          <a:bodyPr anchor="b" anchorCtr="0">
            <a:noAutofit/>
          </a:bodyPr>
          <a:lstStyle>
            <a:lvl1pPr>
              <a:lnSpc>
                <a:spcPct val="90000"/>
              </a:lnSpc>
              <a:defRPr sz="5000" kern="0">
                <a:solidFill>
                  <a:schemeClr val="accent1"/>
                </a:solidFill>
                <a:latin typeface="Calibri Light"/>
                <a:cs typeface="Calibri Light"/>
              </a:defRPr>
            </a:lvl1pPr>
          </a:lstStyle>
          <a:p>
            <a:pPr lvl="0"/>
            <a:r>
              <a:rPr lang="en-US" dirty="0"/>
              <a:t>Click to edit text</a:t>
            </a:r>
          </a:p>
        </p:txBody>
      </p:sp>
      <p:sp>
        <p:nvSpPr>
          <p:cNvPr id="8" name="Text Placeholder 3"/>
          <p:cNvSpPr>
            <a:spLocks noGrp="1"/>
          </p:cNvSpPr>
          <p:nvPr>
            <p:ph type="body" sz="quarter" idx="24"/>
          </p:nvPr>
        </p:nvSpPr>
        <p:spPr>
          <a:xfrm>
            <a:off x="522105" y="3740136"/>
            <a:ext cx="6663637" cy="1417067"/>
          </a:xfrm>
        </p:spPr>
        <p:txBody>
          <a:bodyPr>
            <a:noAutofit/>
          </a:bodyPr>
          <a:lstStyle>
            <a:lvl1pPr>
              <a:lnSpc>
                <a:spcPct val="90000"/>
              </a:lnSpc>
              <a:defRPr sz="2800" kern="0">
                <a:solidFill>
                  <a:schemeClr val="tx1"/>
                </a:solidFill>
                <a:latin typeface="Calibri Light" panose="020F0302020204030204" pitchFamily="34" charset="0"/>
              </a:defRPr>
            </a:lvl1pPr>
          </a:lstStyle>
          <a:p>
            <a:pPr lvl="0"/>
            <a:r>
              <a:rPr lang="en-US"/>
              <a:t>Edit Master text styles</a:t>
            </a:r>
          </a:p>
        </p:txBody>
      </p:sp>
      <p:sp>
        <p:nvSpPr>
          <p:cNvPr id="13" name="Text Placeholder 3"/>
          <p:cNvSpPr>
            <a:spLocks noGrp="1"/>
          </p:cNvSpPr>
          <p:nvPr>
            <p:ph type="body" sz="quarter" idx="25" hasCustomPrompt="1"/>
          </p:nvPr>
        </p:nvSpPr>
        <p:spPr>
          <a:xfrm>
            <a:off x="525463" y="6493823"/>
            <a:ext cx="3027914" cy="367778"/>
          </a:xfrm>
        </p:spPr>
        <p:txBody>
          <a:bodyPr>
            <a:noAutofit/>
          </a:bodyPr>
          <a:lstStyle>
            <a:lvl1pPr>
              <a:defRPr sz="1400">
                <a:solidFill>
                  <a:schemeClr val="tx1"/>
                </a:solidFill>
                <a:latin typeface="Calibri Light" panose="020F0302020204030204" pitchFamily="34" charset="0"/>
              </a:defRPr>
            </a:lvl1pPr>
          </a:lstStyle>
          <a:p>
            <a:pPr lvl="0"/>
            <a:r>
              <a:rPr lang="en-US" dirty="0"/>
              <a:t>Click to edit Master </a:t>
            </a:r>
            <a:r>
              <a:rPr lang="en-US" dirty="0" err="1"/>
              <a:t>url</a:t>
            </a:r>
            <a:endParaRPr lang="en-US" dirty="0"/>
          </a:p>
        </p:txBody>
      </p:sp>
    </p:spTree>
    <p:extLst>
      <p:ext uri="{BB962C8B-B14F-4D97-AF65-F5344CB8AC3E}">
        <p14:creationId xmlns:p14="http://schemas.microsoft.com/office/powerpoint/2010/main" val="105897829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6_Two Content">
    <p:spTree>
      <p:nvGrpSpPr>
        <p:cNvPr id="1" name=""/>
        <p:cNvGrpSpPr/>
        <p:nvPr/>
      </p:nvGrpSpPr>
      <p:grpSpPr>
        <a:xfrm>
          <a:off x="0" y="0"/>
          <a:ext cx="0" cy="0"/>
          <a:chOff x="0" y="0"/>
          <a:chExt cx="0" cy="0"/>
        </a:xfrm>
      </p:grpSpPr>
      <p:pic>
        <p:nvPicPr>
          <p:cNvPr id="3" name="Picture 2" descr="Backgrounds_v1-25.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Picture Placeholder 4"/>
          <p:cNvSpPr>
            <a:spLocks noGrp="1" noChangeAspect="1"/>
          </p:cNvSpPr>
          <p:nvPr>
            <p:ph type="pic" sz="quarter" idx="19"/>
          </p:nvPr>
        </p:nvSpPr>
        <p:spPr>
          <a:xfrm>
            <a:off x="5290453" y="673020"/>
            <a:ext cx="4546693" cy="4639064"/>
          </a:xfrm>
          <a:prstGeom prst="ellipse">
            <a:avLst/>
          </a:prstGeom>
          <a:pattFill prst="pct5">
            <a:fgClr>
              <a:srgbClr val="3E9E3F"/>
            </a:fgClr>
            <a:bgClr>
              <a:schemeClr val="bg1"/>
            </a:bgClr>
          </a:pattFill>
          <a:ln w="12700" cmpd="sng">
            <a:solidFill>
              <a:srgbClr val="3E9E3F"/>
            </a:solidFill>
          </a:ln>
        </p:spPr>
        <p:txBody>
          <a:bodyPr/>
          <a:lstStyle/>
          <a:p>
            <a:r>
              <a:rPr lang="en-US"/>
              <a:t>Click icon to add picture</a:t>
            </a:r>
          </a:p>
        </p:txBody>
      </p:sp>
      <p:sp>
        <p:nvSpPr>
          <p:cNvPr id="16" name="Content Placeholder 3"/>
          <p:cNvSpPr>
            <a:spLocks noGrp="1"/>
          </p:cNvSpPr>
          <p:nvPr>
            <p:ph sz="quarter" idx="13"/>
          </p:nvPr>
        </p:nvSpPr>
        <p:spPr>
          <a:xfrm>
            <a:off x="540505" y="2119394"/>
            <a:ext cx="3932238" cy="3368194"/>
          </a:xfrm>
        </p:spPr>
        <p:txBody>
          <a:bodyPr>
            <a:noAutofit/>
          </a:bodyPr>
          <a:lstStyle>
            <a:lvl1pPr marL="0" indent="0">
              <a:lnSpc>
                <a:spcPct val="90000"/>
              </a:lnSpc>
              <a:defRPr sz="2800" kern="0">
                <a:latin typeface="Calibri Light"/>
                <a:cs typeface="Calibri Light"/>
              </a:defRPr>
            </a:lvl1pPr>
            <a:lvl2pPr marL="742950" indent="-285750">
              <a:lnSpc>
                <a:spcPct val="90000"/>
              </a:lnSpc>
              <a:buFont typeface="Arial"/>
              <a:buChar char="•"/>
              <a:defRPr kern="0">
                <a:latin typeface="Calibri Light"/>
                <a:cs typeface="Calibri Light"/>
              </a:defRPr>
            </a:lvl2pPr>
            <a:lvl3pPr marL="1143000" indent="-228600">
              <a:lnSpc>
                <a:spcPct val="90000"/>
              </a:lnSpc>
              <a:buFont typeface="Arial"/>
              <a:buChar char="•"/>
              <a:defRPr kern="0">
                <a:latin typeface="Calibri Light"/>
                <a:cs typeface="Calibri Light"/>
              </a:defRPr>
            </a:lvl3pPr>
            <a:lvl4pPr>
              <a:lnSpc>
                <a:spcPct val="90000"/>
              </a:lnSpc>
              <a:defRPr kern="0">
                <a:latin typeface="Calibri Light"/>
                <a:cs typeface="Calibri Light"/>
              </a:defRPr>
            </a:lvl4pPr>
            <a:lvl5pPr>
              <a:lnSpc>
                <a:spcPct val="90000"/>
              </a:lnSpc>
              <a:defRPr kern="0">
                <a:latin typeface="Calibri Light"/>
                <a:cs typeface="Calibri Ligh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13"/>
          <p:cNvSpPr>
            <a:spLocks noGrp="1"/>
          </p:cNvSpPr>
          <p:nvPr>
            <p:ph sz="quarter" idx="12"/>
          </p:nvPr>
        </p:nvSpPr>
        <p:spPr>
          <a:xfrm>
            <a:off x="528091" y="6493823"/>
            <a:ext cx="3031900" cy="362672"/>
          </a:xfrm>
        </p:spPr>
        <p:txBody>
          <a:bodyPr>
            <a:normAutofit/>
          </a:bodyPr>
          <a:lstStyle>
            <a:lvl1pPr>
              <a:defRPr sz="1400" b="0" i="0">
                <a:solidFill>
                  <a:schemeClr val="tx1"/>
                </a:solidFill>
                <a:latin typeface="Calibri Light"/>
                <a:cs typeface="Calibri Light"/>
              </a:defRPr>
            </a:lvl1pPr>
          </a:lstStyle>
          <a:p>
            <a:pPr lvl="0"/>
            <a:r>
              <a:rPr lang="en-US"/>
              <a:t>Edit Master text styles</a:t>
            </a:r>
          </a:p>
        </p:txBody>
      </p:sp>
      <p:sp>
        <p:nvSpPr>
          <p:cNvPr id="9" name="Text Placeholder 3"/>
          <p:cNvSpPr>
            <a:spLocks noGrp="1"/>
          </p:cNvSpPr>
          <p:nvPr>
            <p:ph type="body" sz="quarter" idx="27" hasCustomPrompt="1"/>
          </p:nvPr>
        </p:nvSpPr>
        <p:spPr>
          <a:xfrm>
            <a:off x="532077" y="663061"/>
            <a:ext cx="3940666" cy="1354234"/>
          </a:xfrm>
        </p:spPr>
        <p:txBody>
          <a:bodyPr anchor="b" anchorCtr="0">
            <a:noAutofit/>
          </a:bodyPr>
          <a:lstStyle>
            <a:lvl1pPr>
              <a:lnSpc>
                <a:spcPct val="90000"/>
              </a:lnSpc>
              <a:defRPr sz="5000" kern="0">
                <a:solidFill>
                  <a:schemeClr val="accent1"/>
                </a:solidFill>
                <a:latin typeface="Calibri Light"/>
                <a:cs typeface="Calibri Light"/>
              </a:defRPr>
            </a:lvl1pPr>
          </a:lstStyle>
          <a:p>
            <a:pPr lvl="0"/>
            <a:r>
              <a:rPr lang="en-US" dirty="0"/>
              <a:t>Click to edit text</a:t>
            </a:r>
          </a:p>
        </p:txBody>
      </p:sp>
    </p:spTree>
    <p:extLst>
      <p:ext uri="{BB962C8B-B14F-4D97-AF65-F5344CB8AC3E}">
        <p14:creationId xmlns:p14="http://schemas.microsoft.com/office/powerpoint/2010/main" val="12664844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r="33158" b="34105"/>
          <a:stretch/>
        </p:blipFill>
        <p:spPr>
          <a:xfrm>
            <a:off x="6718847" y="4921239"/>
            <a:ext cx="2428753" cy="1940362"/>
          </a:xfrm>
          <a:prstGeom prst="rect">
            <a:avLst/>
          </a:prstGeom>
        </p:spPr>
      </p:pic>
      <p:sp>
        <p:nvSpPr>
          <p:cNvPr id="13" name="TextBox 12"/>
          <p:cNvSpPr txBox="1"/>
          <p:nvPr userDrawn="1"/>
        </p:nvSpPr>
        <p:spPr>
          <a:xfrm>
            <a:off x="1648114" y="2461389"/>
            <a:ext cx="184666"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Content Placeholder 14"/>
          <p:cNvSpPr>
            <a:spLocks noGrp="1"/>
          </p:cNvSpPr>
          <p:nvPr>
            <p:ph sz="quarter" idx="20" hasCustomPrompt="1"/>
          </p:nvPr>
        </p:nvSpPr>
        <p:spPr>
          <a:xfrm>
            <a:off x="528411" y="2041940"/>
            <a:ext cx="3565197" cy="4004574"/>
          </a:xfrm>
        </p:spPr>
        <p:txBody>
          <a:bodyPr>
            <a:noAutofit/>
          </a:bodyPr>
          <a:lstStyle>
            <a:lvl1pPr marL="0" indent="0">
              <a:lnSpc>
                <a:spcPct val="100000"/>
              </a:lnSpc>
              <a:buFontTx/>
              <a:buNone/>
              <a:defRPr sz="2700" b="0" i="0" kern="0">
                <a:solidFill>
                  <a:schemeClr val="tx1"/>
                </a:solidFill>
                <a:latin typeface="Calibri Light"/>
                <a:cs typeface="Calibri Light"/>
              </a:defRPr>
            </a:lvl1pPr>
            <a:lvl2pPr marL="228600" indent="-228600">
              <a:buFont typeface="Arial"/>
              <a:buChar char="•"/>
              <a:defRPr sz="2700" b="0" i="0">
                <a:solidFill>
                  <a:schemeClr val="tx1">
                    <a:lumMod val="50000"/>
                    <a:lumOff val="50000"/>
                  </a:schemeClr>
                </a:solidFill>
                <a:latin typeface="Calibri Light"/>
                <a:cs typeface="Calibri Light"/>
              </a:defRPr>
            </a:lvl2pPr>
            <a:lvl3pPr marL="914400" indent="0">
              <a:buFontTx/>
              <a:buNone/>
              <a:defRPr sz="2700" b="0" i="0">
                <a:latin typeface="Calibri Light"/>
                <a:cs typeface="Calibri Light"/>
              </a:defRPr>
            </a:lvl3pPr>
            <a:lvl4pPr marL="1371600" indent="0">
              <a:buFontTx/>
              <a:buNone/>
              <a:defRPr sz="2700" b="0" i="0">
                <a:latin typeface="Calibri Light"/>
                <a:cs typeface="Calibri Light"/>
              </a:defRPr>
            </a:lvl4pPr>
            <a:lvl5pPr marL="1828800" indent="0">
              <a:buFontTx/>
              <a:buNone/>
              <a:defRPr sz="2700" b="0" i="0">
                <a:latin typeface="Calibri Light"/>
                <a:cs typeface="Calibri Light"/>
              </a:defRPr>
            </a:lvl5pPr>
          </a:lstStyle>
          <a:p>
            <a:pPr lvl="0"/>
            <a:r>
              <a:rPr lang="en-US" dirty="0"/>
              <a:t>Click to edit text</a:t>
            </a:r>
          </a:p>
        </p:txBody>
      </p:sp>
      <p:sp>
        <p:nvSpPr>
          <p:cNvPr id="3" name="Picture Placeholder 2"/>
          <p:cNvSpPr>
            <a:spLocks noGrp="1" noChangeAspect="1"/>
          </p:cNvSpPr>
          <p:nvPr>
            <p:ph type="pic" sz="quarter" idx="21"/>
          </p:nvPr>
        </p:nvSpPr>
        <p:spPr>
          <a:xfrm>
            <a:off x="4705349" y="2041940"/>
            <a:ext cx="3664510" cy="4004574"/>
          </a:xfrm>
          <a:prstGeom prst="roundRect">
            <a:avLst/>
          </a:prstGeom>
          <a:noFill/>
        </p:spPr>
        <p:txBody>
          <a:bodyPr/>
          <a:lstStyle>
            <a:lvl1pPr>
              <a:defRPr kern="0"/>
            </a:lvl1pPr>
          </a:lstStyle>
          <a:p>
            <a:r>
              <a:rPr lang="en-US"/>
              <a:t>Click icon to add picture</a:t>
            </a:r>
            <a:endParaRPr lang="en-US" dirty="0"/>
          </a:p>
        </p:txBody>
      </p:sp>
      <p:sp>
        <p:nvSpPr>
          <p:cNvPr id="14" name="Text Placeholder 3"/>
          <p:cNvSpPr>
            <a:spLocks noGrp="1"/>
          </p:cNvSpPr>
          <p:nvPr>
            <p:ph type="body" sz="quarter" idx="25"/>
          </p:nvPr>
        </p:nvSpPr>
        <p:spPr>
          <a:xfrm>
            <a:off x="525463" y="6493823"/>
            <a:ext cx="3027914" cy="367778"/>
          </a:xfrm>
        </p:spPr>
        <p:txBody>
          <a:bodyPr>
            <a:noAutofit/>
          </a:bodyPr>
          <a:lstStyle>
            <a:lvl1pPr>
              <a:defRPr sz="1400">
                <a:solidFill>
                  <a:schemeClr val="tx1"/>
                </a:solidFill>
                <a:latin typeface="Calibri Light" panose="020F0302020204030204" pitchFamily="34" charset="0"/>
              </a:defRPr>
            </a:lvl1pPr>
          </a:lstStyle>
          <a:p>
            <a:pPr lvl="0"/>
            <a:r>
              <a:rPr lang="en-US"/>
              <a:t>Edit Master text styles</a:t>
            </a:r>
          </a:p>
        </p:txBody>
      </p:sp>
      <p:sp>
        <p:nvSpPr>
          <p:cNvPr id="16" name="Text Placeholder 3"/>
          <p:cNvSpPr>
            <a:spLocks noGrp="1"/>
          </p:cNvSpPr>
          <p:nvPr>
            <p:ph type="body" sz="quarter" idx="27" hasCustomPrompt="1"/>
          </p:nvPr>
        </p:nvSpPr>
        <p:spPr>
          <a:xfrm>
            <a:off x="532077" y="438067"/>
            <a:ext cx="7837782" cy="601545"/>
          </a:xfrm>
        </p:spPr>
        <p:txBody>
          <a:bodyPr>
            <a:noAutofit/>
          </a:bodyPr>
          <a:lstStyle>
            <a:lvl1pPr>
              <a:defRPr sz="5000" kern="0">
                <a:solidFill>
                  <a:schemeClr val="accent1"/>
                </a:solidFill>
                <a:latin typeface="Calibri Light"/>
                <a:cs typeface="Calibri Light"/>
              </a:defRPr>
            </a:lvl1pPr>
          </a:lstStyle>
          <a:p>
            <a:pPr lvl="0"/>
            <a:r>
              <a:rPr lang="en-US" dirty="0"/>
              <a:t>Click to edit text</a:t>
            </a:r>
          </a:p>
        </p:txBody>
      </p:sp>
      <p:sp>
        <p:nvSpPr>
          <p:cNvPr id="17" name="Text Placeholder 3"/>
          <p:cNvSpPr>
            <a:spLocks noGrp="1"/>
          </p:cNvSpPr>
          <p:nvPr>
            <p:ph type="body" sz="quarter" idx="24"/>
          </p:nvPr>
        </p:nvSpPr>
        <p:spPr>
          <a:xfrm>
            <a:off x="535069" y="1086307"/>
            <a:ext cx="7834790" cy="519113"/>
          </a:xfrm>
        </p:spPr>
        <p:txBody>
          <a:bodyPr>
            <a:noAutofit/>
          </a:bodyPr>
          <a:lstStyle>
            <a:lvl1pPr>
              <a:defRPr sz="2800" kern="0">
                <a:solidFill>
                  <a:schemeClr val="tx1"/>
                </a:solidFill>
                <a:latin typeface="Calibri Light" panose="020F0302020204030204" pitchFamily="34" charset="0"/>
              </a:defRPr>
            </a:lvl1pPr>
          </a:lstStyle>
          <a:p>
            <a:pPr lvl="0"/>
            <a:r>
              <a:rPr lang="en-US"/>
              <a:t>Edit Master text styles</a:t>
            </a:r>
          </a:p>
        </p:txBody>
      </p:sp>
    </p:spTree>
    <p:extLst>
      <p:ext uri="{BB962C8B-B14F-4D97-AF65-F5344CB8AC3E}">
        <p14:creationId xmlns:p14="http://schemas.microsoft.com/office/powerpoint/2010/main" val="152287146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15" name="Picture 14"/>
          <p:cNvPicPr>
            <a:picLocks noChangeAspect="1"/>
          </p:cNvPicPr>
          <p:nvPr userDrawn="1"/>
        </p:nvPicPr>
        <p:blipFill rotWithShape="1">
          <a:blip r:embed="rId2">
            <a:extLst>
              <a:ext uri="{28A0092B-C50C-407E-A947-70E740481C1C}">
                <a14:useLocalDpi xmlns:a14="http://schemas.microsoft.com/office/drawing/2010/main" val="0"/>
              </a:ext>
            </a:extLst>
          </a:blip>
          <a:srcRect r="33158" b="34105"/>
          <a:stretch/>
        </p:blipFill>
        <p:spPr>
          <a:xfrm>
            <a:off x="6718847" y="4921239"/>
            <a:ext cx="2428753" cy="1940362"/>
          </a:xfrm>
          <a:prstGeom prst="rect">
            <a:avLst/>
          </a:prstGeom>
        </p:spPr>
      </p:pic>
      <p:sp>
        <p:nvSpPr>
          <p:cNvPr id="13" name="TextBox 12"/>
          <p:cNvSpPr txBox="1"/>
          <p:nvPr userDrawn="1"/>
        </p:nvSpPr>
        <p:spPr>
          <a:xfrm>
            <a:off x="1648114" y="2461389"/>
            <a:ext cx="184666"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Picture Placeholder 2"/>
          <p:cNvSpPr>
            <a:spLocks noGrp="1" noChangeAspect="1"/>
          </p:cNvSpPr>
          <p:nvPr>
            <p:ph type="pic" sz="quarter" idx="21"/>
          </p:nvPr>
        </p:nvSpPr>
        <p:spPr>
          <a:xfrm>
            <a:off x="5982561" y="2343698"/>
            <a:ext cx="2387298" cy="3080274"/>
          </a:xfrm>
          <a:prstGeom prst="roundRect">
            <a:avLst/>
          </a:prstGeom>
          <a:noFill/>
        </p:spPr>
        <p:txBody>
          <a:bodyPr/>
          <a:lstStyle>
            <a:lvl1pPr>
              <a:defRPr kern="0"/>
            </a:lvl1pPr>
          </a:lstStyle>
          <a:p>
            <a:r>
              <a:rPr lang="en-US"/>
              <a:t>Click icon to add picture</a:t>
            </a:r>
            <a:endParaRPr lang="en-US" dirty="0"/>
          </a:p>
        </p:txBody>
      </p:sp>
      <p:sp>
        <p:nvSpPr>
          <p:cNvPr id="10" name="Picture Placeholder 2"/>
          <p:cNvSpPr>
            <a:spLocks noGrp="1" noChangeAspect="1"/>
          </p:cNvSpPr>
          <p:nvPr>
            <p:ph type="pic" sz="quarter" idx="22"/>
          </p:nvPr>
        </p:nvSpPr>
        <p:spPr>
          <a:xfrm>
            <a:off x="3259203" y="2343698"/>
            <a:ext cx="2387298" cy="3080274"/>
          </a:xfrm>
          <a:prstGeom prst="roundRect">
            <a:avLst/>
          </a:prstGeom>
          <a:noFill/>
        </p:spPr>
        <p:txBody>
          <a:bodyPr/>
          <a:lstStyle>
            <a:lvl1pPr>
              <a:defRPr kern="0"/>
            </a:lvl1pPr>
          </a:lstStyle>
          <a:p>
            <a:r>
              <a:rPr lang="en-US"/>
              <a:t>Click icon to add picture</a:t>
            </a:r>
            <a:endParaRPr lang="en-US" dirty="0"/>
          </a:p>
        </p:txBody>
      </p:sp>
      <p:sp>
        <p:nvSpPr>
          <p:cNvPr id="11" name="Picture Placeholder 2"/>
          <p:cNvSpPr>
            <a:spLocks noGrp="1" noChangeAspect="1"/>
          </p:cNvSpPr>
          <p:nvPr>
            <p:ph type="pic" sz="quarter" idx="23"/>
          </p:nvPr>
        </p:nvSpPr>
        <p:spPr>
          <a:xfrm>
            <a:off x="525463" y="2343698"/>
            <a:ext cx="2387298" cy="3080274"/>
          </a:xfrm>
          <a:prstGeom prst="roundRect">
            <a:avLst/>
          </a:prstGeom>
          <a:noFill/>
        </p:spPr>
        <p:txBody>
          <a:bodyPr/>
          <a:lstStyle>
            <a:lvl1pPr>
              <a:defRPr kern="0"/>
            </a:lvl1pPr>
          </a:lstStyle>
          <a:p>
            <a:r>
              <a:rPr lang="en-US"/>
              <a:t>Click icon to add picture</a:t>
            </a:r>
            <a:endParaRPr lang="en-US" dirty="0"/>
          </a:p>
        </p:txBody>
      </p:sp>
      <p:sp>
        <p:nvSpPr>
          <p:cNvPr id="22" name="Text Placeholder 3"/>
          <p:cNvSpPr>
            <a:spLocks noGrp="1"/>
          </p:cNvSpPr>
          <p:nvPr>
            <p:ph type="body" sz="quarter" idx="25"/>
          </p:nvPr>
        </p:nvSpPr>
        <p:spPr>
          <a:xfrm>
            <a:off x="525463" y="6493823"/>
            <a:ext cx="3027914" cy="367778"/>
          </a:xfrm>
        </p:spPr>
        <p:txBody>
          <a:bodyPr>
            <a:noAutofit/>
          </a:bodyPr>
          <a:lstStyle>
            <a:lvl1pPr>
              <a:defRPr sz="1400">
                <a:solidFill>
                  <a:schemeClr val="tx1"/>
                </a:solidFill>
                <a:latin typeface="Calibri Light" panose="020F0302020204030204" pitchFamily="34" charset="0"/>
              </a:defRPr>
            </a:lvl1pPr>
          </a:lstStyle>
          <a:p>
            <a:pPr lvl="0"/>
            <a:r>
              <a:rPr lang="en-US"/>
              <a:t>Edit Master text styles</a:t>
            </a:r>
          </a:p>
        </p:txBody>
      </p:sp>
      <p:sp>
        <p:nvSpPr>
          <p:cNvPr id="23" name="Text Placeholder 3"/>
          <p:cNvSpPr>
            <a:spLocks noGrp="1"/>
          </p:cNvSpPr>
          <p:nvPr>
            <p:ph type="body" sz="quarter" idx="27" hasCustomPrompt="1"/>
          </p:nvPr>
        </p:nvSpPr>
        <p:spPr>
          <a:xfrm>
            <a:off x="532077" y="438067"/>
            <a:ext cx="7837782" cy="601545"/>
          </a:xfrm>
        </p:spPr>
        <p:txBody>
          <a:bodyPr>
            <a:noAutofit/>
          </a:bodyPr>
          <a:lstStyle>
            <a:lvl1pPr>
              <a:defRPr sz="5000" kern="0">
                <a:solidFill>
                  <a:schemeClr val="accent1"/>
                </a:solidFill>
                <a:latin typeface="Calibri Light"/>
                <a:cs typeface="Calibri Light"/>
              </a:defRPr>
            </a:lvl1pPr>
          </a:lstStyle>
          <a:p>
            <a:pPr lvl="0"/>
            <a:r>
              <a:rPr lang="en-US" dirty="0"/>
              <a:t>Click to edit text</a:t>
            </a:r>
          </a:p>
        </p:txBody>
      </p:sp>
      <p:sp>
        <p:nvSpPr>
          <p:cNvPr id="24" name="Text Placeholder 3"/>
          <p:cNvSpPr>
            <a:spLocks noGrp="1"/>
          </p:cNvSpPr>
          <p:nvPr>
            <p:ph type="body" sz="quarter" idx="24"/>
          </p:nvPr>
        </p:nvSpPr>
        <p:spPr>
          <a:xfrm>
            <a:off x="535069" y="1086307"/>
            <a:ext cx="7834790" cy="519113"/>
          </a:xfrm>
        </p:spPr>
        <p:txBody>
          <a:bodyPr>
            <a:noAutofit/>
          </a:bodyPr>
          <a:lstStyle>
            <a:lvl1pPr>
              <a:defRPr sz="2800" kern="0">
                <a:solidFill>
                  <a:schemeClr val="tx1"/>
                </a:solidFill>
                <a:latin typeface="Calibri Light" panose="020F0302020204030204" pitchFamily="34" charset="0"/>
              </a:defRPr>
            </a:lvl1pPr>
          </a:lstStyle>
          <a:p>
            <a:pPr lvl="0"/>
            <a:r>
              <a:rPr lang="en-US"/>
              <a:t>Edit Master text styles</a:t>
            </a:r>
          </a:p>
        </p:txBody>
      </p:sp>
    </p:spTree>
    <p:extLst>
      <p:ext uri="{BB962C8B-B14F-4D97-AF65-F5344CB8AC3E}">
        <p14:creationId xmlns:p14="http://schemas.microsoft.com/office/powerpoint/2010/main" val="17315358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r="33158" b="34105"/>
          <a:stretch/>
        </p:blipFill>
        <p:spPr>
          <a:xfrm>
            <a:off x="6718847" y="4921239"/>
            <a:ext cx="2428753" cy="1940362"/>
          </a:xfrm>
          <a:prstGeom prst="rect">
            <a:avLst/>
          </a:prstGeom>
        </p:spPr>
      </p:pic>
      <p:sp>
        <p:nvSpPr>
          <p:cNvPr id="3" name="Picture Placeholder 2"/>
          <p:cNvSpPr>
            <a:spLocks noGrp="1" noChangeAspect="1"/>
          </p:cNvSpPr>
          <p:nvPr>
            <p:ph type="pic" sz="quarter" idx="21"/>
          </p:nvPr>
        </p:nvSpPr>
        <p:spPr>
          <a:xfrm>
            <a:off x="5272326" y="0"/>
            <a:ext cx="3871673" cy="6858947"/>
          </a:xfrm>
          <a:prstGeom prst="rect">
            <a:avLst/>
          </a:prstGeom>
          <a:noFill/>
        </p:spPr>
        <p:txBody>
          <a:bodyPr/>
          <a:lstStyle/>
          <a:p>
            <a:r>
              <a:rPr lang="en-US"/>
              <a:t>Click icon to add picture</a:t>
            </a:r>
            <a:endParaRPr lang="en-US" dirty="0"/>
          </a:p>
        </p:txBody>
      </p:sp>
      <p:sp>
        <p:nvSpPr>
          <p:cNvPr id="13" name="TextBox 12"/>
          <p:cNvSpPr txBox="1"/>
          <p:nvPr userDrawn="1"/>
        </p:nvSpPr>
        <p:spPr>
          <a:xfrm>
            <a:off x="1648114" y="2461389"/>
            <a:ext cx="184666"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Content Placeholder 14"/>
          <p:cNvSpPr>
            <a:spLocks noGrp="1"/>
          </p:cNvSpPr>
          <p:nvPr>
            <p:ph sz="quarter" idx="20" hasCustomPrompt="1"/>
          </p:nvPr>
        </p:nvSpPr>
        <p:spPr>
          <a:xfrm>
            <a:off x="528411" y="1968852"/>
            <a:ext cx="4176939" cy="4004574"/>
          </a:xfrm>
        </p:spPr>
        <p:txBody>
          <a:bodyPr>
            <a:noAutofit/>
          </a:bodyPr>
          <a:lstStyle>
            <a:lvl1pPr marL="0" indent="0">
              <a:lnSpc>
                <a:spcPct val="80000"/>
              </a:lnSpc>
              <a:buFontTx/>
              <a:buNone/>
              <a:defRPr sz="2700" b="0" i="0" kern="0">
                <a:solidFill>
                  <a:schemeClr val="tx1"/>
                </a:solidFill>
                <a:latin typeface="Calibri Light"/>
                <a:cs typeface="Calibri Light"/>
              </a:defRPr>
            </a:lvl1pPr>
            <a:lvl2pPr marL="228600" indent="-228600">
              <a:buFont typeface="Arial"/>
              <a:buChar char="•"/>
              <a:defRPr sz="2700" b="0" i="0">
                <a:solidFill>
                  <a:schemeClr val="tx1">
                    <a:lumMod val="50000"/>
                    <a:lumOff val="50000"/>
                  </a:schemeClr>
                </a:solidFill>
                <a:latin typeface="Calibri Light"/>
                <a:cs typeface="Calibri Light"/>
              </a:defRPr>
            </a:lvl2pPr>
            <a:lvl3pPr marL="914400" indent="0">
              <a:buFontTx/>
              <a:buNone/>
              <a:defRPr sz="2700" b="0" i="0">
                <a:latin typeface="Calibri Light"/>
                <a:cs typeface="Calibri Light"/>
              </a:defRPr>
            </a:lvl3pPr>
            <a:lvl4pPr marL="1371600" indent="0">
              <a:buFontTx/>
              <a:buNone/>
              <a:defRPr sz="2700" b="0" i="0">
                <a:latin typeface="Calibri Light"/>
                <a:cs typeface="Calibri Light"/>
              </a:defRPr>
            </a:lvl4pPr>
            <a:lvl5pPr marL="1828800" indent="0">
              <a:buFontTx/>
              <a:buNone/>
              <a:defRPr sz="2700" b="0" i="0">
                <a:latin typeface="Calibri Light"/>
                <a:cs typeface="Calibri Light"/>
              </a:defRPr>
            </a:lvl5pPr>
          </a:lstStyle>
          <a:p>
            <a:pPr lvl="0"/>
            <a:r>
              <a:rPr lang="en-US" dirty="0"/>
              <a:t>Click to edit text</a:t>
            </a:r>
          </a:p>
        </p:txBody>
      </p:sp>
      <p:sp>
        <p:nvSpPr>
          <p:cNvPr id="11" name="Text Placeholder 3"/>
          <p:cNvSpPr>
            <a:spLocks noGrp="1"/>
          </p:cNvSpPr>
          <p:nvPr>
            <p:ph type="body" sz="quarter" idx="23"/>
          </p:nvPr>
        </p:nvSpPr>
        <p:spPr>
          <a:xfrm>
            <a:off x="532077" y="438915"/>
            <a:ext cx="4173273" cy="601545"/>
          </a:xfrm>
        </p:spPr>
        <p:txBody>
          <a:bodyPr>
            <a:noAutofit/>
          </a:bodyPr>
          <a:lstStyle>
            <a:lvl1pPr>
              <a:defRPr sz="5000" kern="0">
                <a:solidFill>
                  <a:schemeClr val="accent1"/>
                </a:solidFill>
                <a:latin typeface="Calibri Light"/>
                <a:cs typeface="Calibri Light"/>
              </a:defRPr>
            </a:lvl1pPr>
          </a:lstStyle>
          <a:p>
            <a:pPr lvl="0"/>
            <a:r>
              <a:rPr lang="en-US"/>
              <a:t>Edit Master text styles</a:t>
            </a:r>
          </a:p>
        </p:txBody>
      </p:sp>
      <p:sp>
        <p:nvSpPr>
          <p:cNvPr id="16" name="Text Placeholder 3"/>
          <p:cNvSpPr>
            <a:spLocks noGrp="1"/>
          </p:cNvSpPr>
          <p:nvPr>
            <p:ph type="body" sz="quarter" idx="24"/>
          </p:nvPr>
        </p:nvSpPr>
        <p:spPr>
          <a:xfrm>
            <a:off x="532077" y="1083331"/>
            <a:ext cx="4173273" cy="519113"/>
          </a:xfrm>
        </p:spPr>
        <p:txBody>
          <a:bodyPr>
            <a:noAutofit/>
          </a:bodyPr>
          <a:lstStyle>
            <a:lvl1pPr>
              <a:defRPr sz="2800" kern="0">
                <a:solidFill>
                  <a:schemeClr val="tx1"/>
                </a:solidFill>
                <a:latin typeface="Calibri Light" panose="020F0302020204030204" pitchFamily="34" charset="0"/>
              </a:defRPr>
            </a:lvl1pPr>
          </a:lstStyle>
          <a:p>
            <a:pPr lvl="0"/>
            <a:r>
              <a:rPr lang="en-US"/>
              <a:t>Edit Master text styles</a:t>
            </a:r>
          </a:p>
        </p:txBody>
      </p:sp>
      <p:sp>
        <p:nvSpPr>
          <p:cNvPr id="18" name="Text Placeholder 3"/>
          <p:cNvSpPr>
            <a:spLocks noGrp="1"/>
          </p:cNvSpPr>
          <p:nvPr>
            <p:ph type="body" sz="quarter" idx="25"/>
          </p:nvPr>
        </p:nvSpPr>
        <p:spPr>
          <a:xfrm>
            <a:off x="528412" y="6487926"/>
            <a:ext cx="3027914" cy="367778"/>
          </a:xfrm>
        </p:spPr>
        <p:txBody>
          <a:bodyPr>
            <a:noAutofit/>
          </a:bodyPr>
          <a:lstStyle>
            <a:lvl1pPr>
              <a:defRPr sz="1400">
                <a:solidFill>
                  <a:schemeClr val="tx1"/>
                </a:solidFill>
                <a:latin typeface="Calibri Light" panose="020F0302020204030204" pitchFamily="34" charset="0"/>
              </a:defRPr>
            </a:lvl1pPr>
          </a:lstStyle>
          <a:p>
            <a:pPr lvl="0"/>
            <a:r>
              <a:rPr lang="en-US"/>
              <a:t>Edit Master text styles</a:t>
            </a:r>
          </a:p>
        </p:txBody>
      </p:sp>
    </p:spTree>
    <p:extLst>
      <p:ext uri="{BB962C8B-B14F-4D97-AF65-F5344CB8AC3E}">
        <p14:creationId xmlns:p14="http://schemas.microsoft.com/office/powerpoint/2010/main" val="31997354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r="33158" b="34105"/>
          <a:stretch/>
        </p:blipFill>
        <p:spPr>
          <a:xfrm>
            <a:off x="6718847" y="4921239"/>
            <a:ext cx="2428753" cy="1940362"/>
          </a:xfrm>
          <a:prstGeom prst="rect">
            <a:avLst/>
          </a:prstGeom>
        </p:spPr>
      </p:pic>
      <p:sp>
        <p:nvSpPr>
          <p:cNvPr id="3" name="Picture Placeholder 2"/>
          <p:cNvSpPr>
            <a:spLocks noGrp="1" noChangeAspect="1"/>
          </p:cNvSpPr>
          <p:nvPr>
            <p:ph type="pic" sz="quarter" idx="21"/>
          </p:nvPr>
        </p:nvSpPr>
        <p:spPr>
          <a:xfrm>
            <a:off x="0" y="0"/>
            <a:ext cx="9143999" cy="6858947"/>
          </a:xfrm>
          <a:prstGeom prst="rect">
            <a:avLst/>
          </a:prstGeom>
          <a:noFill/>
        </p:spPr>
        <p:txBody>
          <a:bodyPr/>
          <a:lstStyle/>
          <a:p>
            <a:r>
              <a:rPr lang="en-US"/>
              <a:t>Click icon to add picture</a:t>
            </a:r>
            <a:endParaRPr lang="en-US" dirty="0"/>
          </a:p>
        </p:txBody>
      </p:sp>
      <p:sp>
        <p:nvSpPr>
          <p:cNvPr id="13" name="TextBox 12"/>
          <p:cNvSpPr txBox="1"/>
          <p:nvPr userDrawn="1"/>
        </p:nvSpPr>
        <p:spPr>
          <a:xfrm>
            <a:off x="1648114" y="2461389"/>
            <a:ext cx="184666"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Content Placeholder 14"/>
          <p:cNvSpPr>
            <a:spLocks noGrp="1"/>
          </p:cNvSpPr>
          <p:nvPr>
            <p:ph sz="quarter" idx="20" hasCustomPrompt="1"/>
          </p:nvPr>
        </p:nvSpPr>
        <p:spPr>
          <a:xfrm>
            <a:off x="528412" y="1968852"/>
            <a:ext cx="3937674" cy="4004574"/>
          </a:xfrm>
        </p:spPr>
        <p:txBody>
          <a:bodyPr>
            <a:noAutofit/>
          </a:bodyPr>
          <a:lstStyle>
            <a:lvl1pPr marL="0" indent="0">
              <a:lnSpc>
                <a:spcPct val="90000"/>
              </a:lnSpc>
              <a:buFontTx/>
              <a:buNone/>
              <a:defRPr sz="2700" b="0" i="0" kern="0">
                <a:solidFill>
                  <a:schemeClr val="tx1"/>
                </a:solidFill>
                <a:latin typeface="Calibri Light"/>
                <a:cs typeface="Calibri Light"/>
              </a:defRPr>
            </a:lvl1pPr>
            <a:lvl2pPr marL="228600" indent="-228600">
              <a:buFont typeface="Arial"/>
              <a:buChar char="•"/>
              <a:defRPr sz="2700" b="0" i="0">
                <a:solidFill>
                  <a:schemeClr val="tx1">
                    <a:lumMod val="50000"/>
                    <a:lumOff val="50000"/>
                  </a:schemeClr>
                </a:solidFill>
                <a:latin typeface="Calibri Light"/>
                <a:cs typeface="Calibri Light"/>
              </a:defRPr>
            </a:lvl2pPr>
            <a:lvl3pPr marL="914400" indent="0">
              <a:buFontTx/>
              <a:buNone/>
              <a:defRPr sz="2700" b="0" i="0">
                <a:latin typeface="Calibri Light"/>
                <a:cs typeface="Calibri Light"/>
              </a:defRPr>
            </a:lvl3pPr>
            <a:lvl4pPr marL="1371600" indent="0">
              <a:buFontTx/>
              <a:buNone/>
              <a:defRPr sz="2700" b="0" i="0">
                <a:latin typeface="Calibri Light"/>
                <a:cs typeface="Calibri Light"/>
              </a:defRPr>
            </a:lvl4pPr>
            <a:lvl5pPr marL="1828800" indent="0">
              <a:buFontTx/>
              <a:buNone/>
              <a:defRPr sz="2700" b="0" i="0">
                <a:latin typeface="Calibri Light"/>
                <a:cs typeface="Calibri Light"/>
              </a:defRPr>
            </a:lvl5pPr>
          </a:lstStyle>
          <a:p>
            <a:pPr lvl="0"/>
            <a:r>
              <a:rPr lang="en-US" dirty="0"/>
              <a:t>Click to edit text</a:t>
            </a:r>
          </a:p>
        </p:txBody>
      </p:sp>
      <p:sp>
        <p:nvSpPr>
          <p:cNvPr id="18" name="Text Placeholder 3"/>
          <p:cNvSpPr>
            <a:spLocks noGrp="1"/>
          </p:cNvSpPr>
          <p:nvPr>
            <p:ph type="body" sz="quarter" idx="25"/>
          </p:nvPr>
        </p:nvSpPr>
        <p:spPr>
          <a:xfrm>
            <a:off x="528412" y="6487926"/>
            <a:ext cx="3027914" cy="367778"/>
          </a:xfrm>
        </p:spPr>
        <p:txBody>
          <a:bodyPr>
            <a:noAutofit/>
          </a:bodyPr>
          <a:lstStyle>
            <a:lvl1pPr>
              <a:defRPr sz="1400">
                <a:solidFill>
                  <a:schemeClr val="tx1"/>
                </a:solidFill>
                <a:latin typeface="Calibri Light" panose="020F0302020204030204" pitchFamily="34" charset="0"/>
              </a:defRPr>
            </a:lvl1pPr>
          </a:lstStyle>
          <a:p>
            <a:pPr lvl="0"/>
            <a:r>
              <a:rPr lang="en-US"/>
              <a:t>Edit Master text styles</a:t>
            </a:r>
          </a:p>
        </p:txBody>
      </p:sp>
      <p:sp>
        <p:nvSpPr>
          <p:cNvPr id="11" name="Text Placeholder 3"/>
          <p:cNvSpPr>
            <a:spLocks noGrp="1"/>
          </p:cNvSpPr>
          <p:nvPr>
            <p:ph type="body" sz="quarter" idx="23"/>
          </p:nvPr>
        </p:nvSpPr>
        <p:spPr>
          <a:xfrm>
            <a:off x="532077" y="438915"/>
            <a:ext cx="3934009" cy="601545"/>
          </a:xfrm>
        </p:spPr>
        <p:txBody>
          <a:bodyPr>
            <a:noAutofit/>
          </a:bodyPr>
          <a:lstStyle>
            <a:lvl1pPr>
              <a:lnSpc>
                <a:spcPct val="90000"/>
              </a:lnSpc>
              <a:defRPr sz="5000" kern="0">
                <a:solidFill>
                  <a:schemeClr val="accent1"/>
                </a:solidFill>
                <a:latin typeface="Calibri Light"/>
                <a:cs typeface="Calibri Light"/>
              </a:defRPr>
            </a:lvl1pPr>
          </a:lstStyle>
          <a:p>
            <a:pPr lvl="0"/>
            <a:r>
              <a:rPr lang="en-US"/>
              <a:t>Edit Master text styles</a:t>
            </a:r>
          </a:p>
        </p:txBody>
      </p:sp>
      <p:sp>
        <p:nvSpPr>
          <p:cNvPr id="12" name="Text Placeholder 3"/>
          <p:cNvSpPr>
            <a:spLocks noGrp="1"/>
          </p:cNvSpPr>
          <p:nvPr>
            <p:ph type="body" sz="quarter" idx="24"/>
          </p:nvPr>
        </p:nvSpPr>
        <p:spPr>
          <a:xfrm>
            <a:off x="532077" y="1083331"/>
            <a:ext cx="3934009" cy="519113"/>
          </a:xfrm>
        </p:spPr>
        <p:txBody>
          <a:bodyPr>
            <a:noAutofit/>
          </a:bodyPr>
          <a:lstStyle>
            <a:lvl1pPr>
              <a:lnSpc>
                <a:spcPct val="90000"/>
              </a:lnSpc>
              <a:defRPr sz="2800" kern="0">
                <a:solidFill>
                  <a:schemeClr val="tx1"/>
                </a:solidFill>
                <a:latin typeface="Calibri Light" panose="020F0302020204030204" pitchFamily="34" charset="0"/>
              </a:defRPr>
            </a:lvl1pPr>
          </a:lstStyle>
          <a:p>
            <a:pPr lvl="0"/>
            <a:r>
              <a:rPr lang="en-US"/>
              <a:t>Edit Master text styles</a:t>
            </a:r>
          </a:p>
        </p:txBody>
      </p:sp>
    </p:spTree>
    <p:extLst>
      <p:ext uri="{BB962C8B-B14F-4D97-AF65-F5344CB8AC3E}">
        <p14:creationId xmlns:p14="http://schemas.microsoft.com/office/powerpoint/2010/main" val="307996370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l="11585" t="-777" r="8025" b="46286"/>
          <a:stretch/>
        </p:blipFill>
        <p:spPr>
          <a:xfrm>
            <a:off x="-4788" y="2847601"/>
            <a:ext cx="9159587" cy="4008006"/>
          </a:xfrm>
          <a:prstGeom prst="rect">
            <a:avLst/>
          </a:prstGeom>
        </p:spPr>
      </p:pic>
      <p:sp>
        <p:nvSpPr>
          <p:cNvPr id="10" name="Slide Number Placeholder 6"/>
          <p:cNvSpPr>
            <a:spLocks noGrp="1"/>
          </p:cNvSpPr>
          <p:nvPr>
            <p:ph type="sldNum" sz="quarter" idx="4"/>
          </p:nvPr>
        </p:nvSpPr>
        <p:spPr>
          <a:xfrm>
            <a:off x="3884940" y="6493822"/>
            <a:ext cx="1640820" cy="365125"/>
          </a:xfrm>
          <a:prstGeom prst="rect">
            <a:avLst/>
          </a:prstGeom>
        </p:spPr>
        <p:txBody>
          <a:bodyPr/>
          <a:lstStyle>
            <a:lvl1pPr algn="ctr">
              <a:defRPr sz="1400"/>
            </a:lvl1pPr>
          </a:lstStyle>
          <a:p>
            <a:pPr marL="0" marR="0" lvl="0" indent="0" algn="ctr" defTabSz="457200" rtl="0" eaLnBrk="1" fontAlgn="auto" latinLnBrk="0" hangingPunct="1">
              <a:lnSpc>
                <a:spcPct val="100000"/>
              </a:lnSpc>
              <a:spcBef>
                <a:spcPts val="0"/>
              </a:spcBef>
              <a:spcAft>
                <a:spcPts val="0"/>
              </a:spcAft>
              <a:buClrTx/>
              <a:buSzTx/>
              <a:buFontTx/>
              <a:buNone/>
              <a:tabLst/>
              <a:defRPr/>
            </a:pPr>
            <a:fld id="{E3699DA6-AD0D-6F40-848A-FCA85A27F158}" type="slidenum">
              <a:rPr kumimoji="0" lang="en-US" sz="1400" b="0" i="0" u="none" strike="noStrike" kern="1200" cap="none" spc="0" normalizeH="0" baseline="0" noProof="0" smtClean="0">
                <a:ln>
                  <a:noFill/>
                </a:ln>
                <a:solidFill>
                  <a:prstClr val="black"/>
                </a:solidFill>
                <a:effectLst/>
                <a:uLnTx/>
                <a:uFillTx/>
                <a:latin typeface="Calibri"/>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Text Placeholder 2"/>
          <p:cNvSpPr>
            <a:spLocks noGrp="1"/>
          </p:cNvSpPr>
          <p:nvPr>
            <p:ph type="body" sz="quarter" idx="19"/>
          </p:nvPr>
        </p:nvSpPr>
        <p:spPr>
          <a:xfrm>
            <a:off x="4823799" y="4339285"/>
            <a:ext cx="4187825" cy="1054100"/>
          </a:xfrm>
        </p:spPr>
        <p:txBody>
          <a:bodyPr>
            <a:noAutofit/>
          </a:bodyPr>
          <a:lstStyle>
            <a:lvl1pPr>
              <a:lnSpc>
                <a:spcPct val="90000"/>
              </a:lnSpc>
              <a:defRPr sz="4000" kern="0">
                <a:solidFill>
                  <a:schemeClr val="bg1"/>
                </a:solidFill>
                <a:latin typeface="Calibri Light"/>
                <a:cs typeface="Calibri Light"/>
              </a:defRPr>
            </a:lvl1pPr>
          </a:lstStyle>
          <a:p>
            <a:pPr lvl="0"/>
            <a:r>
              <a:rPr lang="en-US" dirty="0"/>
              <a:t>Edit Master text styles</a:t>
            </a:r>
          </a:p>
        </p:txBody>
      </p:sp>
      <p:sp>
        <p:nvSpPr>
          <p:cNvPr id="14" name="Text Placeholder 2"/>
          <p:cNvSpPr>
            <a:spLocks noGrp="1"/>
          </p:cNvSpPr>
          <p:nvPr>
            <p:ph type="body" sz="quarter" idx="20"/>
          </p:nvPr>
        </p:nvSpPr>
        <p:spPr>
          <a:xfrm>
            <a:off x="4823799" y="5449419"/>
            <a:ext cx="4187825" cy="858008"/>
          </a:xfrm>
        </p:spPr>
        <p:txBody>
          <a:bodyPr>
            <a:noAutofit/>
          </a:bodyPr>
          <a:lstStyle>
            <a:lvl1pPr>
              <a:lnSpc>
                <a:spcPct val="90000"/>
              </a:lnSpc>
              <a:defRPr sz="2000" kern="0">
                <a:solidFill>
                  <a:schemeClr val="bg1"/>
                </a:solidFill>
                <a:latin typeface="+mj-lt"/>
              </a:defRPr>
            </a:lvl1pPr>
          </a:lstStyle>
          <a:p>
            <a:pPr lvl="0"/>
            <a:r>
              <a:rPr lang="en-US"/>
              <a:t>Edit Master text styles</a:t>
            </a:r>
          </a:p>
        </p:txBody>
      </p:sp>
      <p:sp>
        <p:nvSpPr>
          <p:cNvPr id="8" name="Text Placeholder 3"/>
          <p:cNvSpPr>
            <a:spLocks noGrp="1"/>
          </p:cNvSpPr>
          <p:nvPr>
            <p:ph type="body" sz="quarter" idx="25"/>
          </p:nvPr>
        </p:nvSpPr>
        <p:spPr>
          <a:xfrm>
            <a:off x="528412" y="6487926"/>
            <a:ext cx="3027914" cy="367778"/>
          </a:xfrm>
        </p:spPr>
        <p:txBody>
          <a:bodyPr>
            <a:noAutofit/>
          </a:bodyPr>
          <a:lstStyle>
            <a:lvl1pPr>
              <a:defRPr sz="1400">
                <a:solidFill>
                  <a:schemeClr val="tx1"/>
                </a:solidFill>
                <a:latin typeface="Calibri Light" panose="020F0302020204030204" pitchFamily="34" charset="0"/>
              </a:defRPr>
            </a:lvl1pPr>
          </a:lstStyle>
          <a:p>
            <a:pPr lvl="0"/>
            <a:r>
              <a:rPr lang="en-US"/>
              <a:t>Edit Master text styles</a:t>
            </a:r>
          </a:p>
        </p:txBody>
      </p:sp>
    </p:spTree>
    <p:extLst>
      <p:ext uri="{BB962C8B-B14F-4D97-AF65-F5344CB8AC3E}">
        <p14:creationId xmlns:p14="http://schemas.microsoft.com/office/powerpoint/2010/main" val="295845944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l="17730" t="15802" b="31040"/>
          <a:stretch/>
        </p:blipFill>
        <p:spPr>
          <a:xfrm>
            <a:off x="-4787" y="-9575"/>
            <a:ext cx="4959963" cy="6859459"/>
          </a:xfrm>
          <a:prstGeom prst="rect">
            <a:avLst/>
          </a:prstGeom>
        </p:spPr>
      </p:pic>
      <p:sp>
        <p:nvSpPr>
          <p:cNvPr id="7" name="Slide Number Placeholder 6"/>
          <p:cNvSpPr>
            <a:spLocks noGrp="1"/>
          </p:cNvSpPr>
          <p:nvPr>
            <p:ph type="sldNum" sz="quarter" idx="4"/>
          </p:nvPr>
        </p:nvSpPr>
        <p:spPr>
          <a:xfrm>
            <a:off x="3884940" y="6493822"/>
            <a:ext cx="1640820" cy="365125"/>
          </a:xfrm>
          <a:prstGeom prst="rect">
            <a:avLst/>
          </a:prstGeom>
        </p:spPr>
        <p:txBody>
          <a:bodyPr/>
          <a:lstStyle>
            <a:lvl1pPr algn="ctr">
              <a:defRPr sz="1400"/>
            </a:lvl1pPr>
          </a:lstStyle>
          <a:p>
            <a:pPr marL="0" marR="0" lvl="0" indent="0" algn="ctr" defTabSz="457200" rtl="0" eaLnBrk="1" fontAlgn="auto" latinLnBrk="0" hangingPunct="1">
              <a:lnSpc>
                <a:spcPct val="100000"/>
              </a:lnSpc>
              <a:spcBef>
                <a:spcPts val="0"/>
              </a:spcBef>
              <a:spcAft>
                <a:spcPts val="0"/>
              </a:spcAft>
              <a:buClrTx/>
              <a:buSzTx/>
              <a:buFontTx/>
              <a:buNone/>
              <a:tabLst/>
              <a:defRPr/>
            </a:pPr>
            <a:fld id="{E3699DA6-AD0D-6F40-848A-FCA85A27F158}" type="slidenum">
              <a:rPr kumimoji="0" lang="en-US" sz="1400" b="0" i="0" u="none" strike="noStrike" kern="1200" cap="none" spc="0" normalizeH="0" baseline="0" noProof="0" smtClean="0">
                <a:ln>
                  <a:noFill/>
                </a:ln>
                <a:solidFill>
                  <a:prstClr val="black"/>
                </a:solidFill>
                <a:effectLst/>
                <a:uLnTx/>
                <a:uFillTx/>
                <a:latin typeface="Calibri"/>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Text Placeholder 3"/>
          <p:cNvSpPr>
            <a:spLocks noGrp="1"/>
          </p:cNvSpPr>
          <p:nvPr>
            <p:ph type="body" sz="quarter" idx="25"/>
          </p:nvPr>
        </p:nvSpPr>
        <p:spPr>
          <a:xfrm>
            <a:off x="528412" y="6487926"/>
            <a:ext cx="3027914" cy="367778"/>
          </a:xfrm>
        </p:spPr>
        <p:txBody>
          <a:bodyPr>
            <a:noAutofit/>
          </a:bodyPr>
          <a:lstStyle>
            <a:lvl1pPr>
              <a:defRPr sz="1400">
                <a:solidFill>
                  <a:schemeClr val="tx1"/>
                </a:solidFill>
                <a:latin typeface="Calibri Light" panose="020F0302020204030204" pitchFamily="34" charset="0"/>
              </a:defRPr>
            </a:lvl1pPr>
          </a:lstStyle>
          <a:p>
            <a:pPr lvl="0"/>
            <a:r>
              <a:rPr lang="en-US"/>
              <a:t>Edit Master text styles</a:t>
            </a:r>
          </a:p>
        </p:txBody>
      </p:sp>
      <p:sp>
        <p:nvSpPr>
          <p:cNvPr id="9" name="Text Placeholder 2"/>
          <p:cNvSpPr>
            <a:spLocks noGrp="1"/>
          </p:cNvSpPr>
          <p:nvPr>
            <p:ph type="body" sz="quarter" idx="19"/>
          </p:nvPr>
        </p:nvSpPr>
        <p:spPr>
          <a:xfrm>
            <a:off x="266972" y="622539"/>
            <a:ext cx="4187825" cy="1054100"/>
          </a:xfrm>
        </p:spPr>
        <p:txBody>
          <a:bodyPr>
            <a:noAutofit/>
          </a:bodyPr>
          <a:lstStyle>
            <a:lvl1pPr>
              <a:lnSpc>
                <a:spcPct val="90000"/>
              </a:lnSpc>
              <a:defRPr sz="4000" kern="0">
                <a:solidFill>
                  <a:schemeClr val="bg1"/>
                </a:solidFill>
                <a:latin typeface="Calibri Light"/>
                <a:cs typeface="Calibri Light"/>
              </a:defRPr>
            </a:lvl1pPr>
          </a:lstStyle>
          <a:p>
            <a:pPr lvl="0"/>
            <a:r>
              <a:rPr lang="en-US" dirty="0"/>
              <a:t>Edit Master text styles</a:t>
            </a:r>
          </a:p>
        </p:txBody>
      </p:sp>
      <p:sp>
        <p:nvSpPr>
          <p:cNvPr id="13" name="Text Placeholder 2"/>
          <p:cNvSpPr>
            <a:spLocks noGrp="1"/>
          </p:cNvSpPr>
          <p:nvPr>
            <p:ph type="body" sz="quarter" idx="20"/>
          </p:nvPr>
        </p:nvSpPr>
        <p:spPr>
          <a:xfrm>
            <a:off x="266972" y="1732673"/>
            <a:ext cx="4187825" cy="858008"/>
          </a:xfrm>
        </p:spPr>
        <p:txBody>
          <a:bodyPr>
            <a:noAutofit/>
          </a:bodyPr>
          <a:lstStyle>
            <a:lvl1pPr>
              <a:lnSpc>
                <a:spcPct val="90000"/>
              </a:lnSpc>
              <a:defRPr sz="2000" kern="0">
                <a:solidFill>
                  <a:schemeClr val="bg1"/>
                </a:solidFill>
                <a:latin typeface="+mj-lt"/>
              </a:defRPr>
            </a:lvl1pPr>
          </a:lstStyle>
          <a:p>
            <a:pPr lvl="0"/>
            <a:r>
              <a:rPr lang="en-US"/>
              <a:t>Edit Master text styles</a:t>
            </a:r>
          </a:p>
        </p:txBody>
      </p:sp>
    </p:spTree>
    <p:extLst>
      <p:ext uri="{BB962C8B-B14F-4D97-AF65-F5344CB8AC3E}">
        <p14:creationId xmlns:p14="http://schemas.microsoft.com/office/powerpoint/2010/main" val="173622687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8_Section Header">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l="17730" t="15802" b="31040"/>
          <a:stretch/>
        </p:blipFill>
        <p:spPr>
          <a:xfrm rot="10800000">
            <a:off x="-4787" y="-9575"/>
            <a:ext cx="4959963" cy="6859459"/>
          </a:xfrm>
          <a:prstGeom prst="rect">
            <a:avLst/>
          </a:prstGeom>
          <a:scene3d>
            <a:camera prst="orthographicFront">
              <a:rot lat="0" lon="0" rev="0"/>
            </a:camera>
            <a:lightRig rig="threePt" dir="t"/>
          </a:scene3d>
        </p:spPr>
      </p:pic>
      <p:sp>
        <p:nvSpPr>
          <p:cNvPr id="7" name="Slide Number Placeholder 6"/>
          <p:cNvSpPr>
            <a:spLocks noGrp="1"/>
          </p:cNvSpPr>
          <p:nvPr>
            <p:ph type="sldNum" sz="quarter" idx="4"/>
          </p:nvPr>
        </p:nvSpPr>
        <p:spPr>
          <a:xfrm>
            <a:off x="3884940" y="6493822"/>
            <a:ext cx="1640820" cy="365125"/>
          </a:xfrm>
          <a:prstGeom prst="rect">
            <a:avLst/>
          </a:prstGeom>
        </p:spPr>
        <p:txBody>
          <a:bodyPr/>
          <a:lstStyle>
            <a:lvl1pPr algn="ctr">
              <a:defRPr sz="1400"/>
            </a:lvl1pPr>
          </a:lstStyle>
          <a:p>
            <a:pPr marL="0" marR="0" lvl="0" indent="0" algn="ctr" defTabSz="457200" rtl="0" eaLnBrk="1" fontAlgn="auto" latinLnBrk="0" hangingPunct="1">
              <a:lnSpc>
                <a:spcPct val="100000"/>
              </a:lnSpc>
              <a:spcBef>
                <a:spcPts val="0"/>
              </a:spcBef>
              <a:spcAft>
                <a:spcPts val="0"/>
              </a:spcAft>
              <a:buClrTx/>
              <a:buSzTx/>
              <a:buFontTx/>
              <a:buNone/>
              <a:tabLst/>
              <a:defRPr/>
            </a:pPr>
            <a:fld id="{E3699DA6-AD0D-6F40-848A-FCA85A27F158}" type="slidenum">
              <a:rPr kumimoji="0" lang="en-US" sz="1400" b="0" i="0" u="none" strike="noStrike" kern="1200" cap="none" spc="0" normalizeH="0" baseline="0" noProof="0" smtClean="0">
                <a:ln>
                  <a:noFill/>
                </a:ln>
                <a:solidFill>
                  <a:prstClr val="black"/>
                </a:solidFill>
                <a:effectLst/>
                <a:uLnTx/>
                <a:uFillTx/>
                <a:latin typeface="Calibri"/>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Text Placeholder 3"/>
          <p:cNvSpPr>
            <a:spLocks noGrp="1"/>
          </p:cNvSpPr>
          <p:nvPr>
            <p:ph type="body" sz="quarter" idx="25"/>
          </p:nvPr>
        </p:nvSpPr>
        <p:spPr>
          <a:xfrm>
            <a:off x="528412" y="6487926"/>
            <a:ext cx="3027914" cy="367778"/>
          </a:xfrm>
        </p:spPr>
        <p:txBody>
          <a:bodyPr>
            <a:noAutofit/>
          </a:bodyPr>
          <a:lstStyle>
            <a:lvl1pPr>
              <a:defRPr sz="1400">
                <a:solidFill>
                  <a:schemeClr val="tx1"/>
                </a:solidFill>
                <a:latin typeface="Calibri Light" panose="020F0302020204030204" pitchFamily="34" charset="0"/>
              </a:defRPr>
            </a:lvl1pPr>
          </a:lstStyle>
          <a:p>
            <a:pPr lvl="0"/>
            <a:r>
              <a:rPr lang="en-US"/>
              <a:t>Edit Master text styles</a:t>
            </a:r>
          </a:p>
        </p:txBody>
      </p:sp>
      <p:sp>
        <p:nvSpPr>
          <p:cNvPr id="9" name="Text Placeholder 2"/>
          <p:cNvSpPr>
            <a:spLocks noGrp="1"/>
          </p:cNvSpPr>
          <p:nvPr>
            <p:ph type="body" sz="quarter" idx="19"/>
          </p:nvPr>
        </p:nvSpPr>
        <p:spPr>
          <a:xfrm>
            <a:off x="266972" y="622539"/>
            <a:ext cx="4187825" cy="1054100"/>
          </a:xfrm>
        </p:spPr>
        <p:txBody>
          <a:bodyPr>
            <a:noAutofit/>
          </a:bodyPr>
          <a:lstStyle>
            <a:lvl1pPr>
              <a:lnSpc>
                <a:spcPct val="90000"/>
              </a:lnSpc>
              <a:defRPr sz="4000" kern="0">
                <a:solidFill>
                  <a:schemeClr val="bg1"/>
                </a:solidFill>
                <a:latin typeface="Calibri Light"/>
                <a:cs typeface="Calibri Light"/>
              </a:defRPr>
            </a:lvl1pPr>
          </a:lstStyle>
          <a:p>
            <a:pPr lvl="0"/>
            <a:r>
              <a:rPr lang="en-US" dirty="0"/>
              <a:t>Edit Master text styles</a:t>
            </a:r>
          </a:p>
        </p:txBody>
      </p:sp>
      <p:sp>
        <p:nvSpPr>
          <p:cNvPr id="13" name="Text Placeholder 2"/>
          <p:cNvSpPr>
            <a:spLocks noGrp="1"/>
          </p:cNvSpPr>
          <p:nvPr>
            <p:ph type="body" sz="quarter" idx="20"/>
          </p:nvPr>
        </p:nvSpPr>
        <p:spPr>
          <a:xfrm>
            <a:off x="266972" y="1732673"/>
            <a:ext cx="4187825" cy="858008"/>
          </a:xfrm>
        </p:spPr>
        <p:txBody>
          <a:bodyPr>
            <a:noAutofit/>
          </a:bodyPr>
          <a:lstStyle>
            <a:lvl1pPr>
              <a:lnSpc>
                <a:spcPct val="90000"/>
              </a:lnSpc>
              <a:defRPr sz="2000" kern="0">
                <a:solidFill>
                  <a:schemeClr val="bg1"/>
                </a:solidFill>
                <a:latin typeface="+mj-lt"/>
              </a:defRPr>
            </a:lvl1pPr>
          </a:lstStyle>
          <a:p>
            <a:pPr lvl="0"/>
            <a:r>
              <a:rPr lang="en-US"/>
              <a:t>Edit Master text styles</a:t>
            </a:r>
          </a:p>
        </p:txBody>
      </p:sp>
    </p:spTree>
    <p:extLst>
      <p:ext uri="{BB962C8B-B14F-4D97-AF65-F5344CB8AC3E}">
        <p14:creationId xmlns:p14="http://schemas.microsoft.com/office/powerpoint/2010/main" val="206721507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5_Section Header">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l="7543" t="19522" r="6788" b="27723"/>
          <a:stretch/>
        </p:blipFill>
        <p:spPr>
          <a:xfrm>
            <a:off x="-10822" y="-16232"/>
            <a:ext cx="9154821" cy="6883564"/>
          </a:xfrm>
          <a:prstGeom prst="rect">
            <a:avLst/>
          </a:prstGeom>
        </p:spPr>
      </p:pic>
      <p:sp>
        <p:nvSpPr>
          <p:cNvPr id="7" name="Slide Number Placeholder 6"/>
          <p:cNvSpPr>
            <a:spLocks noGrp="1"/>
          </p:cNvSpPr>
          <p:nvPr>
            <p:ph type="sldNum" sz="quarter" idx="4"/>
          </p:nvPr>
        </p:nvSpPr>
        <p:spPr>
          <a:xfrm>
            <a:off x="3884940" y="6493822"/>
            <a:ext cx="1640820" cy="365125"/>
          </a:xfrm>
          <a:prstGeom prst="rect">
            <a:avLst/>
          </a:prstGeom>
        </p:spPr>
        <p:txBody>
          <a:bodyPr/>
          <a:lstStyle>
            <a:lvl1pPr algn="ctr">
              <a:defRPr sz="1400"/>
            </a:lvl1pPr>
          </a:lstStyle>
          <a:p>
            <a:pPr marL="0" marR="0" lvl="0" indent="0" algn="ctr" defTabSz="457200" rtl="0" eaLnBrk="1" fontAlgn="auto" latinLnBrk="0" hangingPunct="1">
              <a:lnSpc>
                <a:spcPct val="100000"/>
              </a:lnSpc>
              <a:spcBef>
                <a:spcPts val="0"/>
              </a:spcBef>
              <a:spcAft>
                <a:spcPts val="0"/>
              </a:spcAft>
              <a:buClrTx/>
              <a:buSzTx/>
              <a:buFontTx/>
              <a:buNone/>
              <a:tabLst/>
              <a:defRPr/>
            </a:pPr>
            <a:fld id="{E3699DA6-AD0D-6F40-848A-FCA85A27F158}" type="slidenum">
              <a:rPr kumimoji="0" lang="en-US" sz="1400" b="0" i="0" u="none" strike="noStrike" kern="1200" cap="none" spc="0" normalizeH="0" baseline="0" noProof="0" smtClean="0">
                <a:ln>
                  <a:noFill/>
                </a:ln>
                <a:solidFill>
                  <a:prstClr val="black"/>
                </a:solidFill>
                <a:effectLst/>
                <a:uLnTx/>
                <a:uFillTx/>
                <a:latin typeface="Calibri"/>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Text Placeholder 3"/>
          <p:cNvSpPr>
            <a:spLocks noGrp="1"/>
          </p:cNvSpPr>
          <p:nvPr>
            <p:ph type="body" sz="quarter" idx="25"/>
          </p:nvPr>
        </p:nvSpPr>
        <p:spPr>
          <a:xfrm>
            <a:off x="528412" y="6487926"/>
            <a:ext cx="3027914" cy="367778"/>
          </a:xfrm>
        </p:spPr>
        <p:txBody>
          <a:bodyPr>
            <a:noAutofit/>
          </a:bodyPr>
          <a:lstStyle>
            <a:lvl1pPr>
              <a:defRPr sz="1400">
                <a:solidFill>
                  <a:schemeClr val="tx1"/>
                </a:solidFill>
                <a:latin typeface="Calibri Light" panose="020F0302020204030204" pitchFamily="34" charset="0"/>
              </a:defRPr>
            </a:lvl1pPr>
          </a:lstStyle>
          <a:p>
            <a:pPr lvl="0"/>
            <a:r>
              <a:rPr lang="en-US"/>
              <a:t>Edit Master text styles</a:t>
            </a:r>
          </a:p>
        </p:txBody>
      </p:sp>
      <p:sp>
        <p:nvSpPr>
          <p:cNvPr id="9" name="Text Placeholder 2"/>
          <p:cNvSpPr>
            <a:spLocks noGrp="1"/>
          </p:cNvSpPr>
          <p:nvPr>
            <p:ph type="body" sz="quarter" idx="19"/>
          </p:nvPr>
        </p:nvSpPr>
        <p:spPr>
          <a:xfrm>
            <a:off x="4779963" y="361950"/>
            <a:ext cx="4187825" cy="1054100"/>
          </a:xfrm>
        </p:spPr>
        <p:txBody>
          <a:bodyPr>
            <a:noAutofit/>
          </a:bodyPr>
          <a:lstStyle>
            <a:lvl1pPr>
              <a:lnSpc>
                <a:spcPct val="90000"/>
              </a:lnSpc>
              <a:defRPr sz="4000" kern="0">
                <a:solidFill>
                  <a:schemeClr val="bg1"/>
                </a:solidFill>
                <a:latin typeface="Calibri Light"/>
                <a:cs typeface="Calibri Light"/>
              </a:defRPr>
            </a:lvl1pPr>
          </a:lstStyle>
          <a:p>
            <a:pPr lvl="0"/>
            <a:r>
              <a:rPr lang="en-US"/>
              <a:t>Edit Master text styles</a:t>
            </a:r>
          </a:p>
        </p:txBody>
      </p:sp>
      <p:sp>
        <p:nvSpPr>
          <p:cNvPr id="11" name="Text Placeholder 2"/>
          <p:cNvSpPr>
            <a:spLocks noGrp="1"/>
          </p:cNvSpPr>
          <p:nvPr>
            <p:ph type="body" sz="quarter" idx="20"/>
          </p:nvPr>
        </p:nvSpPr>
        <p:spPr>
          <a:xfrm>
            <a:off x="4779963" y="1472084"/>
            <a:ext cx="4187825" cy="858008"/>
          </a:xfrm>
        </p:spPr>
        <p:txBody>
          <a:bodyPr>
            <a:noAutofit/>
          </a:bodyPr>
          <a:lstStyle>
            <a:lvl1pPr>
              <a:lnSpc>
                <a:spcPct val="90000"/>
              </a:lnSpc>
              <a:defRPr sz="2000" kern="0">
                <a:solidFill>
                  <a:schemeClr val="bg1"/>
                </a:solidFill>
                <a:latin typeface="+mj-lt"/>
              </a:defRPr>
            </a:lvl1pPr>
          </a:lstStyle>
          <a:p>
            <a:pPr lvl="0"/>
            <a:r>
              <a:rPr lang="en-US"/>
              <a:t>Edit Master text styles</a:t>
            </a:r>
          </a:p>
        </p:txBody>
      </p:sp>
    </p:spTree>
    <p:extLst>
      <p:ext uri="{BB962C8B-B14F-4D97-AF65-F5344CB8AC3E}">
        <p14:creationId xmlns:p14="http://schemas.microsoft.com/office/powerpoint/2010/main" val="138899587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7_Section Header">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l="7543" t="19522" r="6788" b="27723"/>
          <a:stretch/>
        </p:blipFill>
        <p:spPr>
          <a:xfrm>
            <a:off x="-10822" y="-16232"/>
            <a:ext cx="9154821" cy="6883564"/>
          </a:xfrm>
          <a:prstGeom prst="rect">
            <a:avLst/>
          </a:prstGeom>
          <a:scene3d>
            <a:camera prst="orthographicFront">
              <a:rot lat="0" lon="10800000" rev="0"/>
            </a:camera>
            <a:lightRig rig="threePt" dir="t"/>
          </a:scene3d>
        </p:spPr>
      </p:pic>
      <p:sp>
        <p:nvSpPr>
          <p:cNvPr id="7" name="Slide Number Placeholder 6"/>
          <p:cNvSpPr>
            <a:spLocks noGrp="1"/>
          </p:cNvSpPr>
          <p:nvPr>
            <p:ph type="sldNum" sz="quarter" idx="4"/>
          </p:nvPr>
        </p:nvSpPr>
        <p:spPr>
          <a:xfrm>
            <a:off x="3884940" y="6493822"/>
            <a:ext cx="1640820" cy="365125"/>
          </a:xfrm>
          <a:prstGeom prst="rect">
            <a:avLst/>
          </a:prstGeom>
        </p:spPr>
        <p:txBody>
          <a:bodyPr/>
          <a:lstStyle>
            <a:lvl1pPr algn="ctr">
              <a:defRPr sz="1400"/>
            </a:lvl1pPr>
          </a:lstStyle>
          <a:p>
            <a:pPr marL="0" marR="0" lvl="0" indent="0" algn="ctr" defTabSz="457200" rtl="0" eaLnBrk="1" fontAlgn="auto" latinLnBrk="0" hangingPunct="1">
              <a:lnSpc>
                <a:spcPct val="100000"/>
              </a:lnSpc>
              <a:spcBef>
                <a:spcPts val="0"/>
              </a:spcBef>
              <a:spcAft>
                <a:spcPts val="0"/>
              </a:spcAft>
              <a:buClrTx/>
              <a:buSzTx/>
              <a:buFontTx/>
              <a:buNone/>
              <a:tabLst/>
              <a:defRPr/>
            </a:pPr>
            <a:fld id="{E3699DA6-AD0D-6F40-848A-FCA85A27F158}" type="slidenum">
              <a:rPr kumimoji="0" lang="en-US" sz="1400" b="0" i="0" u="none" strike="noStrike" kern="1200" cap="none" spc="0" normalizeH="0" baseline="0" noProof="0" smtClean="0">
                <a:ln>
                  <a:noFill/>
                </a:ln>
                <a:solidFill>
                  <a:prstClr val="black"/>
                </a:solidFill>
                <a:effectLst/>
                <a:uLnTx/>
                <a:uFillTx/>
                <a:latin typeface="Calibri"/>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Text Placeholder 3"/>
          <p:cNvSpPr>
            <a:spLocks noGrp="1"/>
          </p:cNvSpPr>
          <p:nvPr>
            <p:ph type="body" sz="quarter" idx="25"/>
          </p:nvPr>
        </p:nvSpPr>
        <p:spPr>
          <a:xfrm>
            <a:off x="528412" y="6487926"/>
            <a:ext cx="3027914" cy="367778"/>
          </a:xfrm>
        </p:spPr>
        <p:txBody>
          <a:bodyPr>
            <a:noAutofit/>
          </a:bodyPr>
          <a:lstStyle>
            <a:lvl1pPr>
              <a:defRPr sz="1400">
                <a:solidFill>
                  <a:schemeClr val="tx1"/>
                </a:solidFill>
                <a:latin typeface="Calibri Light" panose="020F0302020204030204" pitchFamily="34" charset="0"/>
              </a:defRPr>
            </a:lvl1pPr>
          </a:lstStyle>
          <a:p>
            <a:pPr lvl="0"/>
            <a:r>
              <a:rPr lang="en-US"/>
              <a:t>Edit Master text styles</a:t>
            </a:r>
          </a:p>
        </p:txBody>
      </p:sp>
      <p:sp>
        <p:nvSpPr>
          <p:cNvPr id="9" name="Text Placeholder 2"/>
          <p:cNvSpPr>
            <a:spLocks noGrp="1"/>
          </p:cNvSpPr>
          <p:nvPr>
            <p:ph type="body" sz="quarter" idx="19"/>
          </p:nvPr>
        </p:nvSpPr>
        <p:spPr>
          <a:xfrm>
            <a:off x="384175" y="361950"/>
            <a:ext cx="4187825" cy="1054100"/>
          </a:xfrm>
        </p:spPr>
        <p:txBody>
          <a:bodyPr>
            <a:noAutofit/>
          </a:bodyPr>
          <a:lstStyle>
            <a:lvl1pPr>
              <a:lnSpc>
                <a:spcPct val="90000"/>
              </a:lnSpc>
              <a:defRPr sz="4000" kern="0">
                <a:solidFill>
                  <a:schemeClr val="bg1"/>
                </a:solidFill>
                <a:latin typeface="Calibri Light"/>
                <a:cs typeface="Calibri Light"/>
              </a:defRPr>
            </a:lvl1pPr>
          </a:lstStyle>
          <a:p>
            <a:pPr lvl="0"/>
            <a:r>
              <a:rPr lang="en-US"/>
              <a:t>Edit Master text styles</a:t>
            </a:r>
          </a:p>
        </p:txBody>
      </p:sp>
      <p:sp>
        <p:nvSpPr>
          <p:cNvPr id="11" name="Text Placeholder 2"/>
          <p:cNvSpPr>
            <a:spLocks noGrp="1"/>
          </p:cNvSpPr>
          <p:nvPr>
            <p:ph type="body" sz="quarter" idx="20"/>
          </p:nvPr>
        </p:nvSpPr>
        <p:spPr>
          <a:xfrm>
            <a:off x="384175" y="1472084"/>
            <a:ext cx="4187825" cy="858008"/>
          </a:xfrm>
        </p:spPr>
        <p:txBody>
          <a:bodyPr>
            <a:noAutofit/>
          </a:bodyPr>
          <a:lstStyle>
            <a:lvl1pPr>
              <a:lnSpc>
                <a:spcPct val="90000"/>
              </a:lnSpc>
              <a:defRPr sz="2000" kern="0">
                <a:solidFill>
                  <a:schemeClr val="bg1"/>
                </a:solidFill>
                <a:latin typeface="+mj-lt"/>
              </a:defRPr>
            </a:lvl1pPr>
          </a:lstStyle>
          <a:p>
            <a:pPr lvl="0"/>
            <a:r>
              <a:rPr lang="en-US"/>
              <a:t>Edit Master text styles</a:t>
            </a:r>
          </a:p>
        </p:txBody>
      </p:sp>
    </p:spTree>
    <p:extLst>
      <p:ext uri="{BB962C8B-B14F-4D97-AF65-F5344CB8AC3E}">
        <p14:creationId xmlns:p14="http://schemas.microsoft.com/office/powerpoint/2010/main" val="5376200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2" name="Picture 1" descr="Backgrounds_v1-30.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 name="Picture 4" descr="DDLogo_PMS 361.pn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30841" y="445270"/>
            <a:ext cx="1830387" cy="4746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Text Placeholder 3"/>
          <p:cNvSpPr>
            <a:spLocks noGrp="1"/>
          </p:cNvSpPr>
          <p:nvPr>
            <p:ph type="body" sz="quarter" idx="27" hasCustomPrompt="1"/>
          </p:nvPr>
        </p:nvSpPr>
        <p:spPr>
          <a:xfrm>
            <a:off x="519113" y="2086601"/>
            <a:ext cx="6666629" cy="1513451"/>
          </a:xfrm>
        </p:spPr>
        <p:txBody>
          <a:bodyPr anchor="b" anchorCtr="0">
            <a:noAutofit/>
          </a:bodyPr>
          <a:lstStyle>
            <a:lvl1pPr>
              <a:lnSpc>
                <a:spcPct val="90000"/>
              </a:lnSpc>
              <a:defRPr sz="5000" kern="0">
                <a:solidFill>
                  <a:schemeClr val="accent1"/>
                </a:solidFill>
                <a:latin typeface="Calibri Light"/>
                <a:cs typeface="Calibri Light"/>
              </a:defRPr>
            </a:lvl1pPr>
          </a:lstStyle>
          <a:p>
            <a:pPr lvl="0"/>
            <a:r>
              <a:rPr lang="en-US" dirty="0"/>
              <a:t>Click to edit text</a:t>
            </a:r>
          </a:p>
        </p:txBody>
      </p:sp>
      <p:sp>
        <p:nvSpPr>
          <p:cNvPr id="8" name="Text Placeholder 3"/>
          <p:cNvSpPr>
            <a:spLocks noGrp="1"/>
          </p:cNvSpPr>
          <p:nvPr>
            <p:ph type="body" sz="quarter" idx="24"/>
          </p:nvPr>
        </p:nvSpPr>
        <p:spPr>
          <a:xfrm>
            <a:off x="522105" y="3740136"/>
            <a:ext cx="6663637" cy="1417067"/>
          </a:xfrm>
        </p:spPr>
        <p:txBody>
          <a:bodyPr>
            <a:noAutofit/>
          </a:bodyPr>
          <a:lstStyle>
            <a:lvl1pPr>
              <a:lnSpc>
                <a:spcPct val="90000"/>
              </a:lnSpc>
              <a:defRPr sz="2800" kern="0">
                <a:solidFill>
                  <a:schemeClr val="tx1"/>
                </a:solidFill>
                <a:latin typeface="Calibri Light" panose="020F0302020204030204" pitchFamily="34" charset="0"/>
              </a:defRPr>
            </a:lvl1pPr>
          </a:lstStyle>
          <a:p>
            <a:pPr lvl="0"/>
            <a:r>
              <a:rPr lang="en-US"/>
              <a:t>Edit Master text styles</a:t>
            </a:r>
          </a:p>
        </p:txBody>
      </p:sp>
      <p:sp>
        <p:nvSpPr>
          <p:cNvPr id="12" name="Text Placeholder 3"/>
          <p:cNvSpPr>
            <a:spLocks noGrp="1"/>
          </p:cNvSpPr>
          <p:nvPr>
            <p:ph type="body" sz="quarter" idx="25" hasCustomPrompt="1"/>
          </p:nvPr>
        </p:nvSpPr>
        <p:spPr>
          <a:xfrm>
            <a:off x="525463" y="6493823"/>
            <a:ext cx="3027914" cy="367778"/>
          </a:xfrm>
        </p:spPr>
        <p:txBody>
          <a:bodyPr>
            <a:noAutofit/>
          </a:bodyPr>
          <a:lstStyle>
            <a:lvl1pPr>
              <a:defRPr sz="1400">
                <a:solidFill>
                  <a:schemeClr val="tx1"/>
                </a:solidFill>
                <a:latin typeface="Calibri Light" panose="020F0302020204030204" pitchFamily="34" charset="0"/>
              </a:defRPr>
            </a:lvl1pPr>
          </a:lstStyle>
          <a:p>
            <a:pPr lvl="0"/>
            <a:r>
              <a:rPr lang="en-US" dirty="0"/>
              <a:t>Click to edit Master </a:t>
            </a:r>
            <a:r>
              <a:rPr lang="en-US" dirty="0" err="1"/>
              <a:t>url</a:t>
            </a:r>
            <a:endParaRPr lang="en-US" dirty="0"/>
          </a:p>
        </p:txBody>
      </p:sp>
    </p:spTree>
    <p:extLst>
      <p:ext uri="{BB962C8B-B14F-4D97-AF65-F5344CB8AC3E}">
        <p14:creationId xmlns:p14="http://schemas.microsoft.com/office/powerpoint/2010/main" val="355936850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4" name="Picture 3" descr="Background_1-23.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39774" cy="6858000"/>
          </a:xfrm>
          <a:prstGeom prst="rect">
            <a:avLst/>
          </a:prstGeom>
        </p:spPr>
      </p:pic>
      <p:sp>
        <p:nvSpPr>
          <p:cNvPr id="11" name="TextBox 10"/>
          <p:cNvSpPr txBox="1"/>
          <p:nvPr userDrawn="1"/>
        </p:nvSpPr>
        <p:spPr>
          <a:xfrm>
            <a:off x="522070" y="3158714"/>
            <a:ext cx="6032306" cy="743280"/>
          </a:xfrm>
          <a:prstGeom prst="rect">
            <a:avLst/>
          </a:prstGeom>
          <a:noFill/>
        </p:spPr>
        <p:txBody>
          <a:bodyPr wrap="square" rtlCol="0">
            <a:noAutofit/>
          </a:bodyPr>
          <a:lstStyle/>
          <a:p>
            <a:pPr marL="0" marR="0" lvl="0" indent="0" algn="l" defTabSz="457200" rtl="0" eaLnBrk="1" fontAlgn="base" latinLnBrk="0" hangingPunct="1">
              <a:lnSpc>
                <a:spcPct val="90000"/>
              </a:lnSpc>
              <a:spcBef>
                <a:spcPct val="20000"/>
              </a:spcBef>
              <a:spcAft>
                <a:spcPct val="0"/>
              </a:spcAft>
              <a:buClrTx/>
              <a:buSzTx/>
              <a:buFontTx/>
              <a:buNone/>
              <a:tabLst/>
              <a:defRPr/>
            </a:pPr>
            <a:r>
              <a:rPr kumimoji="0" lang="en-US" sz="2700" b="0" i="0" u="none" strike="noStrike" kern="0" cap="none" spc="0" normalizeH="0" baseline="0" noProof="0" dirty="0">
                <a:ln>
                  <a:noFill/>
                </a:ln>
                <a:solidFill>
                  <a:prstClr val="black"/>
                </a:solidFill>
                <a:effectLst/>
                <a:uLnTx/>
                <a:uFillTx/>
                <a:latin typeface="Calibri Light" charset="0"/>
                <a:ea typeface="MS PGothic" charset="0"/>
                <a:cs typeface="MS PGothic" charset="0"/>
              </a:rPr>
              <a:t>We’re pleased to take your questions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a:ea typeface="+mn-ea"/>
              <a:cs typeface="+mn-cs"/>
            </a:endParaRPr>
          </a:p>
        </p:txBody>
      </p:sp>
      <p:sp>
        <p:nvSpPr>
          <p:cNvPr id="13" name="TextBox 12"/>
          <p:cNvSpPr txBox="1"/>
          <p:nvPr userDrawn="1"/>
        </p:nvSpPr>
        <p:spPr>
          <a:xfrm>
            <a:off x="532582" y="2279547"/>
            <a:ext cx="6433598" cy="797654"/>
          </a:xfrm>
          <a:prstGeom prst="rect">
            <a:avLst/>
          </a:prstGeom>
          <a:noFill/>
        </p:spPr>
        <p:txBody>
          <a:bodyPr wrap="square" rtlCol="0">
            <a:noAutofit/>
          </a:bodyPr>
          <a:lstStyle/>
          <a:p>
            <a:pPr marL="0" marR="0" lvl="0" indent="0" algn="l" defTabSz="457200" rtl="0" eaLnBrk="1" fontAlgn="auto" latinLnBrk="0" hangingPunct="1">
              <a:lnSpc>
                <a:spcPct val="90000"/>
              </a:lnSpc>
              <a:spcBef>
                <a:spcPts val="0"/>
              </a:spcBef>
              <a:spcAft>
                <a:spcPts val="0"/>
              </a:spcAft>
              <a:buClrTx/>
              <a:buSzTx/>
              <a:buFontTx/>
              <a:buNone/>
              <a:tabLst/>
              <a:defRPr/>
            </a:pPr>
            <a:r>
              <a:rPr kumimoji="0" lang="en-US" sz="5000" b="0" i="0" u="none" strike="noStrike" kern="0" cap="none" spc="0" normalizeH="0" baseline="0" noProof="0" dirty="0">
                <a:ln>
                  <a:noFill/>
                </a:ln>
                <a:solidFill>
                  <a:srgbClr val="3E9E3F"/>
                </a:solidFill>
                <a:effectLst/>
                <a:uLnTx/>
                <a:uFillTx/>
                <a:latin typeface="Calibri Light"/>
                <a:ea typeface="+mn-ea"/>
                <a:cs typeface="Calibri Light"/>
              </a:rPr>
              <a:t>Thanks for your time</a:t>
            </a:r>
          </a:p>
        </p:txBody>
      </p:sp>
    </p:spTree>
    <p:extLst>
      <p:ext uri="{BB962C8B-B14F-4D97-AF65-F5344CB8AC3E}">
        <p14:creationId xmlns:p14="http://schemas.microsoft.com/office/powerpoint/2010/main" val="30011313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a:extLst>
              <a:ext uri="{28A0092B-C50C-407E-A947-70E740481C1C}">
                <a14:useLocalDpi xmlns:a14="http://schemas.microsoft.com/office/drawing/2010/main" val="0"/>
              </a:ext>
            </a:extLst>
          </a:blip>
          <a:srcRect t="-1" r="34182" b="35968"/>
          <a:stretch/>
        </p:blipFill>
        <p:spPr>
          <a:xfrm>
            <a:off x="6092627" y="4133179"/>
            <a:ext cx="3057593" cy="2724821"/>
          </a:xfrm>
          <a:prstGeom prst="rect">
            <a:avLst/>
          </a:prstGeom>
        </p:spPr>
      </p:pic>
      <p:sp>
        <p:nvSpPr>
          <p:cNvPr id="6" name="Slide Number Placeholder 6"/>
          <p:cNvSpPr>
            <a:spLocks noGrp="1"/>
          </p:cNvSpPr>
          <p:nvPr>
            <p:ph type="sldNum" sz="quarter" idx="4"/>
          </p:nvPr>
        </p:nvSpPr>
        <p:spPr>
          <a:xfrm>
            <a:off x="3884940" y="6493822"/>
            <a:ext cx="1640820" cy="365125"/>
          </a:xfrm>
          <a:prstGeom prst="rect">
            <a:avLst/>
          </a:prstGeom>
        </p:spPr>
        <p:txBody>
          <a:bodyPr/>
          <a:lstStyle>
            <a:lvl1pPr algn="ctr">
              <a:defRPr sz="1400"/>
            </a:lvl1pPr>
          </a:lstStyle>
          <a:p>
            <a:pPr marL="0" marR="0" lvl="0" indent="0" algn="ctr" defTabSz="457200" rtl="0" eaLnBrk="1" fontAlgn="auto" latinLnBrk="0" hangingPunct="1">
              <a:lnSpc>
                <a:spcPct val="100000"/>
              </a:lnSpc>
              <a:spcBef>
                <a:spcPts val="0"/>
              </a:spcBef>
              <a:spcAft>
                <a:spcPts val="0"/>
              </a:spcAft>
              <a:buClrTx/>
              <a:buSzTx/>
              <a:buFontTx/>
              <a:buNone/>
              <a:tabLst/>
              <a:defRPr/>
            </a:pPr>
            <a:fld id="{E3699DA6-AD0D-6F40-848A-FCA85A27F158}" type="slidenum">
              <a:rPr kumimoji="0" lang="en-US" sz="1400" b="0" i="0" u="none" strike="noStrike" kern="1200" cap="none" spc="0" normalizeH="0" baseline="0" noProof="0" smtClean="0">
                <a:ln>
                  <a:noFill/>
                </a:ln>
                <a:solidFill>
                  <a:prstClr val="black"/>
                </a:solidFill>
                <a:effectLst/>
                <a:uLnTx/>
                <a:uFillTx/>
                <a:latin typeface="Calibri"/>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Content Placeholder 3"/>
          <p:cNvSpPr>
            <a:spLocks noGrp="1"/>
          </p:cNvSpPr>
          <p:nvPr>
            <p:ph sz="quarter" idx="13"/>
          </p:nvPr>
        </p:nvSpPr>
        <p:spPr>
          <a:xfrm>
            <a:off x="536061" y="1757868"/>
            <a:ext cx="7833797" cy="4282835"/>
          </a:xfrm>
        </p:spPr>
        <p:txBody>
          <a:bodyPr>
            <a:noAutofit/>
          </a:bodyPr>
          <a:lstStyle>
            <a:lvl1pPr marL="0" indent="0">
              <a:lnSpc>
                <a:spcPct val="90000"/>
              </a:lnSpc>
              <a:defRPr sz="3000" kern="0">
                <a:latin typeface="Calibri Light"/>
                <a:cs typeface="Calibri Light"/>
              </a:defRPr>
            </a:lvl1pPr>
            <a:lvl2pPr marL="742950" indent="-285750">
              <a:lnSpc>
                <a:spcPct val="90000"/>
              </a:lnSpc>
              <a:buFont typeface="Arial"/>
              <a:buChar char="•"/>
              <a:defRPr kern="0">
                <a:latin typeface="Calibri Light"/>
                <a:cs typeface="Calibri Light"/>
              </a:defRPr>
            </a:lvl2pPr>
            <a:lvl3pPr marL="1143000" indent="-228600">
              <a:lnSpc>
                <a:spcPct val="90000"/>
              </a:lnSpc>
              <a:buFont typeface="Arial"/>
              <a:buChar char="•"/>
              <a:defRPr kern="0">
                <a:latin typeface="Calibri Light"/>
                <a:cs typeface="Calibri Light"/>
              </a:defRPr>
            </a:lvl3pPr>
            <a:lvl4pPr>
              <a:lnSpc>
                <a:spcPct val="90000"/>
              </a:lnSpc>
              <a:defRPr kern="0">
                <a:latin typeface="Calibri Light"/>
                <a:cs typeface="Calibri Light"/>
              </a:defRPr>
            </a:lvl4pPr>
            <a:lvl5pPr>
              <a:lnSpc>
                <a:spcPct val="90000"/>
              </a:lnSpc>
              <a:defRPr kern="0">
                <a:latin typeface="Calibri Light"/>
                <a:cs typeface="Calibri Ligh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3"/>
          <p:cNvSpPr>
            <a:spLocks noGrp="1"/>
          </p:cNvSpPr>
          <p:nvPr>
            <p:ph type="body" sz="quarter" idx="25"/>
          </p:nvPr>
        </p:nvSpPr>
        <p:spPr>
          <a:xfrm>
            <a:off x="525463" y="6493823"/>
            <a:ext cx="3027914" cy="367778"/>
          </a:xfrm>
        </p:spPr>
        <p:txBody>
          <a:bodyPr>
            <a:noAutofit/>
          </a:bodyPr>
          <a:lstStyle>
            <a:lvl1pPr>
              <a:defRPr sz="1400">
                <a:solidFill>
                  <a:schemeClr val="tx1"/>
                </a:solidFill>
                <a:latin typeface="Calibri Light" panose="020F0302020204030204" pitchFamily="34" charset="0"/>
              </a:defRPr>
            </a:lvl1pPr>
          </a:lstStyle>
          <a:p>
            <a:pPr lvl="0"/>
            <a:r>
              <a:rPr lang="en-US"/>
              <a:t>Edit Master text styles</a:t>
            </a:r>
          </a:p>
        </p:txBody>
      </p:sp>
      <p:sp>
        <p:nvSpPr>
          <p:cNvPr id="11" name="Text Placeholder 3"/>
          <p:cNvSpPr>
            <a:spLocks noGrp="1"/>
          </p:cNvSpPr>
          <p:nvPr>
            <p:ph type="body" sz="quarter" idx="32" hasCustomPrompt="1"/>
          </p:nvPr>
        </p:nvSpPr>
        <p:spPr>
          <a:xfrm>
            <a:off x="532077" y="364207"/>
            <a:ext cx="7837782" cy="675405"/>
          </a:xfrm>
        </p:spPr>
        <p:txBody>
          <a:bodyPr>
            <a:noAutofit/>
          </a:bodyPr>
          <a:lstStyle>
            <a:lvl1pPr>
              <a:lnSpc>
                <a:spcPct val="90000"/>
              </a:lnSpc>
              <a:defRPr sz="5000" kern="0">
                <a:solidFill>
                  <a:schemeClr val="accent1"/>
                </a:solidFill>
                <a:latin typeface="Calibri Light"/>
                <a:cs typeface="Calibri Light"/>
              </a:defRPr>
            </a:lvl1pPr>
          </a:lstStyle>
          <a:p>
            <a:pPr lvl="0"/>
            <a:r>
              <a:rPr lang="en-US" dirty="0"/>
              <a:t>Click to edit text</a:t>
            </a:r>
          </a:p>
        </p:txBody>
      </p:sp>
      <p:sp>
        <p:nvSpPr>
          <p:cNvPr id="16" name="Text Placeholder 3"/>
          <p:cNvSpPr>
            <a:spLocks noGrp="1"/>
          </p:cNvSpPr>
          <p:nvPr>
            <p:ph type="body" sz="quarter" idx="24"/>
          </p:nvPr>
        </p:nvSpPr>
        <p:spPr>
          <a:xfrm>
            <a:off x="535069" y="1058290"/>
            <a:ext cx="7834790" cy="519113"/>
          </a:xfrm>
        </p:spPr>
        <p:txBody>
          <a:bodyPr>
            <a:noAutofit/>
          </a:bodyPr>
          <a:lstStyle>
            <a:lvl1pPr>
              <a:lnSpc>
                <a:spcPct val="90000"/>
              </a:lnSpc>
              <a:defRPr sz="2800" kern="0">
                <a:solidFill>
                  <a:schemeClr val="tx1"/>
                </a:solidFill>
                <a:latin typeface="Calibri Light" panose="020F0302020204030204" pitchFamily="34" charset="0"/>
              </a:defRPr>
            </a:lvl1pPr>
          </a:lstStyle>
          <a:p>
            <a:pPr lvl="0"/>
            <a:r>
              <a:rPr lang="en-US"/>
              <a:t>Edit Master text styles</a:t>
            </a:r>
          </a:p>
        </p:txBody>
      </p:sp>
    </p:spTree>
    <p:extLst>
      <p:ext uri="{BB962C8B-B14F-4D97-AF65-F5344CB8AC3E}">
        <p14:creationId xmlns:p14="http://schemas.microsoft.com/office/powerpoint/2010/main" val="40368879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r="29008" b="37639"/>
          <a:stretch/>
        </p:blipFill>
        <p:spPr>
          <a:xfrm>
            <a:off x="5525760" y="4299749"/>
            <a:ext cx="3618240" cy="2551051"/>
          </a:xfrm>
          <a:prstGeom prst="rect">
            <a:avLst/>
          </a:prstGeom>
        </p:spPr>
      </p:pic>
      <p:sp>
        <p:nvSpPr>
          <p:cNvPr id="6" name="Slide Number Placeholder 6"/>
          <p:cNvSpPr>
            <a:spLocks noGrp="1"/>
          </p:cNvSpPr>
          <p:nvPr>
            <p:ph type="sldNum" sz="quarter" idx="4"/>
          </p:nvPr>
        </p:nvSpPr>
        <p:spPr>
          <a:xfrm>
            <a:off x="3884940" y="6493822"/>
            <a:ext cx="1640820" cy="365125"/>
          </a:xfrm>
          <a:prstGeom prst="rect">
            <a:avLst/>
          </a:prstGeom>
        </p:spPr>
        <p:txBody>
          <a:bodyPr/>
          <a:lstStyle>
            <a:lvl1pPr algn="ctr">
              <a:defRPr sz="1400"/>
            </a:lvl1pPr>
          </a:lstStyle>
          <a:p>
            <a:pPr marL="0" marR="0" lvl="0" indent="0" algn="ctr" defTabSz="457200" rtl="0" eaLnBrk="1" fontAlgn="auto" latinLnBrk="0" hangingPunct="1">
              <a:lnSpc>
                <a:spcPct val="100000"/>
              </a:lnSpc>
              <a:spcBef>
                <a:spcPts val="0"/>
              </a:spcBef>
              <a:spcAft>
                <a:spcPts val="0"/>
              </a:spcAft>
              <a:buClrTx/>
              <a:buSzTx/>
              <a:buFontTx/>
              <a:buNone/>
              <a:tabLst/>
              <a:defRPr/>
            </a:pPr>
            <a:fld id="{E3699DA6-AD0D-6F40-848A-FCA85A27F158}" type="slidenum">
              <a:rPr kumimoji="0" lang="en-US" sz="1400" b="0" i="0" u="none" strike="noStrike" kern="1200" cap="none" spc="0" normalizeH="0" baseline="0" noProof="0" smtClean="0">
                <a:ln>
                  <a:noFill/>
                </a:ln>
                <a:solidFill>
                  <a:prstClr val="black"/>
                </a:solidFill>
                <a:effectLst/>
                <a:uLnTx/>
                <a:uFillTx/>
                <a:latin typeface="Calibri"/>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Text Placeholder 3"/>
          <p:cNvSpPr>
            <a:spLocks noGrp="1"/>
          </p:cNvSpPr>
          <p:nvPr>
            <p:ph type="body" sz="quarter" idx="25"/>
          </p:nvPr>
        </p:nvSpPr>
        <p:spPr>
          <a:xfrm>
            <a:off x="525463" y="6493823"/>
            <a:ext cx="3027914" cy="367778"/>
          </a:xfrm>
        </p:spPr>
        <p:txBody>
          <a:bodyPr>
            <a:noAutofit/>
          </a:bodyPr>
          <a:lstStyle>
            <a:lvl1pPr>
              <a:defRPr sz="1400">
                <a:solidFill>
                  <a:schemeClr val="tx1"/>
                </a:solidFill>
                <a:latin typeface="Calibri Light" panose="020F0302020204030204" pitchFamily="34" charset="0"/>
              </a:defRPr>
            </a:lvl1pPr>
          </a:lstStyle>
          <a:p>
            <a:pPr lvl="0"/>
            <a:r>
              <a:rPr lang="en-US"/>
              <a:t>Edit Master text styles</a:t>
            </a:r>
          </a:p>
        </p:txBody>
      </p:sp>
      <p:sp>
        <p:nvSpPr>
          <p:cNvPr id="20" name="Content Placeholder 3"/>
          <p:cNvSpPr>
            <a:spLocks noGrp="1"/>
          </p:cNvSpPr>
          <p:nvPr>
            <p:ph sz="quarter" idx="13"/>
          </p:nvPr>
        </p:nvSpPr>
        <p:spPr>
          <a:xfrm>
            <a:off x="536061" y="1757868"/>
            <a:ext cx="7833797" cy="4282835"/>
          </a:xfrm>
        </p:spPr>
        <p:txBody>
          <a:bodyPr>
            <a:noAutofit/>
          </a:bodyPr>
          <a:lstStyle>
            <a:lvl1pPr marL="0" indent="0">
              <a:lnSpc>
                <a:spcPct val="90000"/>
              </a:lnSpc>
              <a:defRPr sz="3000" kern="0">
                <a:latin typeface="Calibri Light"/>
                <a:cs typeface="Calibri Light"/>
              </a:defRPr>
            </a:lvl1pPr>
            <a:lvl2pPr marL="742950" indent="-285750">
              <a:lnSpc>
                <a:spcPct val="90000"/>
              </a:lnSpc>
              <a:buFont typeface="Arial"/>
              <a:buChar char="•"/>
              <a:defRPr kern="0">
                <a:latin typeface="Calibri Light"/>
                <a:cs typeface="Calibri Light"/>
              </a:defRPr>
            </a:lvl2pPr>
            <a:lvl3pPr marL="1143000" indent="-228600">
              <a:lnSpc>
                <a:spcPct val="90000"/>
              </a:lnSpc>
              <a:buFont typeface="Arial"/>
              <a:buChar char="•"/>
              <a:defRPr kern="0">
                <a:latin typeface="Calibri Light"/>
                <a:cs typeface="Calibri Light"/>
              </a:defRPr>
            </a:lvl3pPr>
            <a:lvl4pPr>
              <a:lnSpc>
                <a:spcPct val="90000"/>
              </a:lnSpc>
              <a:defRPr kern="0">
                <a:latin typeface="Calibri Light"/>
                <a:cs typeface="Calibri Light"/>
              </a:defRPr>
            </a:lvl4pPr>
            <a:lvl5pPr>
              <a:lnSpc>
                <a:spcPct val="90000"/>
              </a:lnSpc>
              <a:defRPr kern="0">
                <a:latin typeface="Calibri Light"/>
                <a:cs typeface="Calibri Ligh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Text Placeholder 3"/>
          <p:cNvSpPr>
            <a:spLocks noGrp="1"/>
          </p:cNvSpPr>
          <p:nvPr>
            <p:ph type="body" sz="quarter" idx="32" hasCustomPrompt="1"/>
          </p:nvPr>
        </p:nvSpPr>
        <p:spPr>
          <a:xfrm>
            <a:off x="532077" y="364207"/>
            <a:ext cx="7837782" cy="675405"/>
          </a:xfrm>
        </p:spPr>
        <p:txBody>
          <a:bodyPr>
            <a:noAutofit/>
          </a:bodyPr>
          <a:lstStyle>
            <a:lvl1pPr>
              <a:lnSpc>
                <a:spcPct val="90000"/>
              </a:lnSpc>
              <a:defRPr sz="5000" kern="0">
                <a:solidFill>
                  <a:schemeClr val="accent1"/>
                </a:solidFill>
                <a:latin typeface="Calibri Light"/>
                <a:cs typeface="Calibri Light"/>
              </a:defRPr>
            </a:lvl1pPr>
          </a:lstStyle>
          <a:p>
            <a:pPr lvl="0"/>
            <a:r>
              <a:rPr lang="en-US" dirty="0"/>
              <a:t>Click to edit text</a:t>
            </a:r>
          </a:p>
        </p:txBody>
      </p:sp>
      <p:sp>
        <p:nvSpPr>
          <p:cNvPr id="22" name="Text Placeholder 3"/>
          <p:cNvSpPr>
            <a:spLocks noGrp="1"/>
          </p:cNvSpPr>
          <p:nvPr>
            <p:ph type="body" sz="quarter" idx="24"/>
          </p:nvPr>
        </p:nvSpPr>
        <p:spPr>
          <a:xfrm>
            <a:off x="535069" y="1058290"/>
            <a:ext cx="7834790" cy="519113"/>
          </a:xfrm>
        </p:spPr>
        <p:txBody>
          <a:bodyPr>
            <a:noAutofit/>
          </a:bodyPr>
          <a:lstStyle>
            <a:lvl1pPr>
              <a:lnSpc>
                <a:spcPct val="90000"/>
              </a:lnSpc>
              <a:defRPr sz="2800" kern="0">
                <a:solidFill>
                  <a:schemeClr val="tx1"/>
                </a:solidFill>
                <a:latin typeface="Calibri Light" panose="020F0302020204030204" pitchFamily="34" charset="0"/>
              </a:defRPr>
            </a:lvl1pPr>
          </a:lstStyle>
          <a:p>
            <a:pPr lvl="0"/>
            <a:r>
              <a:rPr lang="en-US"/>
              <a:t>Edit Master text styles</a:t>
            </a:r>
          </a:p>
        </p:txBody>
      </p:sp>
    </p:spTree>
    <p:extLst>
      <p:ext uri="{BB962C8B-B14F-4D97-AF65-F5344CB8AC3E}">
        <p14:creationId xmlns:p14="http://schemas.microsoft.com/office/powerpoint/2010/main" val="37541527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r="33158" b="34105"/>
          <a:stretch/>
        </p:blipFill>
        <p:spPr>
          <a:xfrm>
            <a:off x="6718847" y="4921239"/>
            <a:ext cx="2428753" cy="1940362"/>
          </a:xfrm>
          <a:prstGeom prst="rect">
            <a:avLst/>
          </a:prstGeom>
        </p:spPr>
      </p:pic>
      <p:sp>
        <p:nvSpPr>
          <p:cNvPr id="6" name="Slide Number Placeholder 6"/>
          <p:cNvSpPr>
            <a:spLocks noGrp="1"/>
          </p:cNvSpPr>
          <p:nvPr>
            <p:ph type="sldNum" sz="quarter" idx="4"/>
          </p:nvPr>
        </p:nvSpPr>
        <p:spPr>
          <a:xfrm>
            <a:off x="3884940" y="6493822"/>
            <a:ext cx="1640820" cy="365125"/>
          </a:xfrm>
          <a:prstGeom prst="rect">
            <a:avLst/>
          </a:prstGeom>
        </p:spPr>
        <p:txBody>
          <a:bodyPr/>
          <a:lstStyle>
            <a:lvl1pPr algn="ctr">
              <a:defRPr sz="1400"/>
            </a:lvl1pPr>
          </a:lstStyle>
          <a:p>
            <a:pPr marL="0" marR="0" lvl="0" indent="0" algn="ctr" defTabSz="457200" rtl="0" eaLnBrk="1" fontAlgn="auto" latinLnBrk="0" hangingPunct="1">
              <a:lnSpc>
                <a:spcPct val="100000"/>
              </a:lnSpc>
              <a:spcBef>
                <a:spcPts val="0"/>
              </a:spcBef>
              <a:spcAft>
                <a:spcPts val="0"/>
              </a:spcAft>
              <a:buClrTx/>
              <a:buSzTx/>
              <a:buFontTx/>
              <a:buNone/>
              <a:tabLst/>
              <a:defRPr/>
            </a:pPr>
            <a:fld id="{E3699DA6-AD0D-6F40-848A-FCA85A27F158}" type="slidenum">
              <a:rPr kumimoji="0" lang="en-US" sz="1400" b="0" i="0" u="none" strike="noStrike" kern="1200" cap="none" spc="0" normalizeH="0" baseline="0" noProof="0" smtClean="0">
                <a:ln>
                  <a:noFill/>
                </a:ln>
                <a:solidFill>
                  <a:prstClr val="black"/>
                </a:solidFill>
                <a:effectLst/>
                <a:uLnTx/>
                <a:uFillTx/>
                <a:latin typeface="Calibri"/>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Text Placeholder 3"/>
          <p:cNvSpPr>
            <a:spLocks noGrp="1"/>
          </p:cNvSpPr>
          <p:nvPr>
            <p:ph type="body" sz="quarter" idx="25"/>
          </p:nvPr>
        </p:nvSpPr>
        <p:spPr>
          <a:xfrm>
            <a:off x="525463" y="6493823"/>
            <a:ext cx="3027914" cy="367778"/>
          </a:xfrm>
        </p:spPr>
        <p:txBody>
          <a:bodyPr>
            <a:noAutofit/>
          </a:bodyPr>
          <a:lstStyle>
            <a:lvl1pPr>
              <a:defRPr sz="1400">
                <a:solidFill>
                  <a:schemeClr val="tx1"/>
                </a:solidFill>
                <a:latin typeface="Calibri Light" panose="020F0302020204030204" pitchFamily="34" charset="0"/>
              </a:defRPr>
            </a:lvl1pPr>
          </a:lstStyle>
          <a:p>
            <a:pPr lvl="0"/>
            <a:r>
              <a:rPr lang="en-US"/>
              <a:t>Edit Master text styles</a:t>
            </a:r>
          </a:p>
        </p:txBody>
      </p:sp>
      <p:sp>
        <p:nvSpPr>
          <p:cNvPr id="20" name="Content Placeholder 3"/>
          <p:cNvSpPr>
            <a:spLocks noGrp="1"/>
          </p:cNvSpPr>
          <p:nvPr>
            <p:ph sz="quarter" idx="13"/>
          </p:nvPr>
        </p:nvSpPr>
        <p:spPr>
          <a:xfrm>
            <a:off x="536061" y="1757868"/>
            <a:ext cx="7833797" cy="4282835"/>
          </a:xfrm>
        </p:spPr>
        <p:txBody>
          <a:bodyPr>
            <a:noAutofit/>
          </a:bodyPr>
          <a:lstStyle>
            <a:lvl1pPr marL="0" indent="0">
              <a:lnSpc>
                <a:spcPct val="90000"/>
              </a:lnSpc>
              <a:defRPr sz="3000" kern="0">
                <a:latin typeface="Calibri Light"/>
                <a:cs typeface="Calibri Light"/>
              </a:defRPr>
            </a:lvl1pPr>
            <a:lvl2pPr marL="742950" indent="-285750">
              <a:lnSpc>
                <a:spcPct val="90000"/>
              </a:lnSpc>
              <a:buFont typeface="Arial"/>
              <a:buChar char="•"/>
              <a:defRPr kern="0">
                <a:latin typeface="Calibri Light"/>
                <a:cs typeface="Calibri Light"/>
              </a:defRPr>
            </a:lvl2pPr>
            <a:lvl3pPr marL="1143000" indent="-228600">
              <a:lnSpc>
                <a:spcPct val="90000"/>
              </a:lnSpc>
              <a:buFont typeface="Arial"/>
              <a:buChar char="•"/>
              <a:defRPr kern="0">
                <a:latin typeface="Calibri Light"/>
                <a:cs typeface="Calibri Light"/>
              </a:defRPr>
            </a:lvl3pPr>
            <a:lvl4pPr>
              <a:lnSpc>
                <a:spcPct val="90000"/>
              </a:lnSpc>
              <a:defRPr kern="0">
                <a:latin typeface="Calibri Light"/>
                <a:cs typeface="Calibri Light"/>
              </a:defRPr>
            </a:lvl4pPr>
            <a:lvl5pPr>
              <a:lnSpc>
                <a:spcPct val="90000"/>
              </a:lnSpc>
              <a:defRPr kern="0">
                <a:latin typeface="Calibri Light"/>
                <a:cs typeface="Calibri Ligh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Text Placeholder 3"/>
          <p:cNvSpPr>
            <a:spLocks noGrp="1"/>
          </p:cNvSpPr>
          <p:nvPr>
            <p:ph type="body" sz="quarter" idx="32" hasCustomPrompt="1"/>
          </p:nvPr>
        </p:nvSpPr>
        <p:spPr>
          <a:xfrm>
            <a:off x="532077" y="364207"/>
            <a:ext cx="7837782" cy="675405"/>
          </a:xfrm>
        </p:spPr>
        <p:txBody>
          <a:bodyPr>
            <a:noAutofit/>
          </a:bodyPr>
          <a:lstStyle>
            <a:lvl1pPr>
              <a:lnSpc>
                <a:spcPct val="90000"/>
              </a:lnSpc>
              <a:defRPr sz="5000" kern="0">
                <a:solidFill>
                  <a:schemeClr val="accent1"/>
                </a:solidFill>
                <a:latin typeface="Calibri Light"/>
                <a:cs typeface="Calibri Light"/>
              </a:defRPr>
            </a:lvl1pPr>
          </a:lstStyle>
          <a:p>
            <a:pPr lvl="0"/>
            <a:r>
              <a:rPr lang="en-US" dirty="0"/>
              <a:t>Click to edit text</a:t>
            </a:r>
          </a:p>
        </p:txBody>
      </p:sp>
      <p:sp>
        <p:nvSpPr>
          <p:cNvPr id="22" name="Text Placeholder 3"/>
          <p:cNvSpPr>
            <a:spLocks noGrp="1"/>
          </p:cNvSpPr>
          <p:nvPr>
            <p:ph type="body" sz="quarter" idx="24"/>
          </p:nvPr>
        </p:nvSpPr>
        <p:spPr>
          <a:xfrm>
            <a:off x="535069" y="1058290"/>
            <a:ext cx="7834790" cy="519113"/>
          </a:xfrm>
        </p:spPr>
        <p:txBody>
          <a:bodyPr>
            <a:noAutofit/>
          </a:bodyPr>
          <a:lstStyle>
            <a:lvl1pPr>
              <a:lnSpc>
                <a:spcPct val="90000"/>
              </a:lnSpc>
              <a:defRPr sz="2800" kern="0">
                <a:solidFill>
                  <a:schemeClr val="tx1"/>
                </a:solidFill>
                <a:latin typeface="Calibri Light" panose="020F0302020204030204" pitchFamily="34" charset="0"/>
              </a:defRPr>
            </a:lvl1pPr>
          </a:lstStyle>
          <a:p>
            <a:pPr lvl="0"/>
            <a:r>
              <a:rPr lang="en-US"/>
              <a:t>Edit Master text styles</a:t>
            </a:r>
          </a:p>
        </p:txBody>
      </p:sp>
    </p:spTree>
    <p:extLst>
      <p:ext uri="{BB962C8B-B14F-4D97-AF65-F5344CB8AC3E}">
        <p14:creationId xmlns:p14="http://schemas.microsoft.com/office/powerpoint/2010/main" val="2082669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5" name="Slide Number Placeholder 6"/>
          <p:cNvSpPr>
            <a:spLocks noGrp="1"/>
          </p:cNvSpPr>
          <p:nvPr>
            <p:ph type="sldNum" sz="quarter" idx="4"/>
          </p:nvPr>
        </p:nvSpPr>
        <p:spPr>
          <a:xfrm>
            <a:off x="3884940" y="6493822"/>
            <a:ext cx="1640820" cy="365125"/>
          </a:xfrm>
          <a:prstGeom prst="rect">
            <a:avLst/>
          </a:prstGeom>
        </p:spPr>
        <p:txBody>
          <a:bodyPr/>
          <a:lstStyle>
            <a:lvl1pPr algn="ctr">
              <a:defRPr sz="1400"/>
            </a:lvl1pPr>
          </a:lstStyle>
          <a:p>
            <a:pPr marL="0" marR="0" lvl="0" indent="0" algn="ctr" defTabSz="457200" rtl="0" eaLnBrk="1" fontAlgn="auto" latinLnBrk="0" hangingPunct="1">
              <a:lnSpc>
                <a:spcPct val="100000"/>
              </a:lnSpc>
              <a:spcBef>
                <a:spcPts val="0"/>
              </a:spcBef>
              <a:spcAft>
                <a:spcPts val="0"/>
              </a:spcAft>
              <a:buClrTx/>
              <a:buSzTx/>
              <a:buFontTx/>
              <a:buNone/>
              <a:tabLst/>
              <a:defRPr/>
            </a:pPr>
            <a:fld id="{E3699DA6-AD0D-6F40-848A-FCA85A27F158}" type="slidenum">
              <a:rPr kumimoji="0" lang="en-US" sz="1400" b="0" i="0" u="none" strike="noStrike" kern="1200" cap="none" spc="0" normalizeH="0" baseline="0" noProof="0" smtClean="0">
                <a:ln>
                  <a:noFill/>
                </a:ln>
                <a:solidFill>
                  <a:prstClr val="black"/>
                </a:solidFill>
                <a:effectLst/>
                <a:uLnTx/>
                <a:uFillTx/>
                <a:latin typeface="Calibri"/>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4" name="Picture 13"/>
          <p:cNvPicPr>
            <a:picLocks noChangeAspect="1"/>
          </p:cNvPicPr>
          <p:nvPr userDrawn="1"/>
        </p:nvPicPr>
        <p:blipFill rotWithShape="1">
          <a:blip r:embed="rId2">
            <a:extLst>
              <a:ext uri="{28A0092B-C50C-407E-A947-70E740481C1C}">
                <a14:useLocalDpi xmlns:a14="http://schemas.microsoft.com/office/drawing/2010/main" val="0"/>
              </a:ext>
            </a:extLst>
          </a:blip>
          <a:srcRect r="33158" b="34105"/>
          <a:stretch/>
        </p:blipFill>
        <p:spPr>
          <a:xfrm>
            <a:off x="6718847" y="4921239"/>
            <a:ext cx="2428753" cy="1940362"/>
          </a:xfrm>
          <a:prstGeom prst="rect">
            <a:avLst/>
          </a:prstGeom>
        </p:spPr>
      </p:pic>
      <p:sp>
        <p:nvSpPr>
          <p:cNvPr id="10" name="Text Placeholder 3"/>
          <p:cNvSpPr>
            <a:spLocks noGrp="1"/>
          </p:cNvSpPr>
          <p:nvPr>
            <p:ph type="body" sz="quarter" idx="25"/>
          </p:nvPr>
        </p:nvSpPr>
        <p:spPr>
          <a:xfrm>
            <a:off x="525463" y="6493823"/>
            <a:ext cx="3027914" cy="367778"/>
          </a:xfrm>
        </p:spPr>
        <p:txBody>
          <a:bodyPr>
            <a:noAutofit/>
          </a:bodyPr>
          <a:lstStyle>
            <a:lvl1pPr>
              <a:defRPr sz="1400">
                <a:solidFill>
                  <a:schemeClr val="tx1"/>
                </a:solidFill>
                <a:latin typeface="Calibri Light" panose="020F0302020204030204" pitchFamily="34" charset="0"/>
              </a:defRPr>
            </a:lvl1pPr>
          </a:lstStyle>
          <a:p>
            <a:pPr lvl="0"/>
            <a:r>
              <a:rPr lang="en-US"/>
              <a:t>Edit Master text styles</a:t>
            </a:r>
          </a:p>
        </p:txBody>
      </p:sp>
      <p:sp>
        <p:nvSpPr>
          <p:cNvPr id="19" name="Content Placeholder 3"/>
          <p:cNvSpPr>
            <a:spLocks noGrp="1"/>
          </p:cNvSpPr>
          <p:nvPr>
            <p:ph sz="quarter" idx="13"/>
          </p:nvPr>
        </p:nvSpPr>
        <p:spPr>
          <a:xfrm>
            <a:off x="536061" y="1416050"/>
            <a:ext cx="7833797" cy="4624653"/>
          </a:xfrm>
        </p:spPr>
        <p:txBody>
          <a:bodyPr>
            <a:noAutofit/>
          </a:bodyPr>
          <a:lstStyle>
            <a:lvl1pPr marL="0" indent="0">
              <a:lnSpc>
                <a:spcPct val="90000"/>
              </a:lnSpc>
              <a:defRPr sz="3000" kern="0">
                <a:latin typeface="Calibri Light"/>
                <a:cs typeface="Calibri Light"/>
              </a:defRPr>
            </a:lvl1pPr>
            <a:lvl2pPr marL="742950" indent="-285750">
              <a:lnSpc>
                <a:spcPct val="90000"/>
              </a:lnSpc>
              <a:buFont typeface="Arial"/>
              <a:buChar char="•"/>
              <a:defRPr kern="0">
                <a:latin typeface="Calibri Light"/>
                <a:cs typeface="Calibri Light"/>
              </a:defRPr>
            </a:lvl2pPr>
            <a:lvl3pPr marL="1143000" indent="-228600">
              <a:lnSpc>
                <a:spcPct val="90000"/>
              </a:lnSpc>
              <a:buFont typeface="Arial"/>
              <a:buChar char="•"/>
              <a:defRPr kern="0">
                <a:latin typeface="Calibri Light"/>
                <a:cs typeface="Calibri Light"/>
              </a:defRPr>
            </a:lvl3pPr>
            <a:lvl4pPr>
              <a:lnSpc>
                <a:spcPct val="90000"/>
              </a:lnSpc>
              <a:defRPr kern="0">
                <a:latin typeface="Calibri Light"/>
                <a:cs typeface="Calibri Light"/>
              </a:defRPr>
            </a:lvl4pPr>
            <a:lvl5pPr>
              <a:lnSpc>
                <a:spcPct val="90000"/>
              </a:lnSpc>
              <a:defRPr kern="0">
                <a:latin typeface="Calibri Light"/>
                <a:cs typeface="Calibri Ligh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Text Placeholder 3"/>
          <p:cNvSpPr>
            <a:spLocks noGrp="1"/>
          </p:cNvSpPr>
          <p:nvPr>
            <p:ph type="body" sz="quarter" idx="32" hasCustomPrompt="1"/>
          </p:nvPr>
        </p:nvSpPr>
        <p:spPr>
          <a:xfrm>
            <a:off x="532077" y="364207"/>
            <a:ext cx="7837782" cy="675405"/>
          </a:xfrm>
        </p:spPr>
        <p:txBody>
          <a:bodyPr>
            <a:noAutofit/>
          </a:bodyPr>
          <a:lstStyle>
            <a:lvl1pPr>
              <a:lnSpc>
                <a:spcPct val="90000"/>
              </a:lnSpc>
              <a:defRPr sz="5000" kern="0">
                <a:solidFill>
                  <a:schemeClr val="accent1"/>
                </a:solidFill>
                <a:latin typeface="Calibri Light"/>
                <a:cs typeface="Calibri Light"/>
              </a:defRPr>
            </a:lvl1pPr>
          </a:lstStyle>
          <a:p>
            <a:pPr lvl="0"/>
            <a:r>
              <a:rPr lang="en-US" dirty="0"/>
              <a:t>Click to edit text</a:t>
            </a:r>
          </a:p>
        </p:txBody>
      </p:sp>
    </p:spTree>
    <p:extLst>
      <p:ext uri="{BB962C8B-B14F-4D97-AF65-F5344CB8AC3E}">
        <p14:creationId xmlns:p14="http://schemas.microsoft.com/office/powerpoint/2010/main" val="28697951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pic>
        <p:nvPicPr>
          <p:cNvPr id="23" name="Picture 22"/>
          <p:cNvPicPr>
            <a:picLocks noChangeAspect="1"/>
          </p:cNvPicPr>
          <p:nvPr userDrawn="1"/>
        </p:nvPicPr>
        <p:blipFill rotWithShape="1">
          <a:blip r:embed="rId2">
            <a:extLst>
              <a:ext uri="{28A0092B-C50C-407E-A947-70E740481C1C}">
                <a14:useLocalDpi xmlns:a14="http://schemas.microsoft.com/office/drawing/2010/main" val="0"/>
              </a:ext>
            </a:extLst>
          </a:blip>
          <a:srcRect r="33158" b="34105"/>
          <a:stretch/>
        </p:blipFill>
        <p:spPr>
          <a:xfrm>
            <a:off x="6718847" y="4921239"/>
            <a:ext cx="2428753" cy="1940362"/>
          </a:xfrm>
          <a:prstGeom prst="rect">
            <a:avLst/>
          </a:prstGeom>
        </p:spPr>
      </p:pic>
      <p:sp>
        <p:nvSpPr>
          <p:cNvPr id="5" name="Slide Number Placeholder 6"/>
          <p:cNvSpPr>
            <a:spLocks noGrp="1"/>
          </p:cNvSpPr>
          <p:nvPr>
            <p:ph type="sldNum" sz="quarter" idx="4"/>
          </p:nvPr>
        </p:nvSpPr>
        <p:spPr>
          <a:xfrm>
            <a:off x="3884940" y="6493822"/>
            <a:ext cx="1640820" cy="365125"/>
          </a:xfrm>
          <a:prstGeom prst="rect">
            <a:avLst/>
          </a:prstGeom>
        </p:spPr>
        <p:txBody>
          <a:bodyPr/>
          <a:lstStyle>
            <a:lvl1pPr algn="ctr">
              <a:defRPr sz="1400" kern="0"/>
            </a:lvl1pPr>
          </a:lstStyle>
          <a:p>
            <a:pPr marL="0" marR="0" lvl="0" indent="0" algn="ctr" defTabSz="457200" rtl="0" eaLnBrk="1" fontAlgn="auto" latinLnBrk="0" hangingPunct="1">
              <a:lnSpc>
                <a:spcPct val="100000"/>
              </a:lnSpc>
              <a:spcBef>
                <a:spcPts val="0"/>
              </a:spcBef>
              <a:spcAft>
                <a:spcPts val="0"/>
              </a:spcAft>
              <a:buClrTx/>
              <a:buSzTx/>
              <a:buFontTx/>
              <a:buNone/>
              <a:tabLst/>
              <a:defRPr/>
            </a:pPr>
            <a:fld id="{E3699DA6-AD0D-6F40-848A-FCA85A27F158}" type="slidenum">
              <a:rPr kumimoji="0" lang="en-US" sz="1400" b="0" i="0" u="none" strike="noStrike" kern="0" cap="none" spc="0" normalizeH="0" baseline="0" noProof="0" smtClean="0">
                <a:ln>
                  <a:noFill/>
                </a:ln>
                <a:solidFill>
                  <a:prstClr val="black"/>
                </a:solidFill>
                <a:effectLst/>
                <a:uLnTx/>
                <a:uFillTx/>
                <a:latin typeface="Calibri"/>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0" cap="none" spc="0" normalizeH="0" baseline="0" noProof="0" dirty="0">
              <a:ln>
                <a:noFill/>
              </a:ln>
              <a:solidFill>
                <a:prstClr val="black"/>
              </a:solidFill>
              <a:effectLst/>
              <a:uLnTx/>
              <a:uFillTx/>
              <a:latin typeface="Calibri"/>
              <a:ea typeface="+mn-ea"/>
              <a:cs typeface="+mn-cs"/>
            </a:endParaRPr>
          </a:p>
        </p:txBody>
      </p:sp>
      <p:sp>
        <p:nvSpPr>
          <p:cNvPr id="10" name="Content Placeholder 3"/>
          <p:cNvSpPr>
            <a:spLocks noGrp="1"/>
          </p:cNvSpPr>
          <p:nvPr>
            <p:ph sz="quarter" idx="13"/>
          </p:nvPr>
        </p:nvSpPr>
        <p:spPr>
          <a:xfrm>
            <a:off x="3607980" y="2020315"/>
            <a:ext cx="4761878" cy="1150577"/>
          </a:xfrm>
        </p:spPr>
        <p:txBody>
          <a:bodyPr anchor="ctr" anchorCtr="0">
            <a:noAutofit/>
          </a:bodyPr>
          <a:lstStyle>
            <a:lvl1pPr algn="l">
              <a:lnSpc>
                <a:spcPct val="90000"/>
              </a:lnSpc>
              <a:defRPr sz="3000" kern="0">
                <a:latin typeface="Calibri Light"/>
                <a:cs typeface="Calibri Light"/>
              </a:defRPr>
            </a:lvl1pPr>
            <a:lvl2pPr marL="742950" indent="-285750" algn="l">
              <a:lnSpc>
                <a:spcPct val="70000"/>
              </a:lnSpc>
              <a:buFont typeface="Arial"/>
              <a:buChar char="•"/>
              <a:defRPr kern="0">
                <a:latin typeface="Calibri Light"/>
                <a:cs typeface="Calibri Light"/>
              </a:defRPr>
            </a:lvl2pPr>
            <a:lvl3pPr marL="1143000" indent="-228600" algn="l">
              <a:lnSpc>
                <a:spcPct val="70000"/>
              </a:lnSpc>
              <a:buFont typeface="Arial"/>
              <a:buChar char="•"/>
              <a:defRPr kern="0">
                <a:latin typeface="Calibri Light"/>
                <a:cs typeface="Calibri Light"/>
              </a:defRPr>
            </a:lvl3pPr>
            <a:lvl4pPr algn="l">
              <a:defRPr kern="0">
                <a:latin typeface="Calibri Light"/>
                <a:cs typeface="Calibri Light"/>
              </a:defRPr>
            </a:lvl4pPr>
            <a:lvl5pPr algn="l">
              <a:defRPr kern="0">
                <a:latin typeface="Calibri Light"/>
                <a:cs typeface="Calibri Light"/>
              </a:defRPr>
            </a:lvl5pPr>
          </a:lstStyle>
          <a:p>
            <a:pPr lvl="0"/>
            <a:r>
              <a:rPr lang="en-US"/>
              <a:t>Edit Master text styles</a:t>
            </a:r>
          </a:p>
        </p:txBody>
      </p:sp>
      <p:sp>
        <p:nvSpPr>
          <p:cNvPr id="7" name="Text Placeholder 6"/>
          <p:cNvSpPr>
            <a:spLocks noGrp="1"/>
          </p:cNvSpPr>
          <p:nvPr>
            <p:ph type="body" sz="quarter" idx="27"/>
          </p:nvPr>
        </p:nvSpPr>
        <p:spPr>
          <a:xfrm>
            <a:off x="536062" y="2025974"/>
            <a:ext cx="2797175" cy="1149350"/>
          </a:xfrm>
          <a:prstGeom prst="roundRect">
            <a:avLst>
              <a:gd name="adj" fmla="val 15869"/>
            </a:avLst>
          </a:prstGeom>
          <a:solidFill>
            <a:schemeClr val="accent1"/>
          </a:solidFill>
        </p:spPr>
        <p:txBody>
          <a:bodyPr anchor="ctr" anchorCtr="1">
            <a:normAutofit/>
          </a:bodyPr>
          <a:lstStyle>
            <a:lvl1pPr algn="ctr">
              <a:defRPr sz="1800">
                <a:solidFill>
                  <a:schemeClr val="bg1"/>
                </a:solidFill>
              </a:defRPr>
            </a:lvl1pPr>
          </a:lstStyle>
          <a:p>
            <a:pPr lvl="0"/>
            <a:r>
              <a:rPr lang="en-US"/>
              <a:t>Edit Master text styles</a:t>
            </a:r>
          </a:p>
        </p:txBody>
      </p:sp>
      <p:sp>
        <p:nvSpPr>
          <p:cNvPr id="21" name="Text Placeholder 6"/>
          <p:cNvSpPr>
            <a:spLocks noGrp="1"/>
          </p:cNvSpPr>
          <p:nvPr>
            <p:ph type="body" sz="quarter" idx="28"/>
          </p:nvPr>
        </p:nvSpPr>
        <p:spPr>
          <a:xfrm>
            <a:off x="531057" y="3440838"/>
            <a:ext cx="2797175" cy="1149350"/>
          </a:xfrm>
          <a:prstGeom prst="roundRect">
            <a:avLst>
              <a:gd name="adj" fmla="val 15869"/>
            </a:avLst>
          </a:prstGeom>
          <a:solidFill>
            <a:schemeClr val="accent2"/>
          </a:solidFill>
        </p:spPr>
        <p:txBody>
          <a:bodyPr anchor="ctr" anchorCtr="1">
            <a:normAutofit/>
          </a:bodyPr>
          <a:lstStyle>
            <a:lvl1pPr algn="ctr">
              <a:defRPr sz="1800">
                <a:solidFill>
                  <a:schemeClr val="bg1"/>
                </a:solidFill>
              </a:defRPr>
            </a:lvl1pPr>
          </a:lstStyle>
          <a:p>
            <a:pPr lvl="0"/>
            <a:r>
              <a:rPr lang="en-US"/>
              <a:t>Edit Master text styles</a:t>
            </a:r>
          </a:p>
        </p:txBody>
      </p:sp>
      <p:sp>
        <p:nvSpPr>
          <p:cNvPr id="22" name="Text Placeholder 6"/>
          <p:cNvSpPr>
            <a:spLocks noGrp="1"/>
          </p:cNvSpPr>
          <p:nvPr>
            <p:ph type="body" sz="quarter" idx="29"/>
          </p:nvPr>
        </p:nvSpPr>
        <p:spPr>
          <a:xfrm>
            <a:off x="528091" y="4893063"/>
            <a:ext cx="2797175" cy="1149350"/>
          </a:xfrm>
          <a:prstGeom prst="roundRect">
            <a:avLst>
              <a:gd name="adj" fmla="val 15869"/>
            </a:avLst>
          </a:prstGeom>
          <a:solidFill>
            <a:schemeClr val="accent3"/>
          </a:solidFill>
        </p:spPr>
        <p:txBody>
          <a:bodyPr anchor="ctr" anchorCtr="1">
            <a:normAutofit/>
          </a:bodyPr>
          <a:lstStyle>
            <a:lvl1pPr algn="ctr">
              <a:defRPr sz="1800">
                <a:solidFill>
                  <a:schemeClr val="bg1"/>
                </a:solidFill>
              </a:defRPr>
            </a:lvl1pPr>
          </a:lstStyle>
          <a:p>
            <a:pPr lvl="0"/>
            <a:r>
              <a:rPr lang="en-US"/>
              <a:t>Edit Master text styles</a:t>
            </a:r>
          </a:p>
        </p:txBody>
      </p:sp>
      <p:sp>
        <p:nvSpPr>
          <p:cNvPr id="15" name="Text Placeholder 3"/>
          <p:cNvSpPr>
            <a:spLocks noGrp="1"/>
          </p:cNvSpPr>
          <p:nvPr>
            <p:ph type="body" sz="quarter" idx="31"/>
          </p:nvPr>
        </p:nvSpPr>
        <p:spPr>
          <a:xfrm>
            <a:off x="525463" y="6493823"/>
            <a:ext cx="3027914" cy="367778"/>
          </a:xfrm>
        </p:spPr>
        <p:txBody>
          <a:bodyPr>
            <a:noAutofit/>
          </a:bodyPr>
          <a:lstStyle>
            <a:lvl1pPr>
              <a:defRPr sz="1400">
                <a:solidFill>
                  <a:schemeClr val="tx1"/>
                </a:solidFill>
                <a:latin typeface="Calibri Light" panose="020F0302020204030204" pitchFamily="34" charset="0"/>
              </a:defRPr>
            </a:lvl1pPr>
          </a:lstStyle>
          <a:p>
            <a:pPr lvl="0"/>
            <a:r>
              <a:rPr lang="en-US"/>
              <a:t>Edit Master text styles</a:t>
            </a:r>
          </a:p>
        </p:txBody>
      </p:sp>
      <p:sp>
        <p:nvSpPr>
          <p:cNvPr id="24" name="Text Placeholder 3"/>
          <p:cNvSpPr>
            <a:spLocks noGrp="1"/>
          </p:cNvSpPr>
          <p:nvPr>
            <p:ph type="body" sz="quarter" idx="32" hasCustomPrompt="1"/>
          </p:nvPr>
        </p:nvSpPr>
        <p:spPr>
          <a:xfrm>
            <a:off x="532077" y="364207"/>
            <a:ext cx="7837782" cy="675405"/>
          </a:xfrm>
        </p:spPr>
        <p:txBody>
          <a:bodyPr>
            <a:noAutofit/>
          </a:bodyPr>
          <a:lstStyle>
            <a:lvl1pPr>
              <a:lnSpc>
                <a:spcPct val="90000"/>
              </a:lnSpc>
              <a:defRPr sz="5000" kern="0">
                <a:solidFill>
                  <a:schemeClr val="accent1"/>
                </a:solidFill>
                <a:latin typeface="Calibri Light"/>
                <a:cs typeface="Calibri Light"/>
              </a:defRPr>
            </a:lvl1pPr>
          </a:lstStyle>
          <a:p>
            <a:pPr lvl="0"/>
            <a:r>
              <a:rPr lang="en-US" dirty="0"/>
              <a:t>Click to edit text</a:t>
            </a:r>
          </a:p>
        </p:txBody>
      </p:sp>
      <p:sp>
        <p:nvSpPr>
          <p:cNvPr id="25" name="Text Placeholder 3"/>
          <p:cNvSpPr>
            <a:spLocks noGrp="1"/>
          </p:cNvSpPr>
          <p:nvPr>
            <p:ph type="body" sz="quarter" idx="24"/>
          </p:nvPr>
        </p:nvSpPr>
        <p:spPr>
          <a:xfrm>
            <a:off x="535069" y="1058290"/>
            <a:ext cx="7834790" cy="519113"/>
          </a:xfrm>
        </p:spPr>
        <p:txBody>
          <a:bodyPr>
            <a:noAutofit/>
          </a:bodyPr>
          <a:lstStyle>
            <a:lvl1pPr>
              <a:lnSpc>
                <a:spcPct val="90000"/>
              </a:lnSpc>
              <a:defRPr sz="2800" kern="0">
                <a:solidFill>
                  <a:schemeClr val="tx1"/>
                </a:solidFill>
                <a:latin typeface="Calibri Light" panose="020F0302020204030204" pitchFamily="34" charset="0"/>
              </a:defRPr>
            </a:lvl1pPr>
          </a:lstStyle>
          <a:p>
            <a:pPr lvl="0"/>
            <a:r>
              <a:rPr lang="en-US"/>
              <a:t>Edit Master text styles</a:t>
            </a:r>
          </a:p>
        </p:txBody>
      </p:sp>
      <p:sp>
        <p:nvSpPr>
          <p:cNvPr id="26" name="Content Placeholder 3"/>
          <p:cNvSpPr>
            <a:spLocks noGrp="1"/>
          </p:cNvSpPr>
          <p:nvPr>
            <p:ph sz="quarter" idx="33"/>
          </p:nvPr>
        </p:nvSpPr>
        <p:spPr>
          <a:xfrm>
            <a:off x="3607981" y="3430267"/>
            <a:ext cx="4761878" cy="1150577"/>
          </a:xfrm>
        </p:spPr>
        <p:txBody>
          <a:bodyPr anchor="ctr" anchorCtr="0">
            <a:noAutofit/>
          </a:bodyPr>
          <a:lstStyle>
            <a:lvl1pPr algn="l">
              <a:lnSpc>
                <a:spcPct val="90000"/>
              </a:lnSpc>
              <a:defRPr sz="3000" kern="0">
                <a:latin typeface="Calibri Light"/>
                <a:cs typeface="Calibri Light"/>
              </a:defRPr>
            </a:lvl1pPr>
            <a:lvl2pPr marL="742950" indent="-285750" algn="l">
              <a:lnSpc>
                <a:spcPct val="70000"/>
              </a:lnSpc>
              <a:buFont typeface="Arial"/>
              <a:buChar char="•"/>
              <a:defRPr kern="0">
                <a:latin typeface="Calibri Light"/>
                <a:cs typeface="Calibri Light"/>
              </a:defRPr>
            </a:lvl2pPr>
            <a:lvl3pPr marL="1143000" indent="-228600" algn="l">
              <a:lnSpc>
                <a:spcPct val="70000"/>
              </a:lnSpc>
              <a:buFont typeface="Arial"/>
              <a:buChar char="•"/>
              <a:defRPr kern="0">
                <a:latin typeface="Calibri Light"/>
                <a:cs typeface="Calibri Light"/>
              </a:defRPr>
            </a:lvl3pPr>
            <a:lvl4pPr algn="l">
              <a:defRPr kern="0">
                <a:latin typeface="Calibri Light"/>
                <a:cs typeface="Calibri Light"/>
              </a:defRPr>
            </a:lvl4pPr>
            <a:lvl5pPr algn="l">
              <a:defRPr kern="0">
                <a:latin typeface="Calibri Light"/>
                <a:cs typeface="Calibri Light"/>
              </a:defRPr>
            </a:lvl5pPr>
          </a:lstStyle>
          <a:p>
            <a:pPr lvl="0"/>
            <a:r>
              <a:rPr lang="en-US"/>
              <a:t>Edit Master text styles</a:t>
            </a:r>
          </a:p>
        </p:txBody>
      </p:sp>
      <p:sp>
        <p:nvSpPr>
          <p:cNvPr id="27" name="Content Placeholder 3"/>
          <p:cNvSpPr>
            <a:spLocks noGrp="1"/>
          </p:cNvSpPr>
          <p:nvPr>
            <p:ph sz="quarter" idx="34"/>
          </p:nvPr>
        </p:nvSpPr>
        <p:spPr>
          <a:xfrm>
            <a:off x="3607981" y="4890434"/>
            <a:ext cx="4761878" cy="1150577"/>
          </a:xfrm>
        </p:spPr>
        <p:txBody>
          <a:bodyPr anchor="ctr" anchorCtr="0">
            <a:noAutofit/>
          </a:bodyPr>
          <a:lstStyle>
            <a:lvl1pPr algn="l">
              <a:lnSpc>
                <a:spcPct val="90000"/>
              </a:lnSpc>
              <a:defRPr sz="3000" kern="0">
                <a:latin typeface="Calibri Light"/>
                <a:cs typeface="Calibri Light"/>
              </a:defRPr>
            </a:lvl1pPr>
            <a:lvl2pPr marL="742950" indent="-285750" algn="l">
              <a:lnSpc>
                <a:spcPct val="70000"/>
              </a:lnSpc>
              <a:buFont typeface="Arial"/>
              <a:buChar char="•"/>
              <a:defRPr kern="0">
                <a:latin typeface="Calibri Light"/>
                <a:cs typeface="Calibri Light"/>
              </a:defRPr>
            </a:lvl2pPr>
            <a:lvl3pPr marL="1143000" indent="-228600" algn="l">
              <a:lnSpc>
                <a:spcPct val="70000"/>
              </a:lnSpc>
              <a:buFont typeface="Arial"/>
              <a:buChar char="•"/>
              <a:defRPr kern="0">
                <a:latin typeface="Calibri Light"/>
                <a:cs typeface="Calibri Light"/>
              </a:defRPr>
            </a:lvl3pPr>
            <a:lvl4pPr algn="l">
              <a:defRPr kern="0">
                <a:latin typeface="Calibri Light"/>
                <a:cs typeface="Calibri Light"/>
              </a:defRPr>
            </a:lvl4pPr>
            <a:lvl5pPr algn="l">
              <a:defRPr kern="0">
                <a:latin typeface="Calibri Light"/>
                <a:cs typeface="Calibri Light"/>
              </a:defRPr>
            </a:lvl5pPr>
          </a:lstStyle>
          <a:p>
            <a:pPr lvl="0"/>
            <a:r>
              <a:rPr lang="en-US"/>
              <a:t>Edit Master text styles</a:t>
            </a:r>
          </a:p>
        </p:txBody>
      </p:sp>
    </p:spTree>
    <p:extLst>
      <p:ext uri="{BB962C8B-B14F-4D97-AF65-F5344CB8AC3E}">
        <p14:creationId xmlns:p14="http://schemas.microsoft.com/office/powerpoint/2010/main" val="35323175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8015" y="213760"/>
            <a:ext cx="8229600" cy="1143000"/>
          </a:xfrm>
          <a:prstGeom prst="rect">
            <a:avLst/>
          </a:prstGeom>
        </p:spPr>
        <p:txBody>
          <a:bodyPr vert="horz" lIns="91440" tIns="45720" rIns="91440" bIns="45720" rtlCol="0" anchor="ctr">
            <a:normAutofit/>
          </a:bodyPr>
          <a:lstStyle/>
          <a:p>
            <a:r>
              <a:rPr kumimoji="0" lang="en-US" sz="4400" b="0" i="0" u="none" strike="noStrike" kern="1200" cap="none" spc="0" normalizeH="0" baseline="0" noProof="0" dirty="0">
                <a:ln>
                  <a:noFill/>
                </a:ln>
                <a:solidFill>
                  <a:srgbClr val="009DBB"/>
                </a:solidFill>
                <a:effectLst/>
                <a:uLnTx/>
                <a:uFillTx/>
                <a:latin typeface="Calibri Light"/>
                <a:ea typeface="ＭＳ Ｐゴシック" charset="0"/>
                <a:cs typeface="Calibri Light"/>
              </a:rPr>
              <a:t>Click to edit master</a:t>
            </a:r>
            <a:endParaRPr lang="en-US" dirty="0"/>
          </a:p>
        </p:txBody>
      </p:sp>
      <p:sp>
        <p:nvSpPr>
          <p:cNvPr id="3" name="Text Placeholder 2"/>
          <p:cNvSpPr>
            <a:spLocks noGrp="1"/>
          </p:cNvSpPr>
          <p:nvPr>
            <p:ph type="body" idx="1"/>
          </p:nvPr>
        </p:nvSpPr>
        <p:spPr>
          <a:xfrm>
            <a:off x="538015" y="1600200"/>
            <a:ext cx="8229600" cy="4771036"/>
          </a:xfrm>
          <a:prstGeom prst="rect">
            <a:avLst/>
          </a:prstGeom>
        </p:spPr>
        <p:txBody>
          <a:bodyPr vert="horz" lIns="91440" tIns="45720" rIns="91440" bIns="45720" rtlCol="0">
            <a:normAutofit/>
          </a:bodyPr>
          <a:lstStyle/>
          <a:p>
            <a:pPr marL="342900" marR="0" lvl="0" indent="-342900" algn="l" defTabSz="457200" rtl="0" eaLnBrk="0" fontAlgn="base" latinLnBrk="0" hangingPunct="0">
              <a:lnSpc>
                <a:spcPct val="60000"/>
              </a:lnSpc>
              <a:spcBef>
                <a:spcPct val="20000"/>
              </a:spcBef>
              <a:spcAft>
                <a:spcPct val="0"/>
              </a:spcAft>
              <a:buClrTx/>
              <a:buSzTx/>
              <a:buFontTx/>
              <a:buNone/>
              <a:tabLst/>
              <a:defRPr/>
            </a:pPr>
            <a:r>
              <a:rPr kumimoji="0" lang="en-US" sz="2700" b="0" i="0" u="none" strike="noStrike" kern="1200" cap="none" spc="0" normalizeH="0" baseline="0" noProof="0" dirty="0">
                <a:ln>
                  <a:noFill/>
                </a:ln>
                <a:solidFill>
                  <a:srgbClr val="6C6C6C"/>
                </a:solidFill>
                <a:effectLst/>
                <a:uLnTx/>
                <a:uFillTx/>
                <a:latin typeface="Calibri Light"/>
                <a:ea typeface="ＭＳ Ｐゴシック" charset="0"/>
                <a:cs typeface="Calibri Light"/>
              </a:rPr>
              <a:t>Click to edit Master text styles</a:t>
            </a:r>
          </a:p>
          <a:p>
            <a:pPr marL="742950" marR="0" lvl="1" indent="-285750" algn="l" defTabSz="457200" rtl="0" eaLnBrk="0" fontAlgn="base" latinLnBrk="0" hangingPunct="0">
              <a:lnSpc>
                <a:spcPct val="60000"/>
              </a:lnSpc>
              <a:spcBef>
                <a:spcPct val="20000"/>
              </a:spcBef>
              <a:spcAft>
                <a:spcPct val="0"/>
              </a:spcAft>
              <a:buClrTx/>
              <a:buSzTx/>
              <a:buFont typeface="Arial" charset="0"/>
              <a:buChar char="–"/>
              <a:tabLst/>
              <a:defRPr/>
            </a:pPr>
            <a:r>
              <a:rPr kumimoji="0" lang="en-US" sz="2800" b="0" i="0" u="none" strike="noStrike" kern="1200" cap="none" spc="0" normalizeH="0" baseline="0" noProof="0" dirty="0">
                <a:ln>
                  <a:noFill/>
                </a:ln>
                <a:solidFill>
                  <a:srgbClr val="6C6C6C"/>
                </a:solidFill>
                <a:effectLst/>
                <a:uLnTx/>
                <a:uFillTx/>
                <a:latin typeface="Calibri Light"/>
                <a:ea typeface="ＭＳ Ｐゴシック" charset="0"/>
                <a:cs typeface="Calibri Light"/>
              </a:rPr>
              <a:t>Second level</a:t>
            </a:r>
          </a:p>
          <a:p>
            <a:pPr marL="1143000" marR="0" lvl="2" indent="-228600" algn="l" defTabSz="457200" rtl="0" eaLnBrk="0" fontAlgn="base" latinLnBrk="0" hangingPunct="0">
              <a:lnSpc>
                <a:spcPct val="60000"/>
              </a:lnSpc>
              <a:spcBef>
                <a:spcPct val="20000"/>
              </a:spcBef>
              <a:spcAft>
                <a:spcPct val="0"/>
              </a:spcAft>
              <a:buClrTx/>
              <a:buSzTx/>
              <a:buFont typeface="Arial" charset="0"/>
              <a:buChar char="•"/>
              <a:tabLst/>
              <a:defRPr/>
            </a:pPr>
            <a:r>
              <a:rPr kumimoji="0" lang="en-US" sz="2400" b="0" i="0" u="none" strike="noStrike" kern="1200" cap="none" spc="0" normalizeH="0" baseline="0" noProof="0" dirty="0">
                <a:ln>
                  <a:noFill/>
                </a:ln>
                <a:solidFill>
                  <a:srgbClr val="6C6C6C"/>
                </a:solidFill>
                <a:effectLst/>
                <a:uLnTx/>
                <a:uFillTx/>
                <a:latin typeface="Calibri Light"/>
                <a:ea typeface="ＭＳ Ｐゴシック" charset="0"/>
                <a:cs typeface="Calibri Light"/>
              </a:rPr>
              <a:t>Third level</a:t>
            </a:r>
          </a:p>
        </p:txBody>
      </p:sp>
      <p:sp>
        <p:nvSpPr>
          <p:cNvPr id="5" name="Slide Number Placeholder 6"/>
          <p:cNvSpPr>
            <a:spLocks noGrp="1"/>
          </p:cNvSpPr>
          <p:nvPr>
            <p:ph type="sldNum" sz="quarter" idx="4"/>
          </p:nvPr>
        </p:nvSpPr>
        <p:spPr>
          <a:xfrm>
            <a:off x="3884940" y="6493822"/>
            <a:ext cx="1640820" cy="365125"/>
          </a:xfrm>
          <a:prstGeom prst="rect">
            <a:avLst/>
          </a:prstGeom>
        </p:spPr>
        <p:txBody>
          <a:bodyPr/>
          <a:lstStyle>
            <a:lvl1pPr algn="ctr">
              <a:defRPr sz="1400"/>
            </a:lvl1pPr>
          </a:lstStyle>
          <a:p>
            <a:pPr marL="0" marR="0" lvl="0" indent="0" algn="ctr" defTabSz="457200" rtl="0" eaLnBrk="1" fontAlgn="auto" latinLnBrk="0" hangingPunct="1">
              <a:lnSpc>
                <a:spcPct val="100000"/>
              </a:lnSpc>
              <a:spcBef>
                <a:spcPts val="0"/>
              </a:spcBef>
              <a:spcAft>
                <a:spcPts val="0"/>
              </a:spcAft>
              <a:buClrTx/>
              <a:buSzTx/>
              <a:buFontTx/>
              <a:buNone/>
              <a:tabLst/>
              <a:defRPr/>
            </a:pPr>
            <a:fld id="{E3699DA6-AD0D-6F40-848A-FCA85A27F158}" type="slidenum">
              <a:rPr kumimoji="0" lang="en-US" sz="1400" b="0" i="0" u="none" strike="noStrike" kern="1200" cap="none" spc="0" normalizeH="0" baseline="0" noProof="0" smtClean="0">
                <a:ln>
                  <a:noFill/>
                </a:ln>
                <a:solidFill>
                  <a:prstClr val="black"/>
                </a:solidFill>
                <a:effectLst/>
                <a:uLnTx/>
                <a:uFillTx/>
                <a:latin typeface="Calibri"/>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51023831"/>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 id="2147483706" r:id="rId17"/>
    <p:sldLayoutId id="2147483707" r:id="rId18"/>
    <p:sldLayoutId id="2147483708" r:id="rId19"/>
    <p:sldLayoutId id="2147483709" r:id="rId20"/>
    <p:sldLayoutId id="2147483710" r:id="rId21"/>
    <p:sldLayoutId id="2147483711" r:id="rId22"/>
    <p:sldLayoutId id="2147483712" r:id="rId23"/>
    <p:sldLayoutId id="2147483713" r:id="rId24"/>
    <p:sldLayoutId id="2147483714" r:id="rId25"/>
    <p:sldLayoutId id="2147483715" r:id="rId26"/>
    <p:sldLayoutId id="2147483716" r:id="rId27"/>
    <p:sldLayoutId id="2147483717" r:id="rId28"/>
    <p:sldLayoutId id="2147483718" r:id="rId29"/>
    <p:sldLayoutId id="2147483719" r:id="rId30"/>
    <p:sldLayoutId id="2147483720" r:id="rId31"/>
    <p:sldLayoutId id="2147483721" r:id="rId32"/>
    <p:sldLayoutId id="2147483722" r:id="rId33"/>
    <p:sldLayoutId id="2147483723" r:id="rId34"/>
    <p:sldLayoutId id="2147483724" r:id="rId35"/>
    <p:sldLayoutId id="2147483725" r:id="rId36"/>
    <p:sldLayoutId id="2147483739" r:id="rId37"/>
    <p:sldLayoutId id="2147483726" r:id="rId38"/>
    <p:sldLayoutId id="2147483738" r:id="rId39"/>
    <p:sldLayoutId id="2147483727" r:id="rId40"/>
  </p:sldLayoutIdLst>
  <p:hf sldNum="0" hdr="0" ftr="0" dt="0"/>
  <p:txStyles>
    <p:titleStyle>
      <a:lvl1pPr marL="0" marR="0" indent="0" algn="l" defTabSz="457200" rtl="0" eaLnBrk="1" fontAlgn="auto" latinLnBrk="0" hangingPunct="1">
        <a:lnSpc>
          <a:spcPct val="100000"/>
        </a:lnSpc>
        <a:spcBef>
          <a:spcPct val="0"/>
        </a:spcBef>
        <a:spcAft>
          <a:spcPts val="0"/>
        </a:spcAft>
        <a:buClrTx/>
        <a:buSzTx/>
        <a:buFontTx/>
        <a:buNone/>
        <a:tabLst/>
        <a:defRPr sz="5000" b="0" i="0" kern="1200" cap="small">
          <a:solidFill>
            <a:schemeClr val="accent1"/>
          </a:solidFill>
          <a:latin typeface="Calibri Light"/>
          <a:ea typeface="+mj-ea"/>
          <a:cs typeface="Calibri Light"/>
        </a:defRPr>
      </a:lvl1pPr>
    </p:titleStyle>
    <p:bodyStyle>
      <a:lvl1pPr marL="0" marR="0" indent="0" algn="l" defTabSz="457200" rtl="0" eaLnBrk="1" fontAlgn="base" latinLnBrk="0" hangingPunct="1">
        <a:lnSpc>
          <a:spcPct val="80000"/>
        </a:lnSpc>
        <a:spcBef>
          <a:spcPct val="20000"/>
        </a:spcBef>
        <a:spcAft>
          <a:spcPct val="0"/>
        </a:spcAft>
        <a:buClrTx/>
        <a:buSzTx/>
        <a:buFontTx/>
        <a:buNone/>
        <a:tabLst/>
        <a:defRPr sz="3200" kern="1200">
          <a:solidFill>
            <a:schemeClr val="tx1"/>
          </a:solidFill>
          <a:latin typeface="+mn-lt"/>
          <a:ea typeface="+mn-ea"/>
          <a:cs typeface="+mn-cs"/>
        </a:defRPr>
      </a:lvl1pPr>
      <a:lvl2pPr marL="742950" marR="0" indent="-285750" algn="l" defTabSz="457200" rtl="0" eaLnBrk="1" fontAlgn="base" latinLnBrk="0" hangingPunct="1">
        <a:lnSpc>
          <a:spcPct val="100000"/>
        </a:lnSpc>
        <a:spcBef>
          <a:spcPct val="20000"/>
        </a:spcBef>
        <a:spcAft>
          <a:spcPct val="0"/>
        </a:spcAft>
        <a:buClrTx/>
        <a:buSzTx/>
        <a:buFont typeface="Wingdings" charset="2"/>
        <a:buChar char="ü"/>
        <a:tabLst/>
        <a:defRPr sz="2800" kern="1200">
          <a:solidFill>
            <a:schemeClr val="tx1"/>
          </a:solidFill>
          <a:latin typeface="+mn-lt"/>
          <a:ea typeface="+mn-ea"/>
          <a:cs typeface="+mn-cs"/>
        </a:defRPr>
      </a:lvl2pPr>
      <a:lvl3pPr marL="1143000" marR="0" indent="-228600" algn="l" defTabSz="457200" rtl="0" eaLnBrk="1" fontAlgn="base" latinLnBrk="0" hangingPunct="1">
        <a:lnSpc>
          <a:spcPct val="100000"/>
        </a:lnSpc>
        <a:spcBef>
          <a:spcPct val="20000"/>
        </a:spcBef>
        <a:spcAft>
          <a:spcPct val="0"/>
        </a:spcAft>
        <a:buClrTx/>
        <a:buSzTx/>
        <a:buFont typeface="Wingdings" charset="2"/>
        <a:buChar char="ü"/>
        <a:tabLst/>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6.xml"/><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21.png"/></Relationships>
</file>

<file path=ppt/slides/_rels/slide20.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21.xml"/><Relationship Id="rId1" Type="http://schemas.openxmlformats.org/officeDocument/2006/relationships/slideLayout" Target="../slideLayouts/slideLayout8.xml"/><Relationship Id="rId4" Type="http://schemas.openxmlformats.org/officeDocument/2006/relationships/image" Target="../media/image34.emf"/></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13.xml"/><Relationship Id="rId4" Type="http://schemas.openxmlformats.org/officeDocument/2006/relationships/image" Target="../media/image35.emf"/></Relationships>
</file>

<file path=ppt/slides/_rels/slide23.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23.xml"/><Relationship Id="rId1" Type="http://schemas.openxmlformats.org/officeDocument/2006/relationships/slideLayout" Target="../slideLayouts/slideLayout35.xml"/><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FFA291C-ED3A-4BD9-996E-9D6021CAEB00}"/>
              </a:ext>
            </a:extLst>
          </p:cNvPr>
          <p:cNvSpPr>
            <a:spLocks noGrp="1"/>
          </p:cNvSpPr>
          <p:nvPr>
            <p:ph type="body" sz="quarter" idx="27"/>
          </p:nvPr>
        </p:nvSpPr>
        <p:spPr>
          <a:xfrm>
            <a:off x="826855" y="1480924"/>
            <a:ext cx="7884658" cy="2195113"/>
          </a:xfrm>
        </p:spPr>
        <p:txBody>
          <a:bodyPr/>
          <a:lstStyle/>
          <a:p>
            <a:r>
              <a:rPr lang="en-US" dirty="0"/>
              <a:t>Delta Dental &amp; DeltaCare USA</a:t>
            </a:r>
          </a:p>
          <a:p>
            <a:r>
              <a:rPr lang="en-US" dirty="0"/>
              <a:t>Open Enrollment 2020</a:t>
            </a:r>
          </a:p>
        </p:txBody>
      </p:sp>
    </p:spTree>
    <p:extLst>
      <p:ext uri="{BB962C8B-B14F-4D97-AF65-F5344CB8AC3E}">
        <p14:creationId xmlns:p14="http://schemas.microsoft.com/office/powerpoint/2010/main" val="24642272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DDC468BB-4697-4015-9C56-61503CBA9DF3}"/>
              </a:ext>
            </a:extLst>
          </p:cNvPr>
          <p:cNvSpPr>
            <a:spLocks noGrp="1"/>
          </p:cNvSpPr>
          <p:nvPr>
            <p:ph type="body" sz="quarter" idx="32"/>
          </p:nvPr>
        </p:nvSpPr>
        <p:spPr>
          <a:xfrm>
            <a:off x="532077" y="195275"/>
            <a:ext cx="7837782" cy="675405"/>
          </a:xfrm>
        </p:spPr>
        <p:txBody>
          <a:bodyPr/>
          <a:lstStyle/>
          <a:p>
            <a:r>
              <a:rPr lang="en-US" sz="4000" dirty="0"/>
              <a:t>Your PPO coverage – Basic Services</a:t>
            </a:r>
          </a:p>
        </p:txBody>
      </p:sp>
      <p:sp>
        <p:nvSpPr>
          <p:cNvPr id="2" name="TextBox 1"/>
          <p:cNvSpPr txBox="1"/>
          <p:nvPr/>
        </p:nvSpPr>
        <p:spPr>
          <a:xfrm>
            <a:off x="12382500" y="3884083"/>
            <a:ext cx="184666" cy="369332"/>
          </a:xfrm>
          <a:prstGeom prst="rect">
            <a:avLst/>
          </a:prstGeom>
          <a:noFill/>
        </p:spPr>
        <p:txBody>
          <a:bodyPr wrap="none" rtlCol="0">
            <a:spAutoFit/>
          </a:bodyPr>
          <a:lstStyle/>
          <a:p>
            <a:endParaRPr lang="en-US" dirty="0"/>
          </a:p>
        </p:txBody>
      </p:sp>
      <p:sp>
        <p:nvSpPr>
          <p:cNvPr id="4" name="TextBox 3"/>
          <p:cNvSpPr txBox="1"/>
          <p:nvPr/>
        </p:nvSpPr>
        <p:spPr>
          <a:xfrm>
            <a:off x="173680" y="2062556"/>
            <a:ext cx="184666" cy="369332"/>
          </a:xfrm>
          <a:prstGeom prst="rect">
            <a:avLst/>
          </a:prstGeom>
          <a:noFill/>
        </p:spPr>
        <p:txBody>
          <a:bodyPr wrap="none" rtlCol="0">
            <a:spAutoFit/>
          </a:bodyPr>
          <a:lstStyle/>
          <a:p>
            <a:endParaRPr lang="en-US" dirty="0">
              <a:solidFill>
                <a:srgbClr val="008000"/>
              </a:solidFill>
            </a:endParaRPr>
          </a:p>
        </p:txBody>
      </p:sp>
      <p:pic>
        <p:nvPicPr>
          <p:cNvPr id="19" name="Picture 18">
            <a:extLst>
              <a:ext uri="{FF2B5EF4-FFF2-40B4-BE49-F238E27FC236}">
                <a16:creationId xmlns:a16="http://schemas.microsoft.com/office/drawing/2014/main" id="{19FC131A-0D17-4C37-A2F4-DB5636BCB3DD}"/>
              </a:ext>
            </a:extLst>
          </p:cNvPr>
          <p:cNvPicPr>
            <a:picLocks noChangeAspect="1"/>
          </p:cNvPicPr>
          <p:nvPr/>
        </p:nvPicPr>
        <p:blipFill rotWithShape="1">
          <a:blip r:embed="rId3">
            <a:extLst>
              <a:ext uri="{28A0092B-C50C-407E-A947-70E740481C1C}">
                <a14:useLocalDpi xmlns:a14="http://schemas.microsoft.com/office/drawing/2010/main" val="0"/>
              </a:ext>
            </a:extLst>
          </a:blip>
          <a:srcRect r="33158" b="34105"/>
          <a:stretch/>
        </p:blipFill>
        <p:spPr>
          <a:xfrm>
            <a:off x="6718847" y="4921239"/>
            <a:ext cx="2428753" cy="1940362"/>
          </a:xfrm>
          <a:prstGeom prst="rect">
            <a:avLst/>
          </a:prstGeom>
        </p:spPr>
      </p:pic>
      <p:graphicFrame>
        <p:nvGraphicFramePr>
          <p:cNvPr id="11" name="Group 45">
            <a:extLst>
              <a:ext uri="{FF2B5EF4-FFF2-40B4-BE49-F238E27FC236}">
                <a16:creationId xmlns:a16="http://schemas.microsoft.com/office/drawing/2014/main" id="{3AB99541-DD8F-4700-9A67-AC2038401709}"/>
              </a:ext>
            </a:extLst>
          </p:cNvPr>
          <p:cNvGraphicFramePr>
            <a:graphicFrameLocks noGrp="1"/>
          </p:cNvGraphicFramePr>
          <p:nvPr>
            <p:extLst>
              <p:ext uri="{D42A27DB-BD31-4B8C-83A1-F6EECF244321}">
                <p14:modId xmlns:p14="http://schemas.microsoft.com/office/powerpoint/2010/main" val="1827642289"/>
              </p:ext>
            </p:extLst>
          </p:nvPr>
        </p:nvGraphicFramePr>
        <p:xfrm>
          <a:off x="532077" y="863382"/>
          <a:ext cx="7040880" cy="4628297"/>
        </p:xfrm>
        <a:graphic>
          <a:graphicData uri="http://schemas.openxmlformats.org/drawingml/2006/table">
            <a:tbl>
              <a:tblPr/>
              <a:tblGrid>
                <a:gridCol w="2103120">
                  <a:extLst>
                    <a:ext uri="{9D8B030D-6E8A-4147-A177-3AD203B41FA5}">
                      <a16:colId xmlns:a16="http://schemas.microsoft.com/office/drawing/2014/main" val="20000"/>
                    </a:ext>
                  </a:extLst>
                </a:gridCol>
                <a:gridCol w="1645920">
                  <a:extLst>
                    <a:ext uri="{9D8B030D-6E8A-4147-A177-3AD203B41FA5}">
                      <a16:colId xmlns:a16="http://schemas.microsoft.com/office/drawing/2014/main" val="20001"/>
                    </a:ext>
                  </a:extLst>
                </a:gridCol>
                <a:gridCol w="1645920">
                  <a:extLst>
                    <a:ext uri="{9D8B030D-6E8A-4147-A177-3AD203B41FA5}">
                      <a16:colId xmlns:a16="http://schemas.microsoft.com/office/drawing/2014/main" val="20002"/>
                    </a:ext>
                  </a:extLst>
                </a:gridCol>
                <a:gridCol w="1645920">
                  <a:extLst>
                    <a:ext uri="{9D8B030D-6E8A-4147-A177-3AD203B41FA5}">
                      <a16:colId xmlns:a16="http://schemas.microsoft.com/office/drawing/2014/main" val="20003"/>
                    </a:ext>
                  </a:extLst>
                </a:gridCol>
              </a:tblGrid>
              <a:tr h="432773">
                <a:tc rowSpan="2">
                  <a:txBody>
                    <a:bodyPr/>
                    <a:lstStyle/>
                    <a:p>
                      <a:pPr marL="137160" marR="0" lvl="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bg1"/>
                        </a:solidFill>
                        <a:effectLst/>
                        <a:latin typeface="+mn-lt"/>
                        <a:ea typeface="MS PGothic" charset="0"/>
                        <a:cs typeface="MS PGothic" charset="0"/>
                      </a:endParaRPr>
                    </a:p>
                  </a:txBody>
                  <a:tcPr marL="50244" marR="50244" marT="25122" marB="2512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gridSpan="3">
                  <a:txBody>
                    <a:bodyPr/>
                    <a:lstStyle/>
                    <a:p>
                      <a:pPr marL="13716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cap="none" normalizeH="0" baseline="0" dirty="0">
                          <a:ln>
                            <a:noFill/>
                          </a:ln>
                          <a:solidFill>
                            <a:schemeClr val="bg1"/>
                          </a:solidFill>
                          <a:effectLst/>
                          <a:latin typeface="+mn-lt"/>
                          <a:ea typeface="MS PGothic" charset="0"/>
                          <a:cs typeface="MS PGothic" charset="0"/>
                        </a:rPr>
                        <a:t>Delta Dental PPO</a:t>
                      </a:r>
                      <a:endParaRPr kumimoji="0" lang="en-US" sz="2000" b="1" i="0" u="none" strike="noStrike" cap="none" normalizeH="0" baseline="30000" dirty="0">
                        <a:ln>
                          <a:noFill/>
                        </a:ln>
                        <a:solidFill>
                          <a:schemeClr val="bg1"/>
                        </a:solidFill>
                        <a:effectLst/>
                        <a:latin typeface="+mn-lt"/>
                        <a:ea typeface="MS PGothic" charset="0"/>
                        <a:cs typeface="MS PGothic" charset="0"/>
                      </a:endParaRPr>
                    </a:p>
                  </a:txBody>
                  <a:tcPr marL="50244" marR="50244" marT="25122" marB="2512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3A923D"/>
                    </a:solidFill>
                  </a:tcPr>
                </a:tc>
                <a:tc hMerge="1">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30000" dirty="0">
                        <a:ln>
                          <a:noFill/>
                        </a:ln>
                        <a:solidFill>
                          <a:schemeClr val="bg1"/>
                        </a:solidFill>
                        <a:effectLst/>
                        <a:latin typeface="+mn-lt"/>
                        <a:ea typeface="MS PGothic" charset="0"/>
                        <a:cs typeface="MS PGothic" charset="0"/>
                      </a:endParaRPr>
                    </a:p>
                  </a:txBody>
                  <a:tcPr marL="50244" marR="50244" marT="25122" marB="251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A923D"/>
                    </a:solidFill>
                  </a:tcPr>
                </a:tc>
                <a:tc hMerge="1">
                  <a:txBody>
                    <a:bodyPr/>
                    <a:lstStyle/>
                    <a:p>
                      <a:pPr marL="13716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cap="none" normalizeH="0" baseline="30000" dirty="0">
                        <a:ln>
                          <a:noFill/>
                        </a:ln>
                        <a:solidFill>
                          <a:schemeClr val="bg1"/>
                        </a:solidFill>
                        <a:effectLst/>
                        <a:latin typeface="+mn-lt"/>
                        <a:ea typeface="MS PGothic" charset="0"/>
                        <a:cs typeface="MS PGothic" charset="0"/>
                      </a:endParaRPr>
                    </a:p>
                  </a:txBody>
                  <a:tcPr marL="50244" marR="50244" marT="25122" marB="2512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3A923D"/>
                    </a:solidFill>
                  </a:tcPr>
                </a:tc>
                <a:extLst>
                  <a:ext uri="{0D108BD9-81ED-4DB2-BD59-A6C34878D82A}">
                    <a16:rowId xmlns:a16="http://schemas.microsoft.com/office/drawing/2014/main" val="10000"/>
                  </a:ext>
                </a:extLst>
              </a:tr>
              <a:tr h="456770">
                <a:tc vMerge="1">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bg1"/>
                        </a:solidFill>
                        <a:effectLst/>
                        <a:latin typeface="+mn-lt"/>
                        <a:ea typeface="MS PGothic" charset="0"/>
                        <a:cs typeface="MS PGothic" charset="0"/>
                      </a:endParaRPr>
                    </a:p>
                  </a:txBody>
                  <a:tcPr marL="50244" marR="50244" marT="25122" marB="251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3716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kern="1200" cap="none" normalizeH="0" baseline="0" dirty="0">
                          <a:ln>
                            <a:noFill/>
                          </a:ln>
                          <a:solidFill>
                            <a:schemeClr val="bg1"/>
                          </a:solidFill>
                          <a:effectLst/>
                          <a:latin typeface="+mn-lt"/>
                          <a:ea typeface="MS PGothic" charset="0"/>
                          <a:cs typeface="MS PGothic" charset="0"/>
                        </a:rPr>
                        <a:t>PPO</a:t>
                      </a:r>
                    </a:p>
                  </a:txBody>
                  <a:tcPr marL="50244" marR="50244" marT="25122" marB="2512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3B02A"/>
                    </a:solidFill>
                  </a:tcPr>
                </a:tc>
                <a:tc>
                  <a:txBody>
                    <a:bodyPr/>
                    <a:lstStyle/>
                    <a:p>
                      <a:pPr marL="13716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kern="1200" cap="none" normalizeH="0" baseline="0" dirty="0">
                          <a:ln>
                            <a:noFill/>
                          </a:ln>
                          <a:solidFill>
                            <a:schemeClr val="bg1"/>
                          </a:solidFill>
                          <a:effectLst/>
                          <a:latin typeface="+mn-lt"/>
                          <a:ea typeface="MS PGothic" charset="0"/>
                          <a:cs typeface="MS PGothic" charset="0"/>
                        </a:rPr>
                        <a:t>Premier</a:t>
                      </a:r>
                    </a:p>
                  </a:txBody>
                  <a:tcPr marL="50244" marR="50244" marT="25122" marB="2512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3B02A"/>
                    </a:solidFill>
                  </a:tcPr>
                </a:tc>
                <a:tc>
                  <a:txBody>
                    <a:bodyPr/>
                    <a:lstStyle/>
                    <a:p>
                      <a:pPr marL="13716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kern="1200" cap="none" normalizeH="0" baseline="0" dirty="0">
                          <a:ln>
                            <a:noFill/>
                          </a:ln>
                          <a:solidFill>
                            <a:schemeClr val="bg1"/>
                          </a:solidFill>
                          <a:effectLst/>
                          <a:latin typeface="+mn-lt"/>
                          <a:ea typeface="MS PGothic" charset="0"/>
                          <a:cs typeface="MS PGothic" charset="0"/>
                        </a:rPr>
                        <a:t>Non–Delta Dental</a:t>
                      </a:r>
                    </a:p>
                  </a:txBody>
                  <a:tcPr marL="50244" marR="50244" marT="25122" marB="2512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3B02A"/>
                    </a:solidFill>
                  </a:tcPr>
                </a:tc>
                <a:extLst>
                  <a:ext uri="{0D108BD9-81ED-4DB2-BD59-A6C34878D82A}">
                    <a16:rowId xmlns:a16="http://schemas.microsoft.com/office/drawing/2014/main" val="10001"/>
                  </a:ext>
                </a:extLst>
              </a:tr>
              <a:tr h="731520">
                <a:tc>
                  <a:txBody>
                    <a:bodyPr/>
                    <a:lstStyle/>
                    <a:p>
                      <a:pPr marL="13716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kern="1200" cap="none" normalizeH="0" baseline="0" dirty="0">
                          <a:ln>
                            <a:noFill/>
                          </a:ln>
                          <a:solidFill>
                            <a:schemeClr val="tx1"/>
                          </a:solidFill>
                          <a:effectLst/>
                          <a:latin typeface="+mn-lt"/>
                          <a:ea typeface="MS PGothic" charset="0"/>
                          <a:cs typeface="Arial" charset="0"/>
                        </a:rPr>
                        <a:t>Amalgam (silver) filling, back tooth</a:t>
                      </a:r>
                    </a:p>
                  </a:txBody>
                  <a:tcPr marL="50244" marR="50244" marT="25122" marB="2512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EBCA"/>
                    </a:solidFill>
                  </a:tcPr>
                </a:tc>
                <a:tc>
                  <a:txBody>
                    <a:bodyPr/>
                    <a:lstStyle/>
                    <a:p>
                      <a:pPr marL="137160" marR="0" lvl="0" indent="0" algn="l" defTabSz="914400" rtl="0" eaLnBrk="0" fontAlgn="base" latinLnBrk="0" hangingPunct="0">
                        <a:lnSpc>
                          <a:spcPct val="100000"/>
                        </a:lnSpc>
                        <a:spcBef>
                          <a:spcPct val="0"/>
                        </a:spcBef>
                        <a:spcAft>
                          <a:spcPct val="0"/>
                        </a:spcAft>
                        <a:buClrTx/>
                        <a:buSzTx/>
                        <a:buFontTx/>
                        <a:buNone/>
                        <a:tabLst/>
                      </a:pPr>
                      <a:r>
                        <a:rPr kumimoji="0" lang="en-US" sz="1900" b="0" i="0" u="none" strike="noStrike" kern="1200" cap="none" normalizeH="0" baseline="0" dirty="0">
                          <a:ln>
                            <a:noFill/>
                          </a:ln>
                          <a:solidFill>
                            <a:schemeClr val="tx1"/>
                          </a:solidFill>
                          <a:effectLst/>
                          <a:latin typeface="+mn-lt"/>
                          <a:ea typeface="MS PGothic" charset="0"/>
                          <a:cs typeface="Arial" charset="0"/>
                        </a:rPr>
                        <a:t>70-100%</a:t>
                      </a:r>
                    </a:p>
                  </a:txBody>
                  <a:tcPr marL="50244" marR="50244" marT="25122" marB="2512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137160" marR="0" lvl="0" indent="0" algn="l" defTabSz="914400" rtl="0" eaLnBrk="0" fontAlgn="base" latinLnBrk="0" hangingPunct="0">
                        <a:lnSpc>
                          <a:spcPct val="100000"/>
                        </a:lnSpc>
                        <a:spcBef>
                          <a:spcPct val="0"/>
                        </a:spcBef>
                        <a:spcAft>
                          <a:spcPct val="0"/>
                        </a:spcAft>
                        <a:buClrTx/>
                        <a:buSzTx/>
                        <a:buFontTx/>
                        <a:buNone/>
                        <a:tabLst/>
                      </a:pPr>
                      <a:r>
                        <a:rPr kumimoji="0" lang="en-US" sz="1900" b="0" i="0" u="none" strike="noStrike" kern="1200" cap="none" normalizeH="0" baseline="0" dirty="0">
                          <a:ln>
                            <a:noFill/>
                          </a:ln>
                          <a:solidFill>
                            <a:schemeClr val="tx1"/>
                          </a:solidFill>
                          <a:effectLst/>
                          <a:latin typeface="+mn-lt"/>
                          <a:ea typeface="MS PGothic" charset="0"/>
                          <a:cs typeface="Arial" charset="0"/>
                        </a:rPr>
                        <a:t>70-100%</a:t>
                      </a:r>
                    </a:p>
                  </a:txBody>
                  <a:tcPr marL="50244" marR="50244" marT="25122" marB="2512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137160" marR="0" lvl="0" indent="0" algn="l" defTabSz="914400" rtl="0" eaLnBrk="0" fontAlgn="base" latinLnBrk="0" hangingPunct="0">
                        <a:lnSpc>
                          <a:spcPct val="100000"/>
                        </a:lnSpc>
                        <a:spcBef>
                          <a:spcPct val="0"/>
                        </a:spcBef>
                        <a:spcAft>
                          <a:spcPct val="0"/>
                        </a:spcAft>
                        <a:buClrTx/>
                        <a:buSzTx/>
                        <a:buFontTx/>
                        <a:buNone/>
                        <a:tabLst/>
                      </a:pPr>
                      <a:r>
                        <a:rPr kumimoji="0" lang="en-US" sz="1900" b="0" i="0" u="none" strike="noStrike" kern="1200" cap="none" normalizeH="0" baseline="0" dirty="0">
                          <a:ln>
                            <a:noFill/>
                          </a:ln>
                          <a:solidFill>
                            <a:schemeClr val="tx1"/>
                          </a:solidFill>
                          <a:effectLst/>
                          <a:latin typeface="+mn-lt"/>
                          <a:ea typeface="MS PGothic" charset="0"/>
                          <a:cs typeface="Arial" charset="0"/>
                        </a:rPr>
                        <a:t>70-100%</a:t>
                      </a:r>
                    </a:p>
                  </a:txBody>
                  <a:tcPr marL="50244" marR="50244" marT="25122" marB="2512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731520">
                <a:tc>
                  <a:txBody>
                    <a:bodyPr/>
                    <a:lstStyle/>
                    <a:p>
                      <a:pPr marL="13716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kern="1200" cap="none" normalizeH="0" baseline="0" dirty="0">
                          <a:ln>
                            <a:noFill/>
                          </a:ln>
                          <a:solidFill>
                            <a:schemeClr val="tx1"/>
                          </a:solidFill>
                          <a:effectLst/>
                          <a:latin typeface="+mn-lt"/>
                          <a:ea typeface="MS PGothic" charset="0"/>
                          <a:cs typeface="Arial" charset="0"/>
                        </a:rPr>
                        <a:t>Resin (white) filling, front tooth</a:t>
                      </a:r>
                    </a:p>
                  </a:txBody>
                  <a:tcPr marL="50244" marR="50244" marT="25122" marB="2512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EBCA"/>
                    </a:solidFill>
                  </a:tcPr>
                </a:tc>
                <a:tc>
                  <a:txBody>
                    <a:bodyPr/>
                    <a:lstStyle/>
                    <a:p>
                      <a:pPr marL="137160" marR="0" lvl="0" indent="0" algn="l" defTabSz="914400" rtl="0" eaLnBrk="0" fontAlgn="base" latinLnBrk="0" hangingPunct="0">
                        <a:lnSpc>
                          <a:spcPct val="100000"/>
                        </a:lnSpc>
                        <a:spcBef>
                          <a:spcPct val="0"/>
                        </a:spcBef>
                        <a:spcAft>
                          <a:spcPct val="0"/>
                        </a:spcAft>
                        <a:buClrTx/>
                        <a:buSzTx/>
                        <a:buFontTx/>
                        <a:buNone/>
                        <a:tabLst/>
                        <a:defRPr/>
                      </a:pPr>
                      <a:r>
                        <a:rPr kumimoji="0" lang="en-US" sz="1900" b="0" i="0" u="none" strike="noStrike" cap="none" normalizeH="0" baseline="0" dirty="0">
                          <a:ln>
                            <a:noFill/>
                          </a:ln>
                          <a:solidFill>
                            <a:schemeClr val="tx1"/>
                          </a:solidFill>
                          <a:effectLst/>
                          <a:latin typeface="+mn-lt"/>
                          <a:ea typeface="MS PGothic" charset="0"/>
                          <a:cs typeface="Arial" charset="0"/>
                        </a:rPr>
                        <a:t>70-100%</a:t>
                      </a:r>
                    </a:p>
                  </a:txBody>
                  <a:tcPr marL="50244" marR="50244" marT="25122" marB="2512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137160" marR="0" lvl="0" indent="0" algn="l" defTabSz="914400" rtl="0" eaLnBrk="0" fontAlgn="base" latinLnBrk="0" hangingPunct="0">
                        <a:lnSpc>
                          <a:spcPct val="100000"/>
                        </a:lnSpc>
                        <a:spcBef>
                          <a:spcPct val="0"/>
                        </a:spcBef>
                        <a:spcAft>
                          <a:spcPct val="0"/>
                        </a:spcAft>
                        <a:buClrTx/>
                        <a:buSzTx/>
                        <a:buFontTx/>
                        <a:buNone/>
                        <a:tabLst/>
                        <a:defRPr/>
                      </a:pPr>
                      <a:r>
                        <a:rPr kumimoji="0" lang="en-US" sz="1900" b="0" i="0" u="none" strike="noStrike" kern="1200" cap="none" normalizeH="0" baseline="0" dirty="0">
                          <a:ln>
                            <a:noFill/>
                          </a:ln>
                          <a:solidFill>
                            <a:schemeClr val="tx1"/>
                          </a:solidFill>
                          <a:effectLst/>
                          <a:latin typeface="+mn-lt"/>
                          <a:ea typeface="MS PGothic" charset="0"/>
                          <a:cs typeface="Arial" charset="0"/>
                        </a:rPr>
                        <a:t>70-100%</a:t>
                      </a:r>
                    </a:p>
                  </a:txBody>
                  <a:tcPr marL="50244" marR="50244" marT="25122" marB="2512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137160" marR="0" lvl="0" indent="0" algn="l" defTabSz="914400" rtl="0" eaLnBrk="0" fontAlgn="base" latinLnBrk="0" hangingPunct="0">
                        <a:lnSpc>
                          <a:spcPct val="100000"/>
                        </a:lnSpc>
                        <a:spcBef>
                          <a:spcPct val="0"/>
                        </a:spcBef>
                        <a:spcAft>
                          <a:spcPct val="0"/>
                        </a:spcAft>
                        <a:buClrTx/>
                        <a:buSzTx/>
                        <a:buFontTx/>
                        <a:buNone/>
                        <a:tabLst/>
                        <a:defRPr/>
                      </a:pPr>
                      <a:r>
                        <a:rPr kumimoji="0" lang="en-US" sz="1900" b="0" i="0" u="none" strike="noStrike" kern="1200" cap="none" normalizeH="0" baseline="0" dirty="0">
                          <a:ln>
                            <a:noFill/>
                          </a:ln>
                          <a:solidFill>
                            <a:schemeClr val="tx1"/>
                          </a:solidFill>
                          <a:effectLst/>
                          <a:latin typeface="+mn-lt"/>
                          <a:ea typeface="MS PGothic" charset="0"/>
                          <a:cs typeface="Arial" charset="0"/>
                        </a:rPr>
                        <a:t>70-100%</a:t>
                      </a:r>
                    </a:p>
                  </a:txBody>
                  <a:tcPr marL="50244" marR="50244" marT="25122" marB="2512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731520">
                <a:tc>
                  <a:txBody>
                    <a:bodyPr/>
                    <a:lstStyle/>
                    <a:p>
                      <a:pPr marL="13716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mn-lt"/>
                          <a:ea typeface="MS PGothic" charset="0"/>
                          <a:cs typeface="MS PGothic" charset="0"/>
                        </a:rPr>
                        <a:t>Root canal, </a:t>
                      </a:r>
                      <a:br>
                        <a:rPr kumimoji="0" lang="en-US" sz="1800" b="0" i="0" u="none" strike="noStrike" cap="none" normalizeH="0" baseline="0" dirty="0">
                          <a:ln>
                            <a:noFill/>
                          </a:ln>
                          <a:solidFill>
                            <a:schemeClr val="tx1"/>
                          </a:solidFill>
                          <a:effectLst/>
                          <a:latin typeface="+mn-lt"/>
                          <a:ea typeface="MS PGothic" charset="0"/>
                          <a:cs typeface="MS PGothic" charset="0"/>
                        </a:rPr>
                      </a:br>
                      <a:r>
                        <a:rPr kumimoji="0" lang="en-US" sz="1800" b="0" i="0" u="none" strike="noStrike" cap="none" normalizeH="0" baseline="0" dirty="0">
                          <a:ln>
                            <a:noFill/>
                          </a:ln>
                          <a:solidFill>
                            <a:schemeClr val="tx1"/>
                          </a:solidFill>
                          <a:effectLst/>
                          <a:latin typeface="+mn-lt"/>
                          <a:ea typeface="MS PGothic" charset="0"/>
                          <a:cs typeface="MS PGothic" charset="0"/>
                        </a:rPr>
                        <a:t>back tooth</a:t>
                      </a:r>
                    </a:p>
                  </a:txBody>
                  <a:tcPr marL="50244" marR="50244" marT="25122" marB="2512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EBCA"/>
                    </a:solidFill>
                  </a:tcPr>
                </a:tc>
                <a:tc>
                  <a:txBody>
                    <a:bodyPr/>
                    <a:lstStyle/>
                    <a:p>
                      <a:pPr marL="137160" marR="0" lvl="0" indent="0" algn="l" defTabSz="914400" rtl="0" eaLnBrk="0" fontAlgn="base" latinLnBrk="0" hangingPunct="0">
                        <a:lnSpc>
                          <a:spcPct val="100000"/>
                        </a:lnSpc>
                        <a:spcBef>
                          <a:spcPct val="0"/>
                        </a:spcBef>
                        <a:spcAft>
                          <a:spcPct val="0"/>
                        </a:spcAft>
                        <a:buClrTx/>
                        <a:buSzTx/>
                        <a:buFontTx/>
                        <a:buNone/>
                        <a:tabLst/>
                        <a:defRPr/>
                      </a:pPr>
                      <a:r>
                        <a:rPr kumimoji="0" lang="en-US" sz="1900" b="0" i="0" u="none" strike="noStrike" cap="none" normalizeH="0" baseline="0" dirty="0">
                          <a:ln>
                            <a:noFill/>
                          </a:ln>
                          <a:solidFill>
                            <a:schemeClr val="tx1"/>
                          </a:solidFill>
                          <a:effectLst/>
                          <a:latin typeface="+mn-lt"/>
                          <a:ea typeface="MS PGothic" charset="0"/>
                          <a:cs typeface="Arial" charset="0"/>
                        </a:rPr>
                        <a:t>70-100%</a:t>
                      </a:r>
                    </a:p>
                  </a:txBody>
                  <a:tcPr marL="50244" marR="50244" marT="25122" marB="2512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137160" marR="0" lvl="0" indent="0" algn="l" defTabSz="914400" rtl="0" eaLnBrk="0" fontAlgn="base" latinLnBrk="0" hangingPunct="0">
                        <a:lnSpc>
                          <a:spcPct val="100000"/>
                        </a:lnSpc>
                        <a:spcBef>
                          <a:spcPct val="0"/>
                        </a:spcBef>
                        <a:spcAft>
                          <a:spcPct val="0"/>
                        </a:spcAft>
                        <a:buClrTx/>
                        <a:buSzTx/>
                        <a:buFontTx/>
                        <a:buNone/>
                        <a:tabLst/>
                        <a:defRPr/>
                      </a:pPr>
                      <a:r>
                        <a:rPr kumimoji="0" lang="en-US" sz="1900" b="0" i="0" u="none" strike="noStrike" kern="1200" cap="none" normalizeH="0" baseline="0" dirty="0">
                          <a:ln>
                            <a:noFill/>
                          </a:ln>
                          <a:solidFill>
                            <a:schemeClr val="tx1"/>
                          </a:solidFill>
                          <a:effectLst/>
                          <a:latin typeface="+mn-lt"/>
                          <a:ea typeface="MS PGothic" charset="0"/>
                          <a:cs typeface="Arial" charset="0"/>
                        </a:rPr>
                        <a:t>70-100%</a:t>
                      </a:r>
                    </a:p>
                  </a:txBody>
                  <a:tcPr marL="50244" marR="50244" marT="25122" marB="2512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137160" marR="0" lvl="0" indent="0" algn="l" defTabSz="914400" rtl="0" eaLnBrk="0" fontAlgn="base" latinLnBrk="0" hangingPunct="0">
                        <a:lnSpc>
                          <a:spcPct val="100000"/>
                        </a:lnSpc>
                        <a:spcBef>
                          <a:spcPct val="0"/>
                        </a:spcBef>
                        <a:spcAft>
                          <a:spcPct val="0"/>
                        </a:spcAft>
                        <a:buClrTx/>
                        <a:buSzTx/>
                        <a:buFontTx/>
                        <a:buNone/>
                        <a:tabLst/>
                        <a:defRPr/>
                      </a:pPr>
                      <a:r>
                        <a:rPr kumimoji="0" lang="en-US" sz="1900" b="0" i="0" u="none" strike="noStrike" kern="1200" cap="none" normalizeH="0" baseline="0" dirty="0">
                          <a:ln>
                            <a:noFill/>
                          </a:ln>
                          <a:solidFill>
                            <a:schemeClr val="tx1"/>
                          </a:solidFill>
                          <a:effectLst/>
                          <a:latin typeface="+mn-lt"/>
                          <a:ea typeface="MS PGothic" charset="0"/>
                          <a:cs typeface="Arial" charset="0"/>
                        </a:rPr>
                        <a:t>70-100%</a:t>
                      </a:r>
                    </a:p>
                  </a:txBody>
                  <a:tcPr marL="50244" marR="50244" marT="25122" marB="2512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731520">
                <a:tc>
                  <a:txBody>
                    <a:bodyPr/>
                    <a:lstStyle/>
                    <a:p>
                      <a:pPr marL="13716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kern="1200" cap="none" normalizeH="0" baseline="0" dirty="0">
                          <a:ln>
                            <a:noFill/>
                          </a:ln>
                          <a:solidFill>
                            <a:schemeClr val="tx1"/>
                          </a:solidFill>
                          <a:effectLst/>
                          <a:latin typeface="+mn-lt"/>
                          <a:ea typeface="MS PGothic" charset="0"/>
                          <a:cs typeface="Arial" charset="0"/>
                        </a:rPr>
                        <a:t>Periodontal scaling and root planing</a:t>
                      </a:r>
                    </a:p>
                  </a:txBody>
                  <a:tcPr marL="50244" marR="50244" marT="25122" marB="2512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EBCA"/>
                    </a:solidFill>
                  </a:tcPr>
                </a:tc>
                <a:tc>
                  <a:txBody>
                    <a:bodyPr/>
                    <a:lstStyle/>
                    <a:p>
                      <a:pPr marL="137160" marR="0" lvl="0" indent="0" algn="l" defTabSz="914400" rtl="0" eaLnBrk="0" fontAlgn="base" latinLnBrk="0" hangingPunct="0">
                        <a:lnSpc>
                          <a:spcPct val="100000"/>
                        </a:lnSpc>
                        <a:spcBef>
                          <a:spcPct val="0"/>
                        </a:spcBef>
                        <a:spcAft>
                          <a:spcPct val="0"/>
                        </a:spcAft>
                        <a:buClrTx/>
                        <a:buSzTx/>
                        <a:buFontTx/>
                        <a:buNone/>
                        <a:tabLst/>
                        <a:defRPr/>
                      </a:pPr>
                      <a:r>
                        <a:rPr kumimoji="0" lang="en-US" sz="1900" b="0" i="0" u="none" strike="noStrike" cap="none" normalizeH="0" baseline="0" dirty="0">
                          <a:ln>
                            <a:noFill/>
                          </a:ln>
                          <a:solidFill>
                            <a:schemeClr val="tx1"/>
                          </a:solidFill>
                          <a:effectLst/>
                          <a:latin typeface="+mn-lt"/>
                          <a:ea typeface="MS PGothic" charset="0"/>
                          <a:cs typeface="Arial" charset="0"/>
                        </a:rPr>
                        <a:t>70-100%</a:t>
                      </a:r>
                    </a:p>
                  </a:txBody>
                  <a:tcPr marL="50244" marR="50244" marT="25122" marB="2512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137160" marR="0" lvl="0" indent="0" algn="l" defTabSz="914400" rtl="0" eaLnBrk="0" fontAlgn="base" latinLnBrk="0" hangingPunct="0">
                        <a:lnSpc>
                          <a:spcPct val="100000"/>
                        </a:lnSpc>
                        <a:spcBef>
                          <a:spcPct val="0"/>
                        </a:spcBef>
                        <a:spcAft>
                          <a:spcPct val="0"/>
                        </a:spcAft>
                        <a:buClrTx/>
                        <a:buSzTx/>
                        <a:buFontTx/>
                        <a:buNone/>
                        <a:tabLst/>
                        <a:defRPr/>
                      </a:pPr>
                      <a:r>
                        <a:rPr kumimoji="0" lang="en-US" sz="1900" b="0" i="0" u="none" strike="noStrike" kern="1200" cap="none" normalizeH="0" baseline="0" dirty="0">
                          <a:ln>
                            <a:noFill/>
                          </a:ln>
                          <a:solidFill>
                            <a:schemeClr val="tx1"/>
                          </a:solidFill>
                          <a:effectLst/>
                          <a:latin typeface="+mn-lt"/>
                          <a:ea typeface="MS PGothic" charset="0"/>
                          <a:cs typeface="Arial" charset="0"/>
                        </a:rPr>
                        <a:t>70-100%</a:t>
                      </a:r>
                    </a:p>
                  </a:txBody>
                  <a:tcPr marL="50244" marR="50244" marT="25122" marB="2512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137160" marR="0" lvl="0" indent="0" algn="l" defTabSz="914400" rtl="0" eaLnBrk="0" fontAlgn="base" latinLnBrk="0" hangingPunct="0">
                        <a:lnSpc>
                          <a:spcPct val="100000"/>
                        </a:lnSpc>
                        <a:spcBef>
                          <a:spcPct val="0"/>
                        </a:spcBef>
                        <a:spcAft>
                          <a:spcPct val="0"/>
                        </a:spcAft>
                        <a:buClrTx/>
                        <a:buSzTx/>
                        <a:buFontTx/>
                        <a:buNone/>
                        <a:tabLst/>
                        <a:defRPr/>
                      </a:pPr>
                      <a:r>
                        <a:rPr kumimoji="0" lang="en-US" sz="1900" b="0" i="0" u="none" strike="noStrike" kern="1200" cap="none" normalizeH="0" baseline="0" dirty="0">
                          <a:ln>
                            <a:noFill/>
                          </a:ln>
                          <a:solidFill>
                            <a:schemeClr val="tx1"/>
                          </a:solidFill>
                          <a:effectLst/>
                          <a:latin typeface="+mn-lt"/>
                          <a:ea typeface="MS PGothic" charset="0"/>
                          <a:cs typeface="Arial" charset="0"/>
                        </a:rPr>
                        <a:t>70-100%</a:t>
                      </a:r>
                    </a:p>
                  </a:txBody>
                  <a:tcPr marL="50244" marR="50244" marT="25122" marB="2512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731520">
                <a:tc>
                  <a:txBody>
                    <a:bodyPr/>
                    <a:lstStyle/>
                    <a:p>
                      <a:pPr marL="137160" marR="0" lvl="0" indent="0" algn="l" defTabSz="914400" rtl="0" eaLnBrk="0" fontAlgn="base" latinLnBrk="0" hangingPunct="0">
                        <a:lnSpc>
                          <a:spcPct val="100000"/>
                        </a:lnSpc>
                        <a:spcBef>
                          <a:spcPts val="600"/>
                        </a:spcBef>
                        <a:spcAft>
                          <a:spcPct val="0"/>
                        </a:spcAft>
                        <a:buClrTx/>
                        <a:buSzTx/>
                        <a:buFontTx/>
                        <a:buNone/>
                        <a:tabLst/>
                      </a:pPr>
                      <a:r>
                        <a:rPr kumimoji="0" lang="en-US" sz="1800" b="0" i="0" u="none" strike="noStrike" cap="none" normalizeH="0" baseline="0" dirty="0">
                          <a:ln>
                            <a:noFill/>
                          </a:ln>
                          <a:solidFill>
                            <a:schemeClr val="tx1"/>
                          </a:solidFill>
                          <a:effectLst/>
                          <a:latin typeface="+mn-lt"/>
                          <a:ea typeface="MS PGothic" charset="0"/>
                          <a:cs typeface="MS PGothic" charset="0"/>
                        </a:rPr>
                        <a:t>Oral surgery</a:t>
                      </a:r>
                      <a:endParaRPr kumimoji="0" lang="en-US" sz="1200" b="0" i="0" u="none" strike="noStrike" kern="1200" cap="none" normalizeH="0" baseline="0" dirty="0">
                        <a:ln>
                          <a:noFill/>
                        </a:ln>
                        <a:solidFill>
                          <a:schemeClr val="tx1"/>
                        </a:solidFill>
                        <a:effectLst/>
                        <a:latin typeface="+mn-lt"/>
                        <a:ea typeface="MS PGothic" charset="0"/>
                        <a:cs typeface="Arial" charset="0"/>
                      </a:endParaRPr>
                    </a:p>
                  </a:txBody>
                  <a:tcPr marL="50244" marR="50244" marT="25122" marB="2512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EBCA"/>
                    </a:solidFill>
                  </a:tcPr>
                </a:tc>
                <a:tc>
                  <a:txBody>
                    <a:bodyPr/>
                    <a:lstStyle/>
                    <a:p>
                      <a:pPr marL="137160" marR="0" lvl="0" indent="0" algn="l" defTabSz="914400" rtl="0" eaLnBrk="0" fontAlgn="base" latinLnBrk="0" hangingPunct="0">
                        <a:lnSpc>
                          <a:spcPct val="100000"/>
                        </a:lnSpc>
                        <a:spcBef>
                          <a:spcPct val="0"/>
                        </a:spcBef>
                        <a:spcAft>
                          <a:spcPct val="0"/>
                        </a:spcAft>
                        <a:buClrTx/>
                        <a:buSzTx/>
                        <a:buFontTx/>
                        <a:buNone/>
                        <a:tabLst/>
                        <a:defRPr/>
                      </a:pPr>
                      <a:r>
                        <a:rPr kumimoji="0" lang="en-US" sz="1900" b="0" i="0" u="none" strike="noStrike" cap="none" normalizeH="0" baseline="0" dirty="0">
                          <a:ln>
                            <a:noFill/>
                          </a:ln>
                          <a:solidFill>
                            <a:schemeClr val="tx1"/>
                          </a:solidFill>
                          <a:effectLst/>
                          <a:latin typeface="+mn-lt"/>
                          <a:ea typeface="MS PGothic" charset="0"/>
                          <a:cs typeface="Arial" charset="0"/>
                        </a:rPr>
                        <a:t>70-100%</a:t>
                      </a:r>
                    </a:p>
                  </a:txBody>
                  <a:tcPr marL="50244" marR="50244" marT="25122" marB="2512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137160" marR="0" lvl="0" indent="0" algn="l" defTabSz="914400" rtl="0" eaLnBrk="0" fontAlgn="base" latinLnBrk="0" hangingPunct="0">
                        <a:lnSpc>
                          <a:spcPct val="100000"/>
                        </a:lnSpc>
                        <a:spcBef>
                          <a:spcPct val="0"/>
                        </a:spcBef>
                        <a:spcAft>
                          <a:spcPct val="0"/>
                        </a:spcAft>
                        <a:buClrTx/>
                        <a:buSzTx/>
                        <a:buFontTx/>
                        <a:buNone/>
                        <a:tabLst/>
                        <a:defRPr/>
                      </a:pPr>
                      <a:r>
                        <a:rPr kumimoji="0" lang="en-US" sz="1900" b="0" i="0" u="none" strike="noStrike" kern="1200" cap="none" normalizeH="0" baseline="0" dirty="0">
                          <a:ln>
                            <a:noFill/>
                          </a:ln>
                          <a:solidFill>
                            <a:schemeClr val="tx1"/>
                          </a:solidFill>
                          <a:effectLst/>
                          <a:latin typeface="+mn-lt"/>
                          <a:ea typeface="MS PGothic" charset="0"/>
                          <a:cs typeface="Arial" charset="0"/>
                        </a:rPr>
                        <a:t>70-100%</a:t>
                      </a:r>
                    </a:p>
                  </a:txBody>
                  <a:tcPr marL="50244" marR="50244" marT="25122" marB="2512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137160" marR="0" lvl="0" indent="0" algn="l" defTabSz="914400" rtl="0" eaLnBrk="0" fontAlgn="base" latinLnBrk="0" hangingPunct="0">
                        <a:lnSpc>
                          <a:spcPct val="100000"/>
                        </a:lnSpc>
                        <a:spcBef>
                          <a:spcPct val="0"/>
                        </a:spcBef>
                        <a:spcAft>
                          <a:spcPct val="0"/>
                        </a:spcAft>
                        <a:buClrTx/>
                        <a:buSzTx/>
                        <a:buFontTx/>
                        <a:buNone/>
                        <a:tabLst/>
                        <a:defRPr/>
                      </a:pPr>
                      <a:r>
                        <a:rPr kumimoji="0" lang="en-US" sz="1900" b="0" i="0" u="none" strike="noStrike" kern="1200" cap="none" normalizeH="0" baseline="0" dirty="0">
                          <a:ln>
                            <a:noFill/>
                          </a:ln>
                          <a:solidFill>
                            <a:schemeClr val="tx1"/>
                          </a:solidFill>
                          <a:effectLst/>
                          <a:latin typeface="+mn-lt"/>
                          <a:ea typeface="MS PGothic" charset="0"/>
                          <a:cs typeface="Arial" charset="0"/>
                        </a:rPr>
                        <a:t>70-100%</a:t>
                      </a:r>
                    </a:p>
                  </a:txBody>
                  <a:tcPr marL="50244" marR="50244" marT="25122" marB="2512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bl>
          </a:graphicData>
        </a:graphic>
      </p:graphicFrame>
      <p:sp>
        <p:nvSpPr>
          <p:cNvPr id="3" name="TextBox 2">
            <a:extLst>
              <a:ext uri="{FF2B5EF4-FFF2-40B4-BE49-F238E27FC236}">
                <a16:creationId xmlns:a16="http://schemas.microsoft.com/office/drawing/2014/main" id="{1F206DEF-8CD5-47D8-BDFD-5FEFCF336556}"/>
              </a:ext>
            </a:extLst>
          </p:cNvPr>
          <p:cNvSpPr txBox="1"/>
          <p:nvPr/>
        </p:nvSpPr>
        <p:spPr>
          <a:xfrm>
            <a:off x="173680" y="5571821"/>
            <a:ext cx="6545167" cy="738664"/>
          </a:xfrm>
          <a:prstGeom prst="rect">
            <a:avLst/>
          </a:prstGeom>
          <a:noFill/>
        </p:spPr>
        <p:txBody>
          <a:bodyPr wrap="square" rtlCol="0">
            <a:spAutoFit/>
          </a:bodyPr>
          <a:lstStyle/>
          <a:p>
            <a:r>
              <a:rPr lang="en-US" sz="1400" b="0" i="0" u="none" strike="noStrike" baseline="0" dirty="0">
                <a:solidFill>
                  <a:srgbClr val="000000"/>
                </a:solidFill>
                <a:latin typeface="Arial" panose="020B0604020202020204" pitchFamily="34" charset="0"/>
              </a:rPr>
              <a:t>Reimbursement is based on PPO contracted fees for PPO dentists, Premier contracted fees for Premier dentists and program allowance for non-Delta Dental dentists </a:t>
            </a:r>
            <a:endParaRPr lang="en-US" sz="1400" dirty="0"/>
          </a:p>
        </p:txBody>
      </p:sp>
    </p:spTree>
    <p:extLst>
      <p:ext uri="{BB962C8B-B14F-4D97-AF65-F5344CB8AC3E}">
        <p14:creationId xmlns:p14="http://schemas.microsoft.com/office/powerpoint/2010/main" val="6730909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DDC468BB-4697-4015-9C56-61503CBA9DF3}"/>
              </a:ext>
            </a:extLst>
          </p:cNvPr>
          <p:cNvSpPr>
            <a:spLocks noGrp="1"/>
          </p:cNvSpPr>
          <p:nvPr>
            <p:ph type="body" sz="quarter" idx="32"/>
          </p:nvPr>
        </p:nvSpPr>
        <p:spPr>
          <a:xfrm>
            <a:off x="653109" y="166499"/>
            <a:ext cx="7837782" cy="675405"/>
          </a:xfrm>
        </p:spPr>
        <p:txBody>
          <a:bodyPr/>
          <a:lstStyle/>
          <a:p>
            <a:r>
              <a:rPr lang="en-US" sz="4000" dirty="0"/>
              <a:t>Your PPO coverage – Major Services</a:t>
            </a:r>
          </a:p>
        </p:txBody>
      </p:sp>
      <p:sp>
        <p:nvSpPr>
          <p:cNvPr id="2" name="TextBox 1"/>
          <p:cNvSpPr txBox="1"/>
          <p:nvPr/>
        </p:nvSpPr>
        <p:spPr>
          <a:xfrm>
            <a:off x="12382500" y="3884083"/>
            <a:ext cx="184666" cy="369332"/>
          </a:xfrm>
          <a:prstGeom prst="rect">
            <a:avLst/>
          </a:prstGeom>
          <a:noFill/>
        </p:spPr>
        <p:txBody>
          <a:bodyPr wrap="none" rtlCol="0">
            <a:spAutoFit/>
          </a:bodyPr>
          <a:lstStyle/>
          <a:p>
            <a:endParaRPr lang="en-US" dirty="0"/>
          </a:p>
        </p:txBody>
      </p:sp>
      <p:sp>
        <p:nvSpPr>
          <p:cNvPr id="4" name="TextBox 3"/>
          <p:cNvSpPr txBox="1"/>
          <p:nvPr/>
        </p:nvSpPr>
        <p:spPr>
          <a:xfrm>
            <a:off x="173680" y="2062556"/>
            <a:ext cx="184666" cy="369332"/>
          </a:xfrm>
          <a:prstGeom prst="rect">
            <a:avLst/>
          </a:prstGeom>
          <a:noFill/>
        </p:spPr>
        <p:txBody>
          <a:bodyPr wrap="none" rtlCol="0">
            <a:spAutoFit/>
          </a:bodyPr>
          <a:lstStyle/>
          <a:p>
            <a:endParaRPr lang="en-US" dirty="0">
              <a:solidFill>
                <a:srgbClr val="008000"/>
              </a:solidFill>
            </a:endParaRPr>
          </a:p>
        </p:txBody>
      </p:sp>
      <p:pic>
        <p:nvPicPr>
          <p:cNvPr id="19" name="Picture 18">
            <a:extLst>
              <a:ext uri="{FF2B5EF4-FFF2-40B4-BE49-F238E27FC236}">
                <a16:creationId xmlns:a16="http://schemas.microsoft.com/office/drawing/2014/main" id="{19FC131A-0D17-4C37-A2F4-DB5636BCB3DD}"/>
              </a:ext>
            </a:extLst>
          </p:cNvPr>
          <p:cNvPicPr>
            <a:picLocks noChangeAspect="1"/>
          </p:cNvPicPr>
          <p:nvPr/>
        </p:nvPicPr>
        <p:blipFill rotWithShape="1">
          <a:blip r:embed="rId3">
            <a:extLst>
              <a:ext uri="{28A0092B-C50C-407E-A947-70E740481C1C}">
                <a14:useLocalDpi xmlns:a14="http://schemas.microsoft.com/office/drawing/2010/main" val="0"/>
              </a:ext>
            </a:extLst>
          </a:blip>
          <a:srcRect r="33158" b="34105"/>
          <a:stretch/>
        </p:blipFill>
        <p:spPr>
          <a:xfrm>
            <a:off x="6718847" y="4921239"/>
            <a:ext cx="2428753" cy="1940362"/>
          </a:xfrm>
          <a:prstGeom prst="rect">
            <a:avLst/>
          </a:prstGeom>
        </p:spPr>
      </p:pic>
      <p:graphicFrame>
        <p:nvGraphicFramePr>
          <p:cNvPr id="10" name="Group 45">
            <a:extLst>
              <a:ext uri="{FF2B5EF4-FFF2-40B4-BE49-F238E27FC236}">
                <a16:creationId xmlns:a16="http://schemas.microsoft.com/office/drawing/2014/main" id="{4FA63360-1775-4BD8-A360-6B8889903D1C}"/>
              </a:ext>
            </a:extLst>
          </p:cNvPr>
          <p:cNvGraphicFramePr>
            <a:graphicFrameLocks noGrp="1"/>
          </p:cNvGraphicFramePr>
          <p:nvPr>
            <p:extLst>
              <p:ext uri="{D42A27DB-BD31-4B8C-83A1-F6EECF244321}">
                <p14:modId xmlns:p14="http://schemas.microsoft.com/office/powerpoint/2010/main" val="2113811492"/>
              </p:ext>
            </p:extLst>
          </p:nvPr>
        </p:nvGraphicFramePr>
        <p:xfrm>
          <a:off x="653109" y="841904"/>
          <a:ext cx="6922721" cy="4855810"/>
        </p:xfrm>
        <a:graphic>
          <a:graphicData uri="http://schemas.openxmlformats.org/drawingml/2006/table">
            <a:tbl>
              <a:tblPr/>
              <a:tblGrid>
                <a:gridCol w="1984961">
                  <a:extLst>
                    <a:ext uri="{9D8B030D-6E8A-4147-A177-3AD203B41FA5}">
                      <a16:colId xmlns:a16="http://schemas.microsoft.com/office/drawing/2014/main" val="20000"/>
                    </a:ext>
                  </a:extLst>
                </a:gridCol>
                <a:gridCol w="1645920">
                  <a:extLst>
                    <a:ext uri="{9D8B030D-6E8A-4147-A177-3AD203B41FA5}">
                      <a16:colId xmlns:a16="http://schemas.microsoft.com/office/drawing/2014/main" val="20001"/>
                    </a:ext>
                  </a:extLst>
                </a:gridCol>
                <a:gridCol w="1645920">
                  <a:extLst>
                    <a:ext uri="{9D8B030D-6E8A-4147-A177-3AD203B41FA5}">
                      <a16:colId xmlns:a16="http://schemas.microsoft.com/office/drawing/2014/main" val="20002"/>
                    </a:ext>
                  </a:extLst>
                </a:gridCol>
                <a:gridCol w="1645920">
                  <a:extLst>
                    <a:ext uri="{9D8B030D-6E8A-4147-A177-3AD203B41FA5}">
                      <a16:colId xmlns:a16="http://schemas.microsoft.com/office/drawing/2014/main" val="20003"/>
                    </a:ext>
                  </a:extLst>
                </a:gridCol>
              </a:tblGrid>
              <a:tr h="437407">
                <a:tc>
                  <a:txBody>
                    <a:bodyPr/>
                    <a:lstStyle/>
                    <a:p>
                      <a:pPr marL="137160" marR="0" lvl="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bg1"/>
                        </a:solidFill>
                        <a:effectLst/>
                        <a:latin typeface="+mn-lt"/>
                        <a:ea typeface="MS PGothic" charset="0"/>
                        <a:cs typeface="MS PGothic" charset="0"/>
                      </a:endParaRPr>
                    </a:p>
                  </a:txBody>
                  <a:tcPr marL="50244" marR="50244" marT="25122" marB="2512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gridSpan="3">
                  <a:txBody>
                    <a:bodyPr/>
                    <a:lstStyle/>
                    <a:p>
                      <a:pPr marL="137160" marR="0" lvl="0" indent="0" algn="ctr" defTabSz="914400" rtl="0" eaLnBrk="0" fontAlgn="base" latinLnBrk="0" hangingPunct="0">
                        <a:lnSpc>
                          <a:spcPct val="100000"/>
                        </a:lnSpc>
                        <a:spcBef>
                          <a:spcPct val="0"/>
                        </a:spcBef>
                        <a:spcAft>
                          <a:spcPct val="0"/>
                        </a:spcAft>
                        <a:buClrTx/>
                        <a:buSzTx/>
                        <a:buFontTx/>
                        <a:buNone/>
                        <a:tabLst/>
                        <a:defRPr/>
                      </a:pPr>
                      <a:r>
                        <a:rPr kumimoji="0" lang="en-US" sz="2200" b="1" i="0" u="none" strike="noStrike" cap="none" normalizeH="0" baseline="0" dirty="0">
                          <a:ln>
                            <a:noFill/>
                          </a:ln>
                          <a:solidFill>
                            <a:schemeClr val="bg1"/>
                          </a:solidFill>
                          <a:effectLst/>
                          <a:latin typeface="+mn-lt"/>
                          <a:ea typeface="MS PGothic" charset="0"/>
                          <a:cs typeface="MS PGothic" charset="0"/>
                        </a:rPr>
                        <a:t>Delta Dental PPO</a:t>
                      </a:r>
                      <a:endParaRPr kumimoji="0" lang="en-US" sz="2200" b="1" i="0" u="none" strike="noStrike" cap="none" normalizeH="0" baseline="30000" dirty="0">
                        <a:ln>
                          <a:noFill/>
                        </a:ln>
                        <a:solidFill>
                          <a:schemeClr val="bg1"/>
                        </a:solidFill>
                        <a:effectLst/>
                        <a:latin typeface="+mn-lt"/>
                        <a:ea typeface="MS PGothic" charset="0"/>
                        <a:cs typeface="MS PGothic" charset="0"/>
                      </a:endParaRPr>
                    </a:p>
                  </a:txBody>
                  <a:tcPr marL="50244" marR="50244" marT="25122" marB="2512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3A923D"/>
                    </a:solidFill>
                  </a:tcPr>
                </a:tc>
                <a:tc hMerge="1">
                  <a:txBody>
                    <a:bodyPr/>
                    <a:lstStyle/>
                    <a:p>
                      <a:pPr marL="13716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kern="1200" cap="none" normalizeH="0" baseline="0" dirty="0">
                        <a:ln>
                          <a:noFill/>
                        </a:ln>
                        <a:solidFill>
                          <a:schemeClr val="bg1"/>
                        </a:solidFill>
                        <a:effectLst/>
                        <a:latin typeface="+mn-lt"/>
                        <a:ea typeface="MS PGothic" charset="0"/>
                        <a:cs typeface="MS PGothic" charset="0"/>
                      </a:endParaRPr>
                    </a:p>
                  </a:txBody>
                  <a:tcPr marL="50244" marR="50244" marT="25122" marB="2512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3B02A"/>
                    </a:solidFill>
                  </a:tcPr>
                </a:tc>
                <a:tc hMerge="1">
                  <a:txBody>
                    <a:bodyPr/>
                    <a:lstStyle/>
                    <a:p>
                      <a:pPr marL="137160" marR="0" lvl="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kern="1200" cap="none" normalizeH="0" baseline="0" dirty="0">
                        <a:ln>
                          <a:noFill/>
                        </a:ln>
                        <a:solidFill>
                          <a:schemeClr val="bg1"/>
                        </a:solidFill>
                        <a:effectLst/>
                        <a:latin typeface="+mn-lt"/>
                        <a:ea typeface="MS PGothic" charset="0"/>
                        <a:cs typeface="MS PGothic" charset="0"/>
                      </a:endParaRPr>
                    </a:p>
                  </a:txBody>
                  <a:tcPr marL="50244" marR="50244" marT="25122" marB="2512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3B02A"/>
                    </a:solidFill>
                  </a:tcPr>
                </a:tc>
                <a:extLst>
                  <a:ext uri="{0D108BD9-81ED-4DB2-BD59-A6C34878D82A}">
                    <a16:rowId xmlns:a16="http://schemas.microsoft.com/office/drawing/2014/main" val="10000"/>
                  </a:ext>
                </a:extLst>
              </a:tr>
              <a:tr h="760803">
                <a:tc>
                  <a:txBody>
                    <a:bodyPr/>
                    <a:lstStyle/>
                    <a:p>
                      <a:pPr marL="137160" marR="0" lvl="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bg1"/>
                        </a:solidFill>
                        <a:effectLst/>
                        <a:latin typeface="+mn-lt"/>
                        <a:ea typeface="MS PGothic" charset="0"/>
                        <a:cs typeface="MS PGothic" charset="0"/>
                      </a:endParaRPr>
                    </a:p>
                  </a:txBody>
                  <a:tcPr marL="50244" marR="50244" marT="25122" marB="2512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13716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kern="1200" cap="none" normalizeH="0" baseline="0" dirty="0">
                          <a:ln>
                            <a:noFill/>
                          </a:ln>
                          <a:solidFill>
                            <a:schemeClr val="bg1"/>
                          </a:solidFill>
                          <a:effectLst/>
                          <a:latin typeface="+mn-lt"/>
                          <a:ea typeface="MS PGothic" charset="0"/>
                          <a:cs typeface="MS PGothic" charset="0"/>
                        </a:rPr>
                        <a:t>PPO</a:t>
                      </a:r>
                    </a:p>
                  </a:txBody>
                  <a:tcPr marL="50244" marR="50244" marT="25122" marB="2512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3B02A"/>
                    </a:solidFill>
                  </a:tcPr>
                </a:tc>
                <a:tc>
                  <a:txBody>
                    <a:bodyPr/>
                    <a:lstStyle/>
                    <a:p>
                      <a:pPr marL="13716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kern="1200" cap="none" normalizeH="0" baseline="0" dirty="0">
                          <a:ln>
                            <a:noFill/>
                          </a:ln>
                          <a:solidFill>
                            <a:schemeClr val="bg1"/>
                          </a:solidFill>
                          <a:effectLst/>
                          <a:latin typeface="+mn-lt"/>
                          <a:ea typeface="MS PGothic" charset="0"/>
                          <a:cs typeface="MS PGothic" charset="0"/>
                        </a:rPr>
                        <a:t>Premier</a:t>
                      </a:r>
                    </a:p>
                  </a:txBody>
                  <a:tcPr marL="50244" marR="50244" marT="25122" marB="2512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3B02A"/>
                    </a:solidFill>
                  </a:tcPr>
                </a:tc>
                <a:tc>
                  <a:txBody>
                    <a:bodyPr/>
                    <a:lstStyle/>
                    <a:p>
                      <a:pPr marL="13716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kern="1200" cap="none" normalizeH="0" baseline="0" dirty="0">
                          <a:ln>
                            <a:noFill/>
                          </a:ln>
                          <a:solidFill>
                            <a:schemeClr val="bg1"/>
                          </a:solidFill>
                          <a:effectLst/>
                          <a:latin typeface="+mn-lt"/>
                          <a:ea typeface="MS PGothic" charset="0"/>
                          <a:cs typeface="MS PGothic" charset="0"/>
                        </a:rPr>
                        <a:t>Non–Delta Dental</a:t>
                      </a:r>
                    </a:p>
                  </a:txBody>
                  <a:tcPr marL="50244" marR="50244" marT="25122" marB="2512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3B02A"/>
                    </a:solidFill>
                  </a:tcPr>
                </a:tc>
                <a:extLst>
                  <a:ext uri="{0D108BD9-81ED-4DB2-BD59-A6C34878D82A}">
                    <a16:rowId xmlns:a16="http://schemas.microsoft.com/office/drawing/2014/main" val="10001"/>
                  </a:ext>
                </a:extLst>
              </a:tr>
              <a:tr h="731520">
                <a:tc>
                  <a:txBody>
                    <a:bodyPr/>
                    <a:lstStyle/>
                    <a:p>
                      <a:pPr marL="13716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kern="1200" cap="none" normalizeH="0" baseline="0" dirty="0">
                          <a:ln>
                            <a:noFill/>
                          </a:ln>
                          <a:solidFill>
                            <a:schemeClr val="tx1"/>
                          </a:solidFill>
                          <a:effectLst/>
                          <a:latin typeface="+mn-lt"/>
                          <a:ea typeface="MS PGothic" charset="0"/>
                          <a:cs typeface="Arial" charset="0"/>
                        </a:rPr>
                        <a:t>Crown</a:t>
                      </a:r>
                      <a:r>
                        <a:rPr kumimoji="0" lang="en-US" sz="1600" b="0" i="0" u="none" strike="noStrike" kern="1200" cap="none" normalizeH="0" baseline="0" dirty="0">
                          <a:ln>
                            <a:noFill/>
                          </a:ln>
                          <a:solidFill>
                            <a:schemeClr val="tx1"/>
                          </a:solidFill>
                          <a:effectLst/>
                          <a:latin typeface="+mn-lt"/>
                          <a:ea typeface="MS PGothic" charset="0"/>
                          <a:cs typeface="Arial" charset="0"/>
                        </a:rPr>
                        <a:t> (porcelain to high noble metal)</a:t>
                      </a:r>
                    </a:p>
                  </a:txBody>
                  <a:tcPr marL="50244" marR="50244" marT="25122" marB="2512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EBCA"/>
                    </a:solidFill>
                  </a:tcPr>
                </a:tc>
                <a:tc>
                  <a:txBody>
                    <a:bodyPr/>
                    <a:lstStyle/>
                    <a:p>
                      <a:pPr marL="13716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kern="1200" cap="none" normalizeH="0" baseline="0" dirty="0">
                          <a:ln>
                            <a:noFill/>
                          </a:ln>
                          <a:solidFill>
                            <a:schemeClr val="tx1"/>
                          </a:solidFill>
                          <a:effectLst/>
                          <a:latin typeface="+mn-lt"/>
                          <a:ea typeface="MS PGothic" charset="0"/>
                          <a:cs typeface="Arial" charset="0"/>
                        </a:rPr>
                        <a:t>70-100%</a:t>
                      </a:r>
                    </a:p>
                  </a:txBody>
                  <a:tcPr marL="50244" marR="50244" marT="25122" marB="2512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13716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kern="1200" cap="none" normalizeH="0" baseline="0" dirty="0">
                          <a:ln>
                            <a:noFill/>
                          </a:ln>
                          <a:solidFill>
                            <a:schemeClr val="tx1"/>
                          </a:solidFill>
                          <a:effectLst/>
                          <a:latin typeface="+mn-lt"/>
                          <a:ea typeface="MS PGothic" charset="0"/>
                          <a:cs typeface="Arial" charset="0"/>
                        </a:rPr>
                        <a:t>70-100%</a:t>
                      </a:r>
                    </a:p>
                  </a:txBody>
                  <a:tcPr marL="50244" marR="50244" marT="25122" marB="2512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13716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kern="1200" cap="none" normalizeH="0" baseline="0" dirty="0">
                          <a:ln>
                            <a:noFill/>
                          </a:ln>
                          <a:solidFill>
                            <a:schemeClr val="tx1"/>
                          </a:solidFill>
                          <a:effectLst/>
                          <a:latin typeface="+mn-lt"/>
                          <a:ea typeface="MS PGothic" charset="0"/>
                          <a:cs typeface="Arial" charset="0"/>
                        </a:rPr>
                        <a:t>70-100%</a:t>
                      </a:r>
                    </a:p>
                  </a:txBody>
                  <a:tcPr marL="50244" marR="50244" marT="25122" marB="2512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731520">
                <a:tc>
                  <a:txBody>
                    <a:bodyPr/>
                    <a:lstStyle/>
                    <a:p>
                      <a:pPr marL="13716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kern="1200" cap="none" normalizeH="0" baseline="0" dirty="0">
                          <a:ln>
                            <a:noFill/>
                          </a:ln>
                          <a:solidFill>
                            <a:schemeClr val="tx1"/>
                          </a:solidFill>
                          <a:effectLst/>
                          <a:latin typeface="+mn-lt"/>
                          <a:ea typeface="MS PGothic" charset="0"/>
                          <a:cs typeface="Arial" charset="0"/>
                        </a:rPr>
                        <a:t>Complete upper denture</a:t>
                      </a:r>
                    </a:p>
                  </a:txBody>
                  <a:tcPr marL="50244" marR="50244" marT="25122" marB="2512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EBCA"/>
                    </a:solidFill>
                  </a:tcPr>
                </a:tc>
                <a:tc>
                  <a:txBody>
                    <a:bodyPr/>
                    <a:lstStyle/>
                    <a:p>
                      <a:pPr marL="13716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cap="none" normalizeH="0" baseline="0" dirty="0">
                          <a:ln>
                            <a:noFill/>
                          </a:ln>
                          <a:solidFill>
                            <a:schemeClr val="tx1"/>
                          </a:solidFill>
                          <a:effectLst/>
                          <a:latin typeface="+mn-lt"/>
                          <a:ea typeface="MS PGothic" charset="0"/>
                          <a:cs typeface="Arial" charset="0"/>
                        </a:rPr>
                        <a:t>50%</a:t>
                      </a:r>
                    </a:p>
                  </a:txBody>
                  <a:tcPr marL="50244" marR="50244" marT="25122" marB="2512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13716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normalizeH="0" baseline="0" dirty="0">
                          <a:ln>
                            <a:noFill/>
                          </a:ln>
                          <a:solidFill>
                            <a:schemeClr val="tx1"/>
                          </a:solidFill>
                          <a:effectLst/>
                          <a:latin typeface="+mn-lt"/>
                          <a:ea typeface="MS PGothic" charset="0"/>
                          <a:cs typeface="Arial" charset="0"/>
                        </a:rPr>
                        <a:t>50%</a:t>
                      </a:r>
                    </a:p>
                  </a:txBody>
                  <a:tcPr marL="50244" marR="50244" marT="25122" marB="2512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13716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normalizeH="0" baseline="0" dirty="0">
                          <a:ln>
                            <a:noFill/>
                          </a:ln>
                          <a:solidFill>
                            <a:schemeClr val="tx1"/>
                          </a:solidFill>
                          <a:effectLst/>
                          <a:latin typeface="+mn-lt"/>
                          <a:ea typeface="MS PGothic" charset="0"/>
                          <a:cs typeface="Arial" charset="0"/>
                        </a:rPr>
                        <a:t>50%</a:t>
                      </a:r>
                    </a:p>
                  </a:txBody>
                  <a:tcPr marL="50244" marR="50244" marT="25122" marB="2512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731520">
                <a:tc>
                  <a:txBody>
                    <a:bodyPr/>
                    <a:lstStyle/>
                    <a:p>
                      <a:pPr marL="13716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kern="1200" cap="none" normalizeH="0" baseline="0" dirty="0">
                          <a:ln>
                            <a:noFill/>
                          </a:ln>
                          <a:solidFill>
                            <a:schemeClr val="tx1"/>
                          </a:solidFill>
                          <a:effectLst/>
                          <a:latin typeface="+mn-lt"/>
                          <a:ea typeface="MS PGothic" charset="0"/>
                          <a:cs typeface="Arial" charset="0"/>
                        </a:rPr>
                        <a:t>Complete lower denture</a:t>
                      </a:r>
                    </a:p>
                  </a:txBody>
                  <a:tcPr marL="50244" marR="50244" marT="25122" marB="2512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EBCA"/>
                    </a:solidFill>
                  </a:tcPr>
                </a:tc>
                <a:tc>
                  <a:txBody>
                    <a:bodyPr/>
                    <a:lstStyle/>
                    <a:p>
                      <a:pPr marL="13716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cap="none" normalizeH="0" baseline="0" dirty="0">
                          <a:ln>
                            <a:noFill/>
                          </a:ln>
                          <a:solidFill>
                            <a:schemeClr val="tx1"/>
                          </a:solidFill>
                          <a:effectLst/>
                          <a:latin typeface="+mn-lt"/>
                          <a:ea typeface="MS PGothic" charset="0"/>
                          <a:cs typeface="Arial" charset="0"/>
                        </a:rPr>
                        <a:t>50%</a:t>
                      </a:r>
                    </a:p>
                  </a:txBody>
                  <a:tcPr marL="50244" marR="50244" marT="25122" marB="2512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13716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normalizeH="0" baseline="0" dirty="0">
                          <a:ln>
                            <a:noFill/>
                          </a:ln>
                          <a:solidFill>
                            <a:schemeClr val="tx1"/>
                          </a:solidFill>
                          <a:effectLst/>
                          <a:latin typeface="+mn-lt"/>
                          <a:ea typeface="MS PGothic" charset="0"/>
                          <a:cs typeface="Arial" charset="0"/>
                        </a:rPr>
                        <a:t>50%</a:t>
                      </a:r>
                    </a:p>
                  </a:txBody>
                  <a:tcPr marL="50244" marR="50244" marT="25122" marB="2512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13716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normalizeH="0" baseline="0" dirty="0">
                          <a:ln>
                            <a:noFill/>
                          </a:ln>
                          <a:solidFill>
                            <a:schemeClr val="tx1"/>
                          </a:solidFill>
                          <a:effectLst/>
                          <a:latin typeface="+mn-lt"/>
                          <a:ea typeface="MS PGothic" charset="0"/>
                          <a:cs typeface="Arial" charset="0"/>
                        </a:rPr>
                        <a:t>50%</a:t>
                      </a:r>
                    </a:p>
                  </a:txBody>
                  <a:tcPr marL="50244" marR="50244" marT="25122" marB="2512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731520">
                <a:tc>
                  <a:txBody>
                    <a:bodyPr/>
                    <a:lstStyle/>
                    <a:p>
                      <a:pPr marL="13716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mn-lt"/>
                          <a:ea typeface="MS PGothic" charset="0"/>
                          <a:cs typeface="MS PGothic" charset="0"/>
                        </a:rPr>
                        <a:t>Bridge</a:t>
                      </a:r>
                    </a:p>
                  </a:txBody>
                  <a:tcPr marL="50244" marR="50244" marT="25122" marB="2512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EBCA"/>
                    </a:solidFill>
                  </a:tcPr>
                </a:tc>
                <a:tc>
                  <a:txBody>
                    <a:bodyPr/>
                    <a:lstStyle/>
                    <a:p>
                      <a:pPr marL="13716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cap="none" normalizeH="0" baseline="0" dirty="0">
                          <a:ln>
                            <a:noFill/>
                          </a:ln>
                          <a:solidFill>
                            <a:schemeClr val="tx1"/>
                          </a:solidFill>
                          <a:effectLst/>
                          <a:latin typeface="+mn-lt"/>
                          <a:ea typeface="MS PGothic" charset="0"/>
                          <a:cs typeface="Arial" charset="0"/>
                        </a:rPr>
                        <a:t>50%</a:t>
                      </a:r>
                    </a:p>
                  </a:txBody>
                  <a:tcPr marL="50244" marR="50244" marT="25122" marB="2512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13716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normalizeH="0" baseline="0" dirty="0">
                          <a:ln>
                            <a:noFill/>
                          </a:ln>
                          <a:solidFill>
                            <a:schemeClr val="tx1"/>
                          </a:solidFill>
                          <a:effectLst/>
                          <a:latin typeface="+mn-lt"/>
                          <a:ea typeface="MS PGothic" charset="0"/>
                          <a:cs typeface="Arial" charset="0"/>
                        </a:rPr>
                        <a:t>50%</a:t>
                      </a:r>
                    </a:p>
                  </a:txBody>
                  <a:tcPr marL="50244" marR="50244" marT="25122" marB="2512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13716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normalizeH="0" baseline="0" dirty="0">
                          <a:ln>
                            <a:noFill/>
                          </a:ln>
                          <a:solidFill>
                            <a:schemeClr val="tx1"/>
                          </a:solidFill>
                          <a:effectLst/>
                          <a:latin typeface="+mn-lt"/>
                          <a:ea typeface="MS PGothic" charset="0"/>
                          <a:cs typeface="Arial" charset="0"/>
                        </a:rPr>
                        <a:t>50%</a:t>
                      </a:r>
                    </a:p>
                  </a:txBody>
                  <a:tcPr marL="50244" marR="50244" marT="25122" marB="2512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731520">
                <a:tc>
                  <a:txBody>
                    <a:bodyPr/>
                    <a:lstStyle/>
                    <a:p>
                      <a:pPr marL="13716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kern="1200" cap="none" normalizeH="0" baseline="0" dirty="0">
                          <a:ln>
                            <a:noFill/>
                          </a:ln>
                          <a:solidFill>
                            <a:schemeClr val="tx1"/>
                          </a:solidFill>
                          <a:effectLst/>
                          <a:latin typeface="+mn-lt"/>
                          <a:ea typeface="MS PGothic" charset="0"/>
                          <a:cs typeface="Arial" charset="0"/>
                        </a:rPr>
                        <a:t>Dental implant</a:t>
                      </a:r>
                    </a:p>
                  </a:txBody>
                  <a:tcPr marL="50244" marR="50244" marT="25122" marB="2512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EBCA"/>
                    </a:solidFill>
                  </a:tcPr>
                </a:tc>
                <a:tc>
                  <a:txBody>
                    <a:bodyPr/>
                    <a:lstStyle/>
                    <a:p>
                      <a:pPr marL="13716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cap="none" normalizeH="0" baseline="0" dirty="0">
                          <a:ln>
                            <a:noFill/>
                          </a:ln>
                          <a:solidFill>
                            <a:schemeClr val="tx1"/>
                          </a:solidFill>
                          <a:effectLst/>
                          <a:latin typeface="+mn-lt"/>
                          <a:ea typeface="MS PGothic" charset="0"/>
                          <a:cs typeface="Arial" charset="0"/>
                        </a:rPr>
                        <a:t>50%</a:t>
                      </a:r>
                    </a:p>
                  </a:txBody>
                  <a:tcPr marL="50244" marR="50244" marT="25122" marB="2512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13716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normalizeH="0" baseline="0" dirty="0">
                          <a:ln>
                            <a:noFill/>
                          </a:ln>
                          <a:solidFill>
                            <a:schemeClr val="tx1"/>
                          </a:solidFill>
                          <a:effectLst/>
                          <a:latin typeface="+mn-lt"/>
                          <a:ea typeface="MS PGothic" charset="0"/>
                          <a:cs typeface="Arial" charset="0"/>
                        </a:rPr>
                        <a:t>50%</a:t>
                      </a:r>
                    </a:p>
                  </a:txBody>
                  <a:tcPr marL="50244" marR="50244" marT="25122" marB="2512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13716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normalizeH="0" baseline="0" dirty="0">
                          <a:ln>
                            <a:noFill/>
                          </a:ln>
                          <a:solidFill>
                            <a:schemeClr val="tx1"/>
                          </a:solidFill>
                          <a:effectLst/>
                          <a:latin typeface="+mn-lt"/>
                          <a:ea typeface="MS PGothic" charset="0"/>
                          <a:cs typeface="Arial" charset="0"/>
                        </a:rPr>
                        <a:t>50%</a:t>
                      </a:r>
                    </a:p>
                  </a:txBody>
                  <a:tcPr marL="50244" marR="50244" marT="25122" marB="2512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bl>
          </a:graphicData>
        </a:graphic>
      </p:graphicFrame>
      <p:sp>
        <p:nvSpPr>
          <p:cNvPr id="3" name="TextBox 2">
            <a:extLst>
              <a:ext uri="{FF2B5EF4-FFF2-40B4-BE49-F238E27FC236}">
                <a16:creationId xmlns:a16="http://schemas.microsoft.com/office/drawing/2014/main" id="{AABC0F13-9477-4A61-BA87-EDB72B46FD82}"/>
              </a:ext>
            </a:extLst>
          </p:cNvPr>
          <p:cNvSpPr txBox="1"/>
          <p:nvPr/>
        </p:nvSpPr>
        <p:spPr>
          <a:xfrm>
            <a:off x="173680" y="5837413"/>
            <a:ext cx="6545167" cy="738664"/>
          </a:xfrm>
          <a:prstGeom prst="rect">
            <a:avLst/>
          </a:prstGeom>
          <a:noFill/>
        </p:spPr>
        <p:txBody>
          <a:bodyPr wrap="square" rtlCol="0">
            <a:spAutoFit/>
          </a:bodyPr>
          <a:lstStyle/>
          <a:p>
            <a:r>
              <a:rPr lang="en-US" sz="1400" b="0" i="0" u="none" strike="noStrike" baseline="0" dirty="0">
                <a:solidFill>
                  <a:srgbClr val="000000"/>
                </a:solidFill>
                <a:latin typeface="Arial" panose="020B0604020202020204" pitchFamily="34" charset="0"/>
              </a:rPr>
              <a:t>Reimbursement is based on PPO contracted fees for PPO dentists, Premier contracted fees for Premier dentists and program allowance for non-Delta Dental dentists </a:t>
            </a:r>
            <a:endParaRPr lang="en-US" sz="1400" dirty="0"/>
          </a:p>
        </p:txBody>
      </p:sp>
    </p:spTree>
    <p:extLst>
      <p:ext uri="{BB962C8B-B14F-4D97-AF65-F5344CB8AC3E}">
        <p14:creationId xmlns:p14="http://schemas.microsoft.com/office/powerpoint/2010/main" val="23828123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3" descr="Photo_AsianWoman_PPT.jpg">
            <a:extLst>
              <a:ext uri="{FF2B5EF4-FFF2-40B4-BE49-F238E27FC236}">
                <a16:creationId xmlns:a16="http://schemas.microsoft.com/office/drawing/2014/main" id="{C59E00B4-62CC-42F4-A181-0FB094DE98BD}"/>
              </a:ext>
            </a:extLst>
          </p:cNvPr>
          <p:cNvPicPr>
            <a:picLocks noChangeAspect="1"/>
          </p:cNvPicPr>
          <p:nvPr/>
        </p:nvPicPr>
        <p:blipFill rotWithShape="1">
          <a:blip r:embed="rId3">
            <a:extLst>
              <a:ext uri="{28A0092B-C50C-407E-A947-70E740481C1C}">
                <a14:useLocalDpi xmlns:a14="http://schemas.microsoft.com/office/drawing/2010/main"/>
              </a:ext>
            </a:extLst>
          </a:blip>
          <a:srcRect b="3453"/>
          <a:stretch/>
        </p:blipFill>
        <p:spPr bwMode="auto">
          <a:xfrm>
            <a:off x="-4787" y="1155"/>
            <a:ext cx="9157254" cy="68594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TextBox 8"/>
          <p:cNvSpPr txBox="1"/>
          <p:nvPr/>
        </p:nvSpPr>
        <p:spPr>
          <a:xfrm>
            <a:off x="4816953" y="886846"/>
            <a:ext cx="184666" cy="369332"/>
          </a:xfrm>
          <a:prstGeom prst="rect">
            <a:avLst/>
          </a:prstGeom>
          <a:noFill/>
        </p:spPr>
        <p:txBody>
          <a:bodyPr wrap="none" rtlCol="0">
            <a:spAutoFit/>
          </a:bodyPr>
          <a:lstStyle/>
          <a:p>
            <a:endParaRPr lang="en-US" dirty="0"/>
          </a:p>
        </p:txBody>
      </p:sp>
      <p:pic>
        <p:nvPicPr>
          <p:cNvPr id="14" name="Picture 13">
            <a:extLst>
              <a:ext uri="{FF2B5EF4-FFF2-40B4-BE49-F238E27FC236}">
                <a16:creationId xmlns:a16="http://schemas.microsoft.com/office/drawing/2014/main" id="{4FA0C0C1-084E-427F-AD0C-C05A57836838}"/>
              </a:ext>
            </a:extLst>
          </p:cNvPr>
          <p:cNvPicPr>
            <a:picLocks noChangeAspect="1"/>
          </p:cNvPicPr>
          <p:nvPr/>
        </p:nvPicPr>
        <p:blipFill rotWithShape="1">
          <a:blip r:embed="rId4">
            <a:extLst>
              <a:ext uri="{28A0092B-C50C-407E-A947-70E740481C1C}">
                <a14:useLocalDpi xmlns:a14="http://schemas.microsoft.com/office/drawing/2010/main" val="0"/>
              </a:ext>
            </a:extLst>
          </a:blip>
          <a:srcRect l="17730" t="15802" b="31040"/>
          <a:stretch/>
        </p:blipFill>
        <p:spPr>
          <a:xfrm>
            <a:off x="-4787" y="-9575"/>
            <a:ext cx="4959963" cy="6859459"/>
          </a:xfrm>
          <a:prstGeom prst="rect">
            <a:avLst/>
          </a:prstGeom>
        </p:spPr>
      </p:pic>
      <p:sp>
        <p:nvSpPr>
          <p:cNvPr id="15" name="Text Placeholder 2">
            <a:extLst>
              <a:ext uri="{FF2B5EF4-FFF2-40B4-BE49-F238E27FC236}">
                <a16:creationId xmlns:a16="http://schemas.microsoft.com/office/drawing/2014/main" id="{A5E95EEE-4832-44CF-AC04-307A649A0E4A}"/>
              </a:ext>
            </a:extLst>
          </p:cNvPr>
          <p:cNvSpPr txBox="1">
            <a:spLocks/>
          </p:cNvSpPr>
          <p:nvPr/>
        </p:nvSpPr>
        <p:spPr>
          <a:xfrm>
            <a:off x="266972" y="622539"/>
            <a:ext cx="4503538" cy="1054100"/>
          </a:xfrm>
          <a:prstGeom prst="rect">
            <a:avLst/>
          </a:prstGeom>
        </p:spPr>
        <p:txBody>
          <a:bodyPr>
            <a:noAutofit/>
          </a:bodyPr>
          <a:lstStyle>
            <a:lvl1pPr marL="0" marR="0" indent="0" algn="l" defTabSz="457200" rtl="0" eaLnBrk="1" fontAlgn="base" latinLnBrk="0" hangingPunct="1">
              <a:lnSpc>
                <a:spcPct val="90000"/>
              </a:lnSpc>
              <a:spcBef>
                <a:spcPct val="20000"/>
              </a:spcBef>
              <a:spcAft>
                <a:spcPct val="0"/>
              </a:spcAft>
              <a:buClrTx/>
              <a:buSzTx/>
              <a:buFontTx/>
              <a:buNone/>
              <a:tabLst/>
              <a:defRPr sz="4000" kern="0">
                <a:solidFill>
                  <a:schemeClr val="bg1"/>
                </a:solidFill>
                <a:latin typeface="Calibri Light"/>
                <a:ea typeface="+mn-ea"/>
                <a:cs typeface="Calibri Light"/>
              </a:defRPr>
            </a:lvl1pPr>
            <a:lvl2pPr marL="742950" marR="0" indent="-285750" algn="l" defTabSz="457200" rtl="0" eaLnBrk="1" fontAlgn="base" latinLnBrk="0" hangingPunct="1">
              <a:lnSpc>
                <a:spcPct val="100000"/>
              </a:lnSpc>
              <a:spcBef>
                <a:spcPct val="20000"/>
              </a:spcBef>
              <a:spcAft>
                <a:spcPct val="0"/>
              </a:spcAft>
              <a:buClrTx/>
              <a:buSzTx/>
              <a:buFont typeface="Wingdings" charset="2"/>
              <a:buChar char="ü"/>
              <a:tabLst/>
              <a:defRPr sz="2800" kern="1200">
                <a:solidFill>
                  <a:schemeClr val="tx1"/>
                </a:solidFill>
                <a:latin typeface="+mn-lt"/>
                <a:ea typeface="+mn-ea"/>
                <a:cs typeface="+mn-cs"/>
              </a:defRPr>
            </a:lvl2pPr>
            <a:lvl3pPr marL="1143000" marR="0" indent="-228600" algn="l" defTabSz="457200" rtl="0" eaLnBrk="1" fontAlgn="base" latinLnBrk="0" hangingPunct="1">
              <a:lnSpc>
                <a:spcPct val="100000"/>
              </a:lnSpc>
              <a:spcBef>
                <a:spcPct val="20000"/>
              </a:spcBef>
              <a:spcAft>
                <a:spcPct val="0"/>
              </a:spcAft>
              <a:buClrTx/>
              <a:buSzTx/>
              <a:buFont typeface="Wingdings" charset="2"/>
              <a:buChar char="ü"/>
              <a:tabLst/>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5000" dirty="0"/>
              <a:t>The Delta Dental Difference®</a:t>
            </a:r>
          </a:p>
        </p:txBody>
      </p:sp>
    </p:spTree>
    <p:extLst>
      <p:ext uri="{BB962C8B-B14F-4D97-AF65-F5344CB8AC3E}">
        <p14:creationId xmlns:p14="http://schemas.microsoft.com/office/powerpoint/2010/main" val="40313570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8"/>
          <p:cNvSpPr txBox="1">
            <a:spLocks noChangeArrowheads="1"/>
          </p:cNvSpPr>
          <p:nvPr/>
        </p:nvSpPr>
        <p:spPr bwMode="auto">
          <a:xfrm>
            <a:off x="4710556" y="2530895"/>
            <a:ext cx="3841750" cy="2341692"/>
          </a:xfrm>
          <a:prstGeom prst="roundRect">
            <a:avLst/>
          </a:prstGeom>
          <a:solidFill>
            <a:schemeClr val="accent1"/>
          </a:solidFill>
          <a:extLst>
            <a:ext uri="{91240B29-F687-4f45-9708-019B960494DF}">
              <a14:hiddenLine xmlns="" xmlns:a14="http://schemas.microsoft.com/office/drawing/2010/main" w="9525">
                <a:solidFill>
                  <a:srgbClr val="000000"/>
                </a:solidFill>
                <a:miter lim="800000"/>
                <a:headEnd/>
                <a:tailEnd/>
              </a14:hiddenLine>
            </a:ext>
          </a:extLst>
        </p:spPr>
        <p:txBody>
          <a:bodyPr anchor="ctr" anchorCtr="1">
            <a:normAutofit/>
          </a:bodyPr>
          <a:lstStyle>
            <a:defPPr>
              <a:defRPr lang="en-US"/>
            </a:defPPr>
            <a:lvl1pPr marR="0" indent="0" algn="ctr" fontAlgn="base">
              <a:lnSpc>
                <a:spcPct val="80000"/>
              </a:lnSpc>
              <a:spcBef>
                <a:spcPct val="20000"/>
              </a:spcBef>
              <a:spcAft>
                <a:spcPct val="0"/>
              </a:spcAft>
              <a:buClrTx/>
              <a:buSzTx/>
              <a:buFontTx/>
              <a:buNone/>
              <a:tabLst/>
              <a:defRPr>
                <a:solidFill>
                  <a:schemeClr val="bg1"/>
                </a:solidFill>
              </a:defRPr>
            </a:lvl1pPr>
            <a:lvl2pPr marL="742950" marR="0" indent="-285750" fontAlgn="base">
              <a:lnSpc>
                <a:spcPct val="100000"/>
              </a:lnSpc>
              <a:spcBef>
                <a:spcPct val="20000"/>
              </a:spcBef>
              <a:spcAft>
                <a:spcPct val="0"/>
              </a:spcAft>
              <a:buClrTx/>
              <a:buSzTx/>
              <a:buFont typeface="Wingdings" charset="2"/>
              <a:buChar char="ü"/>
              <a:tabLst/>
              <a:defRPr sz="2800"/>
            </a:lvl2pPr>
            <a:lvl3pPr marL="1143000" marR="0" indent="-228600" fontAlgn="base">
              <a:lnSpc>
                <a:spcPct val="100000"/>
              </a:lnSpc>
              <a:spcBef>
                <a:spcPct val="20000"/>
              </a:spcBef>
              <a:spcAft>
                <a:spcPct val="0"/>
              </a:spcAft>
              <a:buClrTx/>
              <a:buSzTx/>
              <a:buFont typeface="Wingdings" charset="2"/>
              <a:buChar char="ü"/>
              <a:tabLst/>
              <a:defRPr sz="2400"/>
            </a:lvl3pPr>
            <a:lvl4pPr marL="1600200" indent="-228600">
              <a:spcBef>
                <a:spcPct val="20000"/>
              </a:spcBef>
              <a:buFont typeface="Arial"/>
              <a:buChar char="–"/>
              <a:defRPr sz="2000"/>
            </a:lvl4pPr>
            <a:lvl5pPr marL="2057400" indent="-228600">
              <a:spcBef>
                <a:spcPct val="20000"/>
              </a:spcBef>
              <a:buFont typeface="Arial"/>
              <a:buChar char="»"/>
              <a:defRPr sz="200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pPr algn="l">
              <a:lnSpc>
                <a:spcPct val="150000"/>
              </a:lnSpc>
            </a:pPr>
            <a:r>
              <a:rPr lang="en-US" dirty="0"/>
              <a:t>160,000 network dentists</a:t>
            </a:r>
          </a:p>
          <a:p>
            <a:pPr algn="l">
              <a:lnSpc>
                <a:spcPct val="150000"/>
              </a:lnSpc>
            </a:pPr>
            <a:r>
              <a:rPr lang="en-US" dirty="0"/>
              <a:t>352,000 locations</a:t>
            </a:r>
          </a:p>
          <a:p>
            <a:pPr algn="l">
              <a:lnSpc>
                <a:spcPct val="100000"/>
              </a:lnSpc>
            </a:pPr>
            <a:r>
              <a:rPr lang="en-US" dirty="0"/>
              <a:t>8 in 10 U.S. dentists are in a </a:t>
            </a:r>
          </a:p>
          <a:p>
            <a:pPr algn="l">
              <a:lnSpc>
                <a:spcPct val="100000"/>
              </a:lnSpc>
            </a:pPr>
            <a:r>
              <a:rPr lang="en-US" dirty="0"/>
              <a:t>Delta Dental PPO or Premier network</a:t>
            </a:r>
          </a:p>
        </p:txBody>
      </p:sp>
      <p:sp>
        <p:nvSpPr>
          <p:cNvPr id="12" name="Content Placeholder 3">
            <a:extLst>
              <a:ext uri="{FF2B5EF4-FFF2-40B4-BE49-F238E27FC236}">
                <a16:creationId xmlns:a16="http://schemas.microsoft.com/office/drawing/2014/main" id="{5509680A-7EA8-4868-BFEC-E1943FC836C3}"/>
              </a:ext>
            </a:extLst>
          </p:cNvPr>
          <p:cNvSpPr txBox="1">
            <a:spLocks/>
          </p:cNvSpPr>
          <p:nvPr/>
        </p:nvSpPr>
        <p:spPr>
          <a:xfrm>
            <a:off x="967620" y="3000794"/>
            <a:ext cx="2698643" cy="1150577"/>
          </a:xfrm>
          <a:prstGeom prst="rect">
            <a:avLst/>
          </a:prstGeom>
        </p:spPr>
        <p:txBody>
          <a:bodyPr anchor="ctr" anchorCtr="0">
            <a:noAutofit/>
          </a:bodyPr>
          <a:lstStyle>
            <a:lvl1pPr marL="0" marR="0" indent="0" algn="l" defTabSz="457200" rtl="0" eaLnBrk="1" fontAlgn="base" latinLnBrk="0" hangingPunct="1">
              <a:lnSpc>
                <a:spcPct val="90000"/>
              </a:lnSpc>
              <a:spcBef>
                <a:spcPct val="20000"/>
              </a:spcBef>
              <a:spcAft>
                <a:spcPct val="0"/>
              </a:spcAft>
              <a:buClrTx/>
              <a:buSzTx/>
              <a:buFontTx/>
              <a:buNone/>
              <a:tabLst/>
              <a:defRPr sz="3000" kern="0">
                <a:solidFill>
                  <a:schemeClr val="tx1"/>
                </a:solidFill>
                <a:latin typeface="Calibri Light"/>
                <a:ea typeface="+mn-ea"/>
                <a:cs typeface="Calibri Light"/>
              </a:defRPr>
            </a:lvl1pPr>
            <a:lvl2pPr marL="742950" marR="0" indent="-285750" algn="l" defTabSz="457200" rtl="0" eaLnBrk="1" fontAlgn="base" latinLnBrk="0" hangingPunct="1">
              <a:lnSpc>
                <a:spcPct val="70000"/>
              </a:lnSpc>
              <a:spcBef>
                <a:spcPct val="20000"/>
              </a:spcBef>
              <a:spcAft>
                <a:spcPct val="0"/>
              </a:spcAft>
              <a:buClrTx/>
              <a:buSzTx/>
              <a:buFont typeface="Arial"/>
              <a:buChar char="•"/>
              <a:tabLst/>
              <a:defRPr sz="2800" kern="0">
                <a:solidFill>
                  <a:schemeClr val="tx1"/>
                </a:solidFill>
                <a:latin typeface="Calibri Light"/>
                <a:ea typeface="+mn-ea"/>
                <a:cs typeface="Calibri Light"/>
              </a:defRPr>
            </a:lvl2pPr>
            <a:lvl3pPr marL="1143000" marR="0" indent="-228600" algn="l" defTabSz="457200" rtl="0" eaLnBrk="1" fontAlgn="base" latinLnBrk="0" hangingPunct="1">
              <a:lnSpc>
                <a:spcPct val="70000"/>
              </a:lnSpc>
              <a:spcBef>
                <a:spcPct val="20000"/>
              </a:spcBef>
              <a:spcAft>
                <a:spcPct val="0"/>
              </a:spcAft>
              <a:buClrTx/>
              <a:buSzTx/>
              <a:buFont typeface="Arial"/>
              <a:buChar char="•"/>
              <a:tabLst/>
              <a:defRPr sz="2400" kern="0">
                <a:solidFill>
                  <a:schemeClr val="tx1"/>
                </a:solidFill>
                <a:latin typeface="Calibri Light"/>
                <a:ea typeface="+mn-ea"/>
                <a:cs typeface="Calibri Light"/>
              </a:defRPr>
            </a:lvl3pPr>
            <a:lvl4pPr marL="1600200" indent="-228600" algn="l" defTabSz="457200" rtl="0" eaLnBrk="1" latinLnBrk="0" hangingPunct="1">
              <a:spcBef>
                <a:spcPct val="20000"/>
              </a:spcBef>
              <a:buFont typeface="Arial"/>
              <a:buChar char="–"/>
              <a:defRPr sz="2000" kern="0">
                <a:solidFill>
                  <a:schemeClr val="tx1"/>
                </a:solidFill>
                <a:latin typeface="Calibri Light"/>
                <a:ea typeface="+mn-ea"/>
                <a:cs typeface="Calibri Light"/>
              </a:defRPr>
            </a:lvl4pPr>
            <a:lvl5pPr marL="2057400" indent="-228600" algn="l" defTabSz="457200" rtl="0" eaLnBrk="1" latinLnBrk="0" hangingPunct="1">
              <a:spcBef>
                <a:spcPct val="20000"/>
              </a:spcBef>
              <a:buFont typeface="Arial"/>
              <a:buChar char="»"/>
              <a:defRPr sz="2000" kern="0">
                <a:solidFill>
                  <a:schemeClr val="tx1"/>
                </a:solidFill>
                <a:latin typeface="Calibri Light"/>
                <a:ea typeface="+mn-ea"/>
                <a:cs typeface="Calibri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3500" dirty="0">
                <a:solidFill>
                  <a:schemeClr val="tx2"/>
                </a:solidFill>
              </a:rPr>
              <a:t>35-41%</a:t>
            </a:r>
          </a:p>
          <a:p>
            <a:pPr algn="ctr"/>
            <a:r>
              <a:rPr lang="en-US" sz="2000" dirty="0"/>
              <a:t>average discount</a:t>
            </a:r>
          </a:p>
        </p:txBody>
      </p:sp>
      <p:sp>
        <p:nvSpPr>
          <p:cNvPr id="14" name="Text Placeholder 6">
            <a:extLst>
              <a:ext uri="{FF2B5EF4-FFF2-40B4-BE49-F238E27FC236}">
                <a16:creationId xmlns:a16="http://schemas.microsoft.com/office/drawing/2014/main" id="{7692F0E1-FB5E-4080-B38A-124596CCEA6A}"/>
              </a:ext>
            </a:extLst>
          </p:cNvPr>
          <p:cNvSpPr txBox="1">
            <a:spLocks/>
          </p:cNvSpPr>
          <p:nvPr/>
        </p:nvSpPr>
        <p:spPr>
          <a:xfrm>
            <a:off x="918354" y="2530894"/>
            <a:ext cx="2797175" cy="548640"/>
          </a:xfrm>
          <a:prstGeom prst="roundRect">
            <a:avLst>
              <a:gd name="adj" fmla="val 15869"/>
            </a:avLst>
          </a:prstGeom>
          <a:solidFill>
            <a:schemeClr val="accent1"/>
          </a:solidFill>
        </p:spPr>
        <p:txBody>
          <a:bodyPr anchor="ctr" anchorCtr="1">
            <a:normAutofit/>
          </a:bodyPr>
          <a:lstStyle>
            <a:lvl1pPr marL="0" marR="0" indent="0" algn="ctr" defTabSz="457200" rtl="0" eaLnBrk="1" fontAlgn="base" latinLnBrk="0" hangingPunct="1">
              <a:lnSpc>
                <a:spcPct val="80000"/>
              </a:lnSpc>
              <a:spcBef>
                <a:spcPct val="20000"/>
              </a:spcBef>
              <a:spcAft>
                <a:spcPct val="0"/>
              </a:spcAft>
              <a:buClrTx/>
              <a:buSzTx/>
              <a:buFontTx/>
              <a:buNone/>
              <a:tabLst/>
              <a:defRPr sz="1800" kern="1200">
                <a:solidFill>
                  <a:schemeClr val="bg1"/>
                </a:solidFill>
                <a:latin typeface="+mn-lt"/>
                <a:ea typeface="+mn-ea"/>
                <a:cs typeface="+mn-cs"/>
              </a:defRPr>
            </a:lvl1pPr>
            <a:lvl2pPr marL="742950" marR="0" indent="-285750" algn="l" defTabSz="457200" rtl="0" eaLnBrk="1" fontAlgn="base" latinLnBrk="0" hangingPunct="1">
              <a:lnSpc>
                <a:spcPct val="100000"/>
              </a:lnSpc>
              <a:spcBef>
                <a:spcPct val="20000"/>
              </a:spcBef>
              <a:spcAft>
                <a:spcPct val="0"/>
              </a:spcAft>
              <a:buClrTx/>
              <a:buSzTx/>
              <a:buFont typeface="Wingdings" charset="2"/>
              <a:buChar char="ü"/>
              <a:tabLst/>
              <a:defRPr sz="2800" kern="1200">
                <a:solidFill>
                  <a:schemeClr val="tx1"/>
                </a:solidFill>
                <a:latin typeface="+mn-lt"/>
                <a:ea typeface="+mn-ea"/>
                <a:cs typeface="+mn-cs"/>
              </a:defRPr>
            </a:lvl2pPr>
            <a:lvl3pPr marL="1143000" marR="0" indent="-228600" algn="l" defTabSz="457200" rtl="0" eaLnBrk="1" fontAlgn="base" latinLnBrk="0" hangingPunct="1">
              <a:lnSpc>
                <a:spcPct val="100000"/>
              </a:lnSpc>
              <a:spcBef>
                <a:spcPct val="20000"/>
              </a:spcBef>
              <a:spcAft>
                <a:spcPct val="0"/>
              </a:spcAft>
              <a:buClrTx/>
              <a:buSzTx/>
              <a:buFont typeface="Wingdings" charset="2"/>
              <a:buChar char="ü"/>
              <a:tabLst/>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dirty="0"/>
              <a:t>PPO network</a:t>
            </a:r>
          </a:p>
        </p:txBody>
      </p:sp>
      <p:sp>
        <p:nvSpPr>
          <p:cNvPr id="17" name="Text Placeholder 6">
            <a:extLst>
              <a:ext uri="{FF2B5EF4-FFF2-40B4-BE49-F238E27FC236}">
                <a16:creationId xmlns:a16="http://schemas.microsoft.com/office/drawing/2014/main" id="{4162B079-3C35-4A5C-AB14-AEE99BF42289}"/>
              </a:ext>
            </a:extLst>
          </p:cNvPr>
          <p:cNvSpPr txBox="1">
            <a:spLocks/>
          </p:cNvSpPr>
          <p:nvPr/>
        </p:nvSpPr>
        <p:spPr>
          <a:xfrm>
            <a:off x="918354" y="4466993"/>
            <a:ext cx="2797175" cy="548640"/>
          </a:xfrm>
          <a:prstGeom prst="roundRect">
            <a:avLst>
              <a:gd name="adj" fmla="val 15869"/>
            </a:avLst>
          </a:prstGeom>
          <a:solidFill>
            <a:schemeClr val="accent3"/>
          </a:solidFill>
        </p:spPr>
        <p:txBody>
          <a:bodyPr anchor="ctr" anchorCtr="1">
            <a:normAutofit/>
          </a:bodyPr>
          <a:lstStyle>
            <a:lvl1pPr marL="0" marR="0" indent="0" algn="ctr" defTabSz="457200" rtl="0" eaLnBrk="1" fontAlgn="base" latinLnBrk="0" hangingPunct="1">
              <a:lnSpc>
                <a:spcPct val="80000"/>
              </a:lnSpc>
              <a:spcBef>
                <a:spcPct val="20000"/>
              </a:spcBef>
              <a:spcAft>
                <a:spcPct val="0"/>
              </a:spcAft>
              <a:buClrTx/>
              <a:buSzTx/>
              <a:buFontTx/>
              <a:buNone/>
              <a:tabLst/>
              <a:defRPr sz="1800" kern="1200">
                <a:solidFill>
                  <a:schemeClr val="bg1"/>
                </a:solidFill>
                <a:latin typeface="+mn-lt"/>
                <a:ea typeface="+mn-ea"/>
                <a:cs typeface="+mn-cs"/>
              </a:defRPr>
            </a:lvl1pPr>
            <a:lvl2pPr marL="742950" marR="0" indent="-285750" algn="l" defTabSz="457200" rtl="0" eaLnBrk="1" fontAlgn="base" latinLnBrk="0" hangingPunct="1">
              <a:lnSpc>
                <a:spcPct val="100000"/>
              </a:lnSpc>
              <a:spcBef>
                <a:spcPct val="20000"/>
              </a:spcBef>
              <a:spcAft>
                <a:spcPct val="0"/>
              </a:spcAft>
              <a:buClrTx/>
              <a:buSzTx/>
              <a:buFont typeface="Wingdings" charset="2"/>
              <a:buChar char="ü"/>
              <a:tabLst/>
              <a:defRPr sz="2800" kern="1200">
                <a:solidFill>
                  <a:schemeClr val="tx1"/>
                </a:solidFill>
                <a:latin typeface="+mn-lt"/>
                <a:ea typeface="+mn-ea"/>
                <a:cs typeface="+mn-cs"/>
              </a:defRPr>
            </a:lvl2pPr>
            <a:lvl3pPr marL="1143000" marR="0" indent="-228600" algn="l" defTabSz="457200" rtl="0" eaLnBrk="1" fontAlgn="base" latinLnBrk="0" hangingPunct="1">
              <a:lnSpc>
                <a:spcPct val="100000"/>
              </a:lnSpc>
              <a:spcBef>
                <a:spcPct val="20000"/>
              </a:spcBef>
              <a:spcAft>
                <a:spcPct val="0"/>
              </a:spcAft>
              <a:buClrTx/>
              <a:buSzTx/>
              <a:buFont typeface="Wingdings" charset="2"/>
              <a:buChar char="ü"/>
              <a:tabLst/>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dirty="0"/>
              <a:t>Premier network</a:t>
            </a:r>
          </a:p>
        </p:txBody>
      </p:sp>
      <p:sp>
        <p:nvSpPr>
          <p:cNvPr id="20" name="Content Placeholder 3">
            <a:extLst>
              <a:ext uri="{FF2B5EF4-FFF2-40B4-BE49-F238E27FC236}">
                <a16:creationId xmlns:a16="http://schemas.microsoft.com/office/drawing/2014/main" id="{73009210-5E9C-4349-B92D-8752F0F269F5}"/>
              </a:ext>
            </a:extLst>
          </p:cNvPr>
          <p:cNvSpPr txBox="1">
            <a:spLocks/>
          </p:cNvSpPr>
          <p:nvPr/>
        </p:nvSpPr>
        <p:spPr>
          <a:xfrm>
            <a:off x="967620" y="4928274"/>
            <a:ext cx="2698643" cy="1150577"/>
          </a:xfrm>
          <a:prstGeom prst="rect">
            <a:avLst/>
          </a:prstGeom>
        </p:spPr>
        <p:txBody>
          <a:bodyPr anchor="ctr" anchorCtr="0">
            <a:noAutofit/>
          </a:bodyPr>
          <a:lstStyle>
            <a:lvl1pPr marL="0" marR="0" indent="0" algn="l" defTabSz="457200" rtl="0" eaLnBrk="1" fontAlgn="base" latinLnBrk="0" hangingPunct="1">
              <a:lnSpc>
                <a:spcPct val="90000"/>
              </a:lnSpc>
              <a:spcBef>
                <a:spcPct val="20000"/>
              </a:spcBef>
              <a:spcAft>
                <a:spcPct val="0"/>
              </a:spcAft>
              <a:buClrTx/>
              <a:buSzTx/>
              <a:buFontTx/>
              <a:buNone/>
              <a:tabLst/>
              <a:defRPr sz="3000" kern="0">
                <a:solidFill>
                  <a:schemeClr val="tx1"/>
                </a:solidFill>
                <a:latin typeface="Calibri Light"/>
                <a:ea typeface="+mn-ea"/>
                <a:cs typeface="Calibri Light"/>
              </a:defRPr>
            </a:lvl1pPr>
            <a:lvl2pPr marL="742950" marR="0" indent="-285750" algn="l" defTabSz="457200" rtl="0" eaLnBrk="1" fontAlgn="base" latinLnBrk="0" hangingPunct="1">
              <a:lnSpc>
                <a:spcPct val="70000"/>
              </a:lnSpc>
              <a:spcBef>
                <a:spcPct val="20000"/>
              </a:spcBef>
              <a:spcAft>
                <a:spcPct val="0"/>
              </a:spcAft>
              <a:buClrTx/>
              <a:buSzTx/>
              <a:buFont typeface="Arial"/>
              <a:buChar char="•"/>
              <a:tabLst/>
              <a:defRPr sz="2800" kern="0">
                <a:solidFill>
                  <a:schemeClr val="tx1"/>
                </a:solidFill>
                <a:latin typeface="Calibri Light"/>
                <a:ea typeface="+mn-ea"/>
                <a:cs typeface="Calibri Light"/>
              </a:defRPr>
            </a:lvl2pPr>
            <a:lvl3pPr marL="1143000" marR="0" indent="-228600" algn="l" defTabSz="457200" rtl="0" eaLnBrk="1" fontAlgn="base" latinLnBrk="0" hangingPunct="1">
              <a:lnSpc>
                <a:spcPct val="70000"/>
              </a:lnSpc>
              <a:spcBef>
                <a:spcPct val="20000"/>
              </a:spcBef>
              <a:spcAft>
                <a:spcPct val="0"/>
              </a:spcAft>
              <a:buClrTx/>
              <a:buSzTx/>
              <a:buFont typeface="Arial"/>
              <a:buChar char="•"/>
              <a:tabLst/>
              <a:defRPr sz="2400" kern="0">
                <a:solidFill>
                  <a:schemeClr val="tx1"/>
                </a:solidFill>
                <a:latin typeface="Calibri Light"/>
                <a:ea typeface="+mn-ea"/>
                <a:cs typeface="Calibri Light"/>
              </a:defRPr>
            </a:lvl3pPr>
            <a:lvl4pPr marL="1600200" indent="-228600" algn="l" defTabSz="457200" rtl="0" eaLnBrk="1" latinLnBrk="0" hangingPunct="1">
              <a:spcBef>
                <a:spcPct val="20000"/>
              </a:spcBef>
              <a:buFont typeface="Arial"/>
              <a:buChar char="–"/>
              <a:defRPr sz="2000" kern="0">
                <a:solidFill>
                  <a:schemeClr val="tx1"/>
                </a:solidFill>
                <a:latin typeface="Calibri Light"/>
                <a:ea typeface="+mn-ea"/>
                <a:cs typeface="Calibri Light"/>
              </a:defRPr>
            </a:lvl4pPr>
            <a:lvl5pPr marL="2057400" indent="-228600" algn="l" defTabSz="457200" rtl="0" eaLnBrk="1" latinLnBrk="0" hangingPunct="1">
              <a:spcBef>
                <a:spcPct val="20000"/>
              </a:spcBef>
              <a:buFont typeface="Arial"/>
              <a:buChar char="»"/>
              <a:defRPr sz="2000" kern="0">
                <a:solidFill>
                  <a:schemeClr val="tx1"/>
                </a:solidFill>
                <a:latin typeface="Calibri Light"/>
                <a:ea typeface="+mn-ea"/>
                <a:cs typeface="Calibri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3500" dirty="0">
                <a:solidFill>
                  <a:schemeClr val="accent3"/>
                </a:solidFill>
              </a:rPr>
              <a:t>9-29%</a:t>
            </a:r>
          </a:p>
          <a:p>
            <a:pPr algn="ctr"/>
            <a:r>
              <a:rPr lang="en-US" sz="2000" dirty="0"/>
              <a:t>average discount</a:t>
            </a:r>
          </a:p>
        </p:txBody>
      </p:sp>
      <p:sp>
        <p:nvSpPr>
          <p:cNvPr id="26" name="Text Placeholder 25">
            <a:extLst>
              <a:ext uri="{FF2B5EF4-FFF2-40B4-BE49-F238E27FC236}">
                <a16:creationId xmlns:a16="http://schemas.microsoft.com/office/drawing/2014/main" id="{0FAEB440-BB37-4B47-90D6-836102C83A80}"/>
              </a:ext>
            </a:extLst>
          </p:cNvPr>
          <p:cNvSpPr>
            <a:spLocks noGrp="1"/>
          </p:cNvSpPr>
          <p:nvPr>
            <p:ph type="body" sz="quarter" idx="32"/>
          </p:nvPr>
        </p:nvSpPr>
        <p:spPr/>
        <p:txBody>
          <a:bodyPr/>
          <a:lstStyle/>
          <a:p>
            <a:r>
              <a:rPr lang="en-US" dirty="0"/>
              <a:t>Network advantage</a:t>
            </a:r>
          </a:p>
        </p:txBody>
      </p:sp>
      <p:sp>
        <p:nvSpPr>
          <p:cNvPr id="7" name="Text Placeholder 6">
            <a:extLst>
              <a:ext uri="{FF2B5EF4-FFF2-40B4-BE49-F238E27FC236}">
                <a16:creationId xmlns:a16="http://schemas.microsoft.com/office/drawing/2014/main" id="{09EB22B1-F434-43AF-A952-B324407BE564}"/>
              </a:ext>
            </a:extLst>
          </p:cNvPr>
          <p:cNvSpPr>
            <a:spLocks noGrp="1"/>
          </p:cNvSpPr>
          <p:nvPr>
            <p:ph type="body" sz="quarter" idx="24"/>
          </p:nvPr>
        </p:nvSpPr>
        <p:spPr/>
        <p:txBody>
          <a:bodyPr/>
          <a:lstStyle/>
          <a:p>
            <a:r>
              <a:rPr lang="en-US" dirty="0"/>
              <a:t>The Delta Dental Difference®</a:t>
            </a:r>
          </a:p>
        </p:txBody>
      </p:sp>
      <p:sp>
        <p:nvSpPr>
          <p:cNvPr id="23" name="Text Placeholder 6">
            <a:extLst>
              <a:ext uri="{FF2B5EF4-FFF2-40B4-BE49-F238E27FC236}">
                <a16:creationId xmlns:a16="http://schemas.microsoft.com/office/drawing/2014/main" id="{ED6084FD-AA51-4D76-9435-B21E22039D0E}"/>
              </a:ext>
            </a:extLst>
          </p:cNvPr>
          <p:cNvSpPr txBox="1">
            <a:spLocks/>
          </p:cNvSpPr>
          <p:nvPr/>
        </p:nvSpPr>
        <p:spPr>
          <a:xfrm>
            <a:off x="869088" y="1970978"/>
            <a:ext cx="2797175" cy="519113"/>
          </a:xfrm>
          <a:prstGeom prst="rect">
            <a:avLst/>
          </a:prstGeom>
        </p:spPr>
        <p:txBody>
          <a:bodyPr vert="horz" lIns="91440" tIns="45720" rIns="91440" bIns="45720" rtlCol="0">
            <a:noAutofit/>
          </a:bodyPr>
          <a:lstStyle>
            <a:lvl1pPr marL="0" marR="0" indent="0" algn="l" defTabSz="457200" rtl="0" eaLnBrk="1" fontAlgn="base" latinLnBrk="0" hangingPunct="1">
              <a:lnSpc>
                <a:spcPct val="90000"/>
              </a:lnSpc>
              <a:spcBef>
                <a:spcPct val="20000"/>
              </a:spcBef>
              <a:spcAft>
                <a:spcPct val="0"/>
              </a:spcAft>
              <a:buClrTx/>
              <a:buSzTx/>
              <a:buFontTx/>
              <a:buNone/>
              <a:tabLst/>
              <a:defRPr sz="2800" kern="0">
                <a:solidFill>
                  <a:schemeClr val="tx1"/>
                </a:solidFill>
                <a:latin typeface="Calibri Light" panose="020F0302020204030204" pitchFamily="34" charset="0"/>
                <a:ea typeface="+mn-ea"/>
                <a:cs typeface="+mn-cs"/>
              </a:defRPr>
            </a:lvl1pPr>
            <a:lvl2pPr marL="742950" marR="0" indent="-285750" algn="l" defTabSz="457200" rtl="0" eaLnBrk="1" fontAlgn="base" latinLnBrk="0" hangingPunct="1">
              <a:lnSpc>
                <a:spcPct val="100000"/>
              </a:lnSpc>
              <a:spcBef>
                <a:spcPct val="20000"/>
              </a:spcBef>
              <a:spcAft>
                <a:spcPct val="0"/>
              </a:spcAft>
              <a:buClrTx/>
              <a:buSzTx/>
              <a:buFont typeface="Wingdings" charset="2"/>
              <a:buChar char="ü"/>
              <a:tabLst/>
              <a:defRPr sz="2800" kern="1200">
                <a:solidFill>
                  <a:schemeClr val="tx1"/>
                </a:solidFill>
                <a:latin typeface="+mn-lt"/>
                <a:ea typeface="+mn-ea"/>
                <a:cs typeface="+mn-cs"/>
              </a:defRPr>
            </a:lvl2pPr>
            <a:lvl3pPr marL="1143000" marR="0" indent="-228600" algn="l" defTabSz="457200" rtl="0" eaLnBrk="1" fontAlgn="base" latinLnBrk="0" hangingPunct="1">
              <a:lnSpc>
                <a:spcPct val="100000"/>
              </a:lnSpc>
              <a:spcBef>
                <a:spcPct val="20000"/>
              </a:spcBef>
              <a:spcAft>
                <a:spcPct val="0"/>
              </a:spcAft>
              <a:buClrTx/>
              <a:buSzTx/>
              <a:buFont typeface="Wingdings" charset="2"/>
              <a:buChar char="ü"/>
              <a:tabLst/>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2200" dirty="0"/>
              <a:t>2 levels of savings:</a:t>
            </a:r>
          </a:p>
        </p:txBody>
      </p:sp>
    </p:spTree>
    <p:extLst>
      <p:ext uri="{BB962C8B-B14F-4D97-AF65-F5344CB8AC3E}">
        <p14:creationId xmlns:p14="http://schemas.microsoft.com/office/powerpoint/2010/main" val="26712954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4802E75-722D-45A9-9F47-D27C5AC3DC8B}"/>
              </a:ext>
            </a:extLst>
          </p:cNvPr>
          <p:cNvSpPr>
            <a:spLocks noGrp="1"/>
          </p:cNvSpPr>
          <p:nvPr>
            <p:ph type="body" sz="quarter" idx="32"/>
          </p:nvPr>
        </p:nvSpPr>
        <p:spPr/>
        <p:txBody>
          <a:bodyPr/>
          <a:lstStyle/>
          <a:p>
            <a:r>
              <a:rPr lang="en-US" dirty="0"/>
              <a:t>Choose PPO to save</a:t>
            </a:r>
          </a:p>
        </p:txBody>
      </p:sp>
      <p:sp>
        <p:nvSpPr>
          <p:cNvPr id="5" name="Content Placeholder 4"/>
          <p:cNvSpPr>
            <a:spLocks noGrp="1"/>
          </p:cNvSpPr>
          <p:nvPr>
            <p:ph type="body" sz="quarter" idx="24"/>
          </p:nvPr>
        </p:nvSpPr>
        <p:spPr/>
        <p:txBody>
          <a:bodyPr/>
          <a:lstStyle/>
          <a:p>
            <a:r>
              <a:rPr lang="en-US" dirty="0"/>
              <a:t>Claim example: Crown, covered at 100%</a:t>
            </a:r>
          </a:p>
        </p:txBody>
      </p:sp>
      <p:graphicFrame>
        <p:nvGraphicFramePr>
          <p:cNvPr id="6" name="Group 45"/>
          <p:cNvGraphicFramePr>
            <a:graphicFrameLocks noGrp="1"/>
          </p:cNvGraphicFramePr>
          <p:nvPr>
            <p:extLst>
              <p:ext uri="{D42A27DB-BD31-4B8C-83A1-F6EECF244321}">
                <p14:modId xmlns:p14="http://schemas.microsoft.com/office/powerpoint/2010/main" val="962109237"/>
              </p:ext>
            </p:extLst>
          </p:nvPr>
        </p:nvGraphicFramePr>
        <p:xfrm>
          <a:off x="303742" y="1600300"/>
          <a:ext cx="6949440" cy="3715650"/>
        </p:xfrm>
        <a:graphic>
          <a:graphicData uri="http://schemas.openxmlformats.org/drawingml/2006/table">
            <a:tbl>
              <a:tblPr/>
              <a:tblGrid>
                <a:gridCol w="1737360">
                  <a:extLst>
                    <a:ext uri="{9D8B030D-6E8A-4147-A177-3AD203B41FA5}">
                      <a16:colId xmlns:a16="http://schemas.microsoft.com/office/drawing/2014/main" val="20000"/>
                    </a:ext>
                  </a:extLst>
                </a:gridCol>
                <a:gridCol w="1737360">
                  <a:extLst>
                    <a:ext uri="{9D8B030D-6E8A-4147-A177-3AD203B41FA5}">
                      <a16:colId xmlns:a16="http://schemas.microsoft.com/office/drawing/2014/main" val="20001"/>
                    </a:ext>
                  </a:extLst>
                </a:gridCol>
                <a:gridCol w="1737360">
                  <a:extLst>
                    <a:ext uri="{9D8B030D-6E8A-4147-A177-3AD203B41FA5}">
                      <a16:colId xmlns:a16="http://schemas.microsoft.com/office/drawing/2014/main" val="20002"/>
                    </a:ext>
                  </a:extLst>
                </a:gridCol>
                <a:gridCol w="1737360">
                  <a:extLst>
                    <a:ext uri="{9D8B030D-6E8A-4147-A177-3AD203B41FA5}">
                      <a16:colId xmlns:a16="http://schemas.microsoft.com/office/drawing/2014/main" val="20003"/>
                    </a:ext>
                  </a:extLst>
                </a:gridCol>
              </a:tblGrid>
              <a:tr h="1086877">
                <a:tc>
                  <a:txBody>
                    <a:bodyPr/>
                    <a:lstStyle/>
                    <a:p>
                      <a:pPr marL="137160" marR="0" lvl="0" indent="0" algn="l" defTabSz="914400" rtl="0" eaLnBrk="0" fontAlgn="base" latinLnBrk="0" hangingPunct="0">
                        <a:lnSpc>
                          <a:spcPct val="90000"/>
                        </a:lnSpc>
                        <a:spcBef>
                          <a:spcPct val="20000"/>
                        </a:spcBef>
                        <a:spcAft>
                          <a:spcPct val="0"/>
                        </a:spcAft>
                        <a:buClr>
                          <a:srgbClr val="4ED153"/>
                        </a:buClr>
                        <a:buSzTx/>
                        <a:buFont typeface="Wingdings" charset="0"/>
                        <a:buNone/>
                        <a:tabLst/>
                      </a:pPr>
                      <a:endParaRPr kumimoji="0" lang="en-US" sz="1800" b="1" i="0" u="none" strike="noStrike" cap="none" normalizeH="0" baseline="0" dirty="0">
                        <a:ln>
                          <a:noFill/>
                        </a:ln>
                        <a:solidFill>
                          <a:schemeClr val="tx1"/>
                        </a:solidFill>
                        <a:effectLst/>
                        <a:latin typeface="Calibri"/>
                        <a:ea typeface="MS PGothic" charset="0"/>
                        <a:cs typeface="Calibri"/>
                      </a:endParaRPr>
                    </a:p>
                  </a:txBody>
                  <a:tcPr marL="59717" marR="59717" marT="29859" marB="2985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137160" marR="0" lvl="0" indent="-34290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chemeClr val="bg1"/>
                          </a:solidFill>
                          <a:effectLst/>
                          <a:latin typeface="Calibri"/>
                          <a:ea typeface="MS PGothic" charset="0"/>
                          <a:cs typeface="Calibri"/>
                        </a:rPr>
                        <a:t>Delta Dental PPO</a:t>
                      </a:r>
                      <a:endParaRPr kumimoji="0" lang="en-US" sz="1200" b="1" i="0" u="none" strike="noStrike" cap="none" normalizeH="0" baseline="60000" dirty="0">
                        <a:ln>
                          <a:noFill/>
                        </a:ln>
                        <a:solidFill>
                          <a:schemeClr val="bg1"/>
                        </a:solidFill>
                        <a:effectLst/>
                        <a:latin typeface="Calibri"/>
                        <a:ea typeface="MS PGothic" charset="0"/>
                        <a:cs typeface="Calibri"/>
                      </a:endParaRPr>
                    </a:p>
                  </a:txBody>
                  <a:tcPr marL="59717" marR="59717" marT="29859" marB="2985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3A923D"/>
                    </a:solidFill>
                  </a:tcPr>
                </a:tc>
                <a:tc>
                  <a:txBody>
                    <a:bodyPr/>
                    <a:lstStyle/>
                    <a:p>
                      <a:pPr marL="13716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cap="none" normalizeH="0" baseline="0" dirty="0">
                        <a:ln>
                          <a:noFill/>
                        </a:ln>
                        <a:solidFill>
                          <a:schemeClr val="tx1"/>
                        </a:solidFill>
                        <a:effectLst/>
                        <a:latin typeface="Calibri"/>
                        <a:ea typeface="MS PGothic" charset="0"/>
                        <a:cs typeface="Calibri"/>
                      </a:endParaRPr>
                    </a:p>
                    <a:p>
                      <a:pPr marL="13716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cap="none" normalizeH="0" baseline="0" dirty="0">
                          <a:ln>
                            <a:noFill/>
                          </a:ln>
                          <a:solidFill>
                            <a:schemeClr val="tx1"/>
                          </a:solidFill>
                          <a:effectLst/>
                          <a:latin typeface="Calibri"/>
                          <a:ea typeface="MS PGothic" charset="0"/>
                          <a:cs typeface="Calibri"/>
                        </a:rPr>
                        <a:t>Delta Dental Premier</a:t>
                      </a:r>
                      <a:r>
                        <a:rPr kumimoji="0" lang="en-US" sz="1800" b="1" i="0" u="none" strike="noStrike" cap="none" normalizeH="0" baseline="30000" dirty="0">
                          <a:ln>
                            <a:noFill/>
                          </a:ln>
                          <a:solidFill>
                            <a:schemeClr val="tx1"/>
                          </a:solidFill>
                          <a:effectLst/>
                          <a:latin typeface="Calibri"/>
                          <a:ea typeface="MS PGothic" charset="0"/>
                          <a:cs typeface="Calibri"/>
                        </a:rPr>
                        <a:t>®</a:t>
                      </a:r>
                    </a:p>
                    <a:p>
                      <a:pPr marL="13716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30000" dirty="0">
                        <a:ln>
                          <a:noFill/>
                        </a:ln>
                        <a:solidFill>
                          <a:schemeClr val="tx1"/>
                        </a:solidFill>
                        <a:effectLst/>
                        <a:latin typeface="Calibri"/>
                        <a:ea typeface="MS PGothic" charset="0"/>
                        <a:cs typeface="Calibri"/>
                      </a:endParaRPr>
                    </a:p>
                  </a:txBody>
                  <a:tcPr marL="59717" marR="59717" marT="29859" marB="2985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4DFAA"/>
                    </a:solidFill>
                  </a:tcPr>
                </a:tc>
                <a:tc>
                  <a:txBody>
                    <a:bodyPr/>
                    <a:lstStyle/>
                    <a:p>
                      <a:pPr marL="137160" marR="0" lvl="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Calibri"/>
                          <a:ea typeface="MS PGothic" charset="0"/>
                          <a:cs typeface="Calibri"/>
                        </a:rPr>
                        <a:t>Non-Delta Dental</a:t>
                      </a:r>
                    </a:p>
                    <a:p>
                      <a:pPr marL="137160" marR="0" lvl="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Calibri"/>
                          <a:ea typeface="MS PGothic" charset="0"/>
                          <a:cs typeface="Calibri"/>
                        </a:rPr>
                        <a:t>dentist</a:t>
                      </a:r>
                    </a:p>
                  </a:txBody>
                  <a:tcPr marL="59717" marR="59717" marT="29859" marB="2985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0"/>
                  </a:ext>
                </a:extLst>
              </a:tr>
              <a:tr h="756567">
                <a:tc>
                  <a:txBody>
                    <a:bodyPr/>
                    <a:lstStyle/>
                    <a:p>
                      <a:pPr marL="137160" marR="0" lvl="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Calibri"/>
                          <a:ea typeface="MS PGothic" charset="0"/>
                          <a:cs typeface="Calibri"/>
                        </a:rPr>
                        <a:t>Dentist charges</a:t>
                      </a:r>
                    </a:p>
                  </a:txBody>
                  <a:tcPr marL="59717" marR="59717" marT="29859" marB="2985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137160" marR="0" lvl="0" indent="0" algn="ctr" defTabSz="914400" rtl="0" eaLnBrk="0" fontAlgn="base" latinLnBrk="0" hangingPunct="0">
                        <a:lnSpc>
                          <a:spcPct val="70000"/>
                        </a:lnSpc>
                        <a:spcBef>
                          <a:spcPct val="20000"/>
                        </a:spcBef>
                        <a:spcAft>
                          <a:spcPct val="0"/>
                        </a:spcAft>
                        <a:buClr>
                          <a:srgbClr val="4ED153"/>
                        </a:buClr>
                        <a:buSzTx/>
                        <a:buFont typeface="Wingdings" charset="0"/>
                        <a:buNone/>
                        <a:tabLst/>
                      </a:pPr>
                      <a:r>
                        <a:rPr kumimoji="0" lang="en-US" sz="1800" b="0" i="0" u="none" strike="noStrike" cap="none" normalizeH="0" baseline="0" dirty="0">
                          <a:ln>
                            <a:noFill/>
                          </a:ln>
                          <a:solidFill>
                            <a:schemeClr val="tx1"/>
                          </a:solidFill>
                          <a:effectLst/>
                          <a:latin typeface="Calibri"/>
                          <a:ea typeface="MS PGothic" charset="0"/>
                          <a:cs typeface="Calibri"/>
                        </a:rPr>
                        <a:t>$1,400</a:t>
                      </a:r>
                    </a:p>
                  </a:txBody>
                  <a:tcPr marL="59717" marR="59717" marT="29859" marB="2985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ED07F"/>
                    </a:solidFill>
                  </a:tcPr>
                </a:tc>
                <a:tc>
                  <a:txBody>
                    <a:bodyPr/>
                    <a:lstStyle/>
                    <a:p>
                      <a:pPr marL="137160" marR="0" lvl="0" indent="0" algn="ctr" defTabSz="914400" rtl="0" eaLnBrk="0" fontAlgn="base" latinLnBrk="0" hangingPunct="0">
                        <a:lnSpc>
                          <a:spcPct val="70000"/>
                        </a:lnSpc>
                        <a:spcBef>
                          <a:spcPct val="20000"/>
                        </a:spcBef>
                        <a:spcAft>
                          <a:spcPct val="0"/>
                        </a:spcAft>
                        <a:buClr>
                          <a:srgbClr val="4ED153"/>
                        </a:buClr>
                        <a:buSzTx/>
                        <a:buFont typeface="Wingdings" charset="0"/>
                        <a:buNone/>
                        <a:tabLst/>
                      </a:pPr>
                      <a:r>
                        <a:rPr kumimoji="0" lang="en-US" sz="1800" b="0" i="0" u="none" strike="noStrike" cap="none" normalizeH="0" baseline="0" dirty="0">
                          <a:ln>
                            <a:noFill/>
                          </a:ln>
                          <a:solidFill>
                            <a:schemeClr val="tx1"/>
                          </a:solidFill>
                          <a:effectLst/>
                          <a:latin typeface="Calibri"/>
                          <a:ea typeface="MS PGothic" charset="0"/>
                          <a:cs typeface="Calibri"/>
                        </a:rPr>
                        <a:t>$1,400</a:t>
                      </a:r>
                    </a:p>
                  </a:txBody>
                  <a:tcPr marL="59717" marR="59717" marT="29859" marB="2985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EBCA"/>
                    </a:solidFill>
                  </a:tcPr>
                </a:tc>
                <a:tc>
                  <a:txBody>
                    <a:bodyPr/>
                    <a:lstStyle/>
                    <a:p>
                      <a:pPr marL="137160" marR="0" lvl="0" indent="0" algn="ctr" defTabSz="914400" rtl="0" eaLnBrk="0" fontAlgn="base" latinLnBrk="0" hangingPunct="0">
                        <a:lnSpc>
                          <a:spcPct val="70000"/>
                        </a:lnSpc>
                        <a:spcBef>
                          <a:spcPct val="20000"/>
                        </a:spcBef>
                        <a:spcAft>
                          <a:spcPct val="0"/>
                        </a:spcAft>
                        <a:buClr>
                          <a:srgbClr val="4ED153"/>
                        </a:buClr>
                        <a:buSzTx/>
                        <a:buFont typeface="Wingdings" charset="0"/>
                        <a:buNone/>
                        <a:tabLst/>
                      </a:pPr>
                      <a:r>
                        <a:rPr kumimoji="0" lang="en-US" sz="1800" b="0" i="0" u="none" strike="noStrike" cap="none" normalizeH="0" baseline="0" dirty="0">
                          <a:ln>
                            <a:noFill/>
                          </a:ln>
                          <a:solidFill>
                            <a:schemeClr val="tx1"/>
                          </a:solidFill>
                          <a:effectLst/>
                          <a:latin typeface="Calibri"/>
                          <a:ea typeface="MS PGothic" charset="0"/>
                          <a:cs typeface="Calibri"/>
                        </a:rPr>
                        <a:t>$1,400</a:t>
                      </a:r>
                    </a:p>
                  </a:txBody>
                  <a:tcPr marL="59717" marR="59717" marT="29859" marB="2985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1"/>
                  </a:ext>
                </a:extLst>
              </a:tr>
              <a:tr h="881513">
                <a:tc>
                  <a:txBody>
                    <a:bodyPr/>
                    <a:lstStyle/>
                    <a:p>
                      <a:pPr marL="137160" marR="0" lvl="0" indent="0" algn="l" defTabSz="914400" rtl="0" eaLnBrk="0" fontAlgn="base" latinLnBrk="0" hangingPunct="0">
                        <a:lnSpc>
                          <a:spcPct val="100000"/>
                        </a:lnSpc>
                        <a:spcBef>
                          <a:spcPct val="20000"/>
                        </a:spcBef>
                        <a:spcAft>
                          <a:spcPct val="0"/>
                        </a:spcAft>
                        <a:buClr>
                          <a:srgbClr val="4ED153"/>
                        </a:buClr>
                        <a:buSzTx/>
                        <a:buFont typeface="Wingdings" charset="0"/>
                        <a:buNone/>
                        <a:tabLst/>
                      </a:pPr>
                      <a:r>
                        <a:rPr kumimoji="0" lang="en-US" sz="1800" b="1" i="0" u="none" strike="noStrike" cap="none" normalizeH="0" baseline="0" dirty="0">
                          <a:ln>
                            <a:noFill/>
                          </a:ln>
                          <a:solidFill>
                            <a:schemeClr val="tx1"/>
                          </a:solidFill>
                          <a:effectLst/>
                          <a:latin typeface="Calibri"/>
                          <a:ea typeface="MS PGothic" charset="0"/>
                          <a:cs typeface="Calibri"/>
                        </a:rPr>
                        <a:t>Plan allowance</a:t>
                      </a:r>
                    </a:p>
                  </a:txBody>
                  <a:tcPr marL="59717" marR="59717" marT="29859" marB="2985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137160" marR="0" lvl="0" indent="0" algn="ctr" defTabSz="914400" rtl="0" eaLnBrk="0" fontAlgn="base" latinLnBrk="0" hangingPunct="0">
                        <a:lnSpc>
                          <a:spcPct val="70000"/>
                        </a:lnSpc>
                        <a:spcBef>
                          <a:spcPct val="20000"/>
                        </a:spcBef>
                        <a:spcAft>
                          <a:spcPct val="0"/>
                        </a:spcAft>
                        <a:buClr>
                          <a:srgbClr val="4ED153"/>
                        </a:buClr>
                        <a:buSzTx/>
                        <a:buFont typeface="Wingdings" charset="0"/>
                        <a:buNone/>
                        <a:tabLst/>
                      </a:pPr>
                      <a:r>
                        <a:rPr kumimoji="0" lang="en-US" sz="1800" b="0" i="0" u="none" strike="noStrike" cap="none" normalizeH="0" baseline="0" dirty="0">
                          <a:ln>
                            <a:noFill/>
                          </a:ln>
                          <a:solidFill>
                            <a:schemeClr val="tx1"/>
                          </a:solidFill>
                          <a:effectLst/>
                          <a:latin typeface="Calibri"/>
                          <a:ea typeface="MS PGothic" charset="0"/>
                          <a:cs typeface="Calibri"/>
                        </a:rPr>
                        <a:t>$650</a:t>
                      </a:r>
                    </a:p>
                  </a:txBody>
                  <a:tcPr marL="59717" marR="59717" marT="29859" marB="2985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ED07F"/>
                    </a:solidFill>
                  </a:tcPr>
                </a:tc>
                <a:tc>
                  <a:txBody>
                    <a:bodyPr/>
                    <a:lstStyle/>
                    <a:p>
                      <a:pPr marL="13716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Calibri"/>
                          <a:ea typeface="MS PGothic" charset="0"/>
                          <a:cs typeface="Calibri"/>
                        </a:rPr>
                        <a:t>$800</a:t>
                      </a:r>
                    </a:p>
                  </a:txBody>
                  <a:tcPr marL="59717" marR="59717" marT="29859" marB="2985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EBCA"/>
                    </a:solidFill>
                  </a:tcPr>
                </a:tc>
                <a:tc>
                  <a:txBody>
                    <a:bodyPr/>
                    <a:lstStyle/>
                    <a:p>
                      <a:pPr marL="137160" marR="0" lvl="0" indent="0" algn="ctr" defTabSz="914400" rtl="0" eaLnBrk="0" fontAlgn="base" latinLnBrk="0" hangingPunct="0">
                        <a:lnSpc>
                          <a:spcPct val="80000"/>
                        </a:lnSpc>
                        <a:spcBef>
                          <a:spcPct val="20000"/>
                        </a:spcBef>
                        <a:spcAft>
                          <a:spcPct val="0"/>
                        </a:spcAft>
                        <a:buClr>
                          <a:srgbClr val="4ED153"/>
                        </a:buClr>
                        <a:buSzTx/>
                        <a:buFont typeface="Wingdings" charset="0"/>
                        <a:buNone/>
                        <a:tabLst/>
                      </a:pPr>
                      <a:r>
                        <a:rPr kumimoji="0" lang="en-US" sz="1800" b="0" i="0" u="none" strike="noStrike" cap="none" normalizeH="0" baseline="0" dirty="0">
                          <a:ln>
                            <a:noFill/>
                          </a:ln>
                          <a:solidFill>
                            <a:schemeClr val="tx1"/>
                          </a:solidFill>
                          <a:effectLst/>
                          <a:latin typeface="Calibri"/>
                          <a:ea typeface="MS PGothic" charset="0"/>
                          <a:cs typeface="Calibri"/>
                        </a:rPr>
                        <a:t>$1,100</a:t>
                      </a:r>
                    </a:p>
                  </a:txBody>
                  <a:tcPr marL="59717" marR="59717" marT="29859" marB="2985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2"/>
                  </a:ext>
                </a:extLst>
              </a:tr>
              <a:tr h="405357">
                <a:tc>
                  <a:txBody>
                    <a:bodyPr/>
                    <a:lstStyle/>
                    <a:p>
                      <a:pPr marL="137160" marR="0" lvl="0" indent="0" algn="l" defTabSz="914400" rtl="0" eaLnBrk="0" fontAlgn="base" latinLnBrk="0" hangingPunct="0">
                        <a:lnSpc>
                          <a:spcPct val="100000"/>
                        </a:lnSpc>
                        <a:spcBef>
                          <a:spcPct val="20000"/>
                        </a:spcBef>
                        <a:spcAft>
                          <a:spcPct val="0"/>
                        </a:spcAft>
                        <a:buClr>
                          <a:srgbClr val="4ED153"/>
                        </a:buClr>
                        <a:buSzTx/>
                        <a:buFont typeface="Wingdings" charset="0"/>
                        <a:buNone/>
                        <a:tabLst/>
                      </a:pPr>
                      <a:r>
                        <a:rPr kumimoji="0" lang="en-US" sz="1800" b="1" i="0" u="none" strike="noStrike" cap="none" normalizeH="0" baseline="0" dirty="0">
                          <a:ln>
                            <a:noFill/>
                          </a:ln>
                          <a:solidFill>
                            <a:schemeClr val="tx1"/>
                          </a:solidFill>
                          <a:effectLst/>
                          <a:latin typeface="Calibri"/>
                          <a:ea typeface="MS PGothic" charset="0"/>
                          <a:cs typeface="Calibri"/>
                        </a:rPr>
                        <a:t>Your plan pays</a:t>
                      </a:r>
                    </a:p>
                  </a:txBody>
                  <a:tcPr marL="59717" marR="59717" marT="29859" marB="2985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13716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Calibri"/>
                          <a:ea typeface="MS PGothic" charset="0"/>
                          <a:cs typeface="Calibri"/>
                        </a:rPr>
                        <a:t>$650</a:t>
                      </a:r>
                    </a:p>
                  </a:txBody>
                  <a:tcPr marL="59717" marR="59717" marT="29859" marB="2985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ED07F"/>
                    </a:solidFill>
                  </a:tcPr>
                </a:tc>
                <a:tc>
                  <a:txBody>
                    <a:bodyPr/>
                    <a:lstStyle/>
                    <a:p>
                      <a:pPr marL="137160" marR="0" lvl="0" indent="0" algn="ctr" defTabSz="914400" rtl="0" eaLnBrk="0" fontAlgn="base" latinLnBrk="0" hangingPunct="0">
                        <a:lnSpc>
                          <a:spcPct val="70000"/>
                        </a:lnSpc>
                        <a:spcBef>
                          <a:spcPct val="20000"/>
                        </a:spcBef>
                        <a:spcAft>
                          <a:spcPct val="0"/>
                        </a:spcAft>
                        <a:buClr>
                          <a:srgbClr val="4ED153"/>
                        </a:buClr>
                        <a:buSzTx/>
                        <a:buFont typeface="Wingdings" charset="0"/>
                        <a:buNone/>
                        <a:tabLst/>
                      </a:pPr>
                      <a:r>
                        <a:rPr kumimoji="0" lang="en-US" sz="1800" b="0" i="0" u="none" strike="noStrike" cap="none" normalizeH="0" baseline="0" dirty="0">
                          <a:ln>
                            <a:noFill/>
                          </a:ln>
                          <a:solidFill>
                            <a:schemeClr val="tx1"/>
                          </a:solidFill>
                          <a:effectLst/>
                          <a:latin typeface="Calibri"/>
                          <a:ea typeface="MS PGothic" charset="0"/>
                          <a:cs typeface="Calibri"/>
                        </a:rPr>
                        <a:t>$800</a:t>
                      </a:r>
                    </a:p>
                  </a:txBody>
                  <a:tcPr marL="59717" marR="59717" marT="29859" marB="2985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EBCA"/>
                    </a:solidFill>
                  </a:tcPr>
                </a:tc>
                <a:tc>
                  <a:txBody>
                    <a:bodyPr/>
                    <a:lstStyle/>
                    <a:p>
                      <a:pPr marL="137160" marR="0" lvl="0" indent="0" algn="ctr" defTabSz="914400" rtl="0" eaLnBrk="0" fontAlgn="base" latinLnBrk="0" hangingPunct="0">
                        <a:lnSpc>
                          <a:spcPct val="70000"/>
                        </a:lnSpc>
                        <a:spcBef>
                          <a:spcPct val="20000"/>
                        </a:spcBef>
                        <a:spcAft>
                          <a:spcPct val="0"/>
                        </a:spcAft>
                        <a:buClr>
                          <a:srgbClr val="4ED153"/>
                        </a:buClr>
                        <a:buSzTx/>
                        <a:buFont typeface="Wingdings" charset="0"/>
                        <a:buNone/>
                        <a:tabLst/>
                      </a:pPr>
                      <a:r>
                        <a:rPr kumimoji="0" lang="en-US" sz="1800" b="0" i="0" u="none" strike="noStrike" cap="none" normalizeH="0" baseline="0" dirty="0">
                          <a:ln>
                            <a:noFill/>
                          </a:ln>
                          <a:solidFill>
                            <a:schemeClr val="tx1"/>
                          </a:solidFill>
                          <a:effectLst/>
                          <a:latin typeface="Calibri"/>
                          <a:ea typeface="MS PGothic" charset="0"/>
                          <a:cs typeface="Calibri"/>
                        </a:rPr>
                        <a:t>$1,100</a:t>
                      </a:r>
                    </a:p>
                  </a:txBody>
                  <a:tcPr marL="59717" marR="59717" marT="29859" marB="2985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3"/>
                  </a:ext>
                </a:extLst>
              </a:tr>
              <a:tr h="585336">
                <a:tc>
                  <a:txBody>
                    <a:bodyPr/>
                    <a:lstStyle/>
                    <a:p>
                      <a:pPr marL="137160" marR="0" lvl="0" indent="0" algn="l" defTabSz="914400" rtl="0" eaLnBrk="0" fontAlgn="base" latinLnBrk="0" hangingPunct="0">
                        <a:lnSpc>
                          <a:spcPct val="100000"/>
                        </a:lnSpc>
                        <a:spcBef>
                          <a:spcPct val="20000"/>
                        </a:spcBef>
                        <a:spcAft>
                          <a:spcPct val="0"/>
                        </a:spcAft>
                        <a:buClr>
                          <a:srgbClr val="4ED153"/>
                        </a:buClr>
                        <a:buSzTx/>
                        <a:buFont typeface="Wingdings" charset="0"/>
                        <a:buNone/>
                        <a:tabLst/>
                      </a:pPr>
                      <a:r>
                        <a:rPr kumimoji="0" lang="en-US" sz="1800" b="1" i="0" u="none" strike="noStrike" cap="none" normalizeH="0" baseline="0" dirty="0">
                          <a:ln>
                            <a:noFill/>
                          </a:ln>
                          <a:solidFill>
                            <a:schemeClr val="tx1"/>
                          </a:solidFill>
                          <a:effectLst/>
                          <a:latin typeface="Calibri"/>
                          <a:ea typeface="MS PGothic" charset="0"/>
                          <a:cs typeface="Calibri"/>
                        </a:rPr>
                        <a:t>You pay</a:t>
                      </a:r>
                    </a:p>
                  </a:txBody>
                  <a:tcPr marL="59717" marR="59717" marT="29859" marB="2985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137160" marR="0" lvl="0" indent="0" algn="ctr" defTabSz="914400" rtl="0" eaLnBrk="0" fontAlgn="base" latinLnBrk="0" hangingPunct="0">
                        <a:lnSpc>
                          <a:spcPct val="100000"/>
                        </a:lnSpc>
                        <a:spcBef>
                          <a:spcPct val="20000"/>
                        </a:spcBef>
                        <a:spcAft>
                          <a:spcPct val="0"/>
                        </a:spcAft>
                        <a:buClr>
                          <a:srgbClr val="4ED153"/>
                        </a:buClr>
                        <a:buSzTx/>
                        <a:buFont typeface="Wingdings" charset="0"/>
                        <a:buNone/>
                        <a:tabLst/>
                      </a:pPr>
                      <a:r>
                        <a:rPr kumimoji="0" lang="en-US" sz="2600" b="1" i="0" u="none" strike="noStrike" cap="none" normalizeH="0" baseline="0" dirty="0">
                          <a:ln>
                            <a:noFill/>
                          </a:ln>
                          <a:solidFill>
                            <a:schemeClr val="tx1"/>
                          </a:solidFill>
                          <a:effectLst/>
                          <a:latin typeface="Calibri"/>
                          <a:ea typeface="MS PGothic" charset="0"/>
                          <a:cs typeface="Calibri"/>
                        </a:rPr>
                        <a:t> </a:t>
                      </a:r>
                      <a:r>
                        <a:rPr kumimoji="0" lang="en-US" sz="2000" b="1" i="0" u="none" strike="noStrike" cap="none" normalizeH="0" baseline="0" dirty="0">
                          <a:ln>
                            <a:noFill/>
                          </a:ln>
                          <a:solidFill>
                            <a:schemeClr val="tx1"/>
                          </a:solidFill>
                          <a:effectLst/>
                          <a:latin typeface="Calibri"/>
                          <a:ea typeface="MS PGothic" charset="0"/>
                          <a:cs typeface="Calibri"/>
                        </a:rPr>
                        <a:t>$0</a:t>
                      </a:r>
                      <a:r>
                        <a:rPr kumimoji="0" lang="en-US" sz="1800" b="0" i="0" u="none" strike="noStrike" cap="none" normalizeH="0" baseline="0" dirty="0">
                          <a:ln>
                            <a:noFill/>
                          </a:ln>
                          <a:solidFill>
                            <a:schemeClr val="tx1"/>
                          </a:solidFill>
                          <a:effectLst/>
                          <a:latin typeface="Calibri"/>
                          <a:ea typeface="MS PGothic" charset="0"/>
                          <a:cs typeface="Calibri"/>
                        </a:rPr>
                        <a:t>  </a:t>
                      </a:r>
                    </a:p>
                  </a:txBody>
                  <a:tcPr marL="59717" marR="59717" marT="29859" marB="2985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ED07F"/>
                    </a:solidFill>
                  </a:tcPr>
                </a:tc>
                <a:tc>
                  <a:txBody>
                    <a:bodyPr/>
                    <a:lstStyle/>
                    <a:p>
                      <a:pPr marL="137160" marR="0" lvl="0" indent="0" algn="ctr" defTabSz="914400" rtl="0" eaLnBrk="0" fontAlgn="base" latinLnBrk="0" hangingPunct="0">
                        <a:lnSpc>
                          <a:spcPct val="100000"/>
                        </a:lnSpc>
                        <a:spcBef>
                          <a:spcPct val="20000"/>
                        </a:spcBef>
                        <a:spcAft>
                          <a:spcPct val="0"/>
                        </a:spcAft>
                        <a:buClr>
                          <a:srgbClr val="4ED153"/>
                        </a:buClr>
                        <a:buSzTx/>
                        <a:buFont typeface="Wingdings" charset="0"/>
                        <a:buNone/>
                        <a:tabLst/>
                      </a:pPr>
                      <a:r>
                        <a:rPr kumimoji="0" lang="en-US" sz="2100" b="1" i="0" u="none" strike="noStrike" cap="none" normalizeH="0" baseline="0" dirty="0">
                          <a:ln>
                            <a:noFill/>
                          </a:ln>
                          <a:solidFill>
                            <a:schemeClr val="tx1"/>
                          </a:solidFill>
                          <a:effectLst/>
                          <a:latin typeface="Calibri"/>
                          <a:ea typeface="MS PGothic" charset="0"/>
                          <a:cs typeface="Calibri"/>
                        </a:rPr>
                        <a:t>$0</a:t>
                      </a:r>
                    </a:p>
                  </a:txBody>
                  <a:tcPr marL="59717" marR="59717" marT="29859" marB="2985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EBCA"/>
                    </a:solidFill>
                  </a:tcPr>
                </a:tc>
                <a:tc>
                  <a:txBody>
                    <a:bodyPr/>
                    <a:lstStyle/>
                    <a:p>
                      <a:pPr marL="137160" marR="0" lvl="0" indent="0" algn="ctr" defTabSz="914400" rtl="0" eaLnBrk="0" fontAlgn="base" latinLnBrk="0" hangingPunct="0">
                        <a:lnSpc>
                          <a:spcPct val="100000"/>
                        </a:lnSpc>
                        <a:spcBef>
                          <a:spcPct val="20000"/>
                        </a:spcBef>
                        <a:spcAft>
                          <a:spcPct val="0"/>
                        </a:spcAft>
                        <a:buClr>
                          <a:srgbClr val="4ED153"/>
                        </a:buClr>
                        <a:buSzTx/>
                        <a:buFont typeface="Wingdings" charset="0"/>
                        <a:buNone/>
                        <a:tabLst/>
                      </a:pPr>
                      <a:r>
                        <a:rPr kumimoji="0" lang="en-US" sz="2100" b="1" i="0" u="none" strike="noStrike" cap="none" normalizeH="0" baseline="0" dirty="0">
                          <a:ln>
                            <a:noFill/>
                          </a:ln>
                          <a:solidFill>
                            <a:schemeClr val="tx1"/>
                          </a:solidFill>
                          <a:effectLst/>
                          <a:latin typeface="Calibri"/>
                          <a:ea typeface="MS PGothic" charset="0"/>
                          <a:cs typeface="Calibri"/>
                        </a:rPr>
                        <a:t>$300</a:t>
                      </a:r>
                    </a:p>
                  </a:txBody>
                  <a:tcPr marL="59717" marR="59717" marT="29859" marB="2985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4"/>
                  </a:ext>
                </a:extLst>
              </a:tr>
            </a:tbl>
          </a:graphicData>
        </a:graphic>
      </p:graphicFrame>
      <p:sp>
        <p:nvSpPr>
          <p:cNvPr id="8" name="Text Box 63"/>
          <p:cNvSpPr txBox="1">
            <a:spLocks noChangeArrowheads="1"/>
          </p:cNvSpPr>
          <p:nvPr/>
        </p:nvSpPr>
        <p:spPr bwMode="auto">
          <a:xfrm>
            <a:off x="58516" y="5481084"/>
            <a:ext cx="7439891" cy="4030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just"/>
            <a:r>
              <a:rPr lang="en-US" sz="1600" dirty="0">
                <a:latin typeface="Calibri"/>
                <a:cs typeface="Calibri"/>
              </a:rPr>
              <a:t>This example is for illustrative purposes only.  Refer to your plan of benefits for</a:t>
            </a:r>
          </a:p>
          <a:p>
            <a:pPr algn="just"/>
            <a:r>
              <a:rPr lang="en-US" sz="1600" dirty="0">
                <a:latin typeface="Calibri"/>
                <a:cs typeface="Calibri"/>
              </a:rPr>
              <a:t> details on your district specific plan. This illustration assumes no deductibles apply.</a:t>
            </a:r>
            <a:endParaRPr lang="en-US" sz="1600" b="1" dirty="0">
              <a:latin typeface="Arial" charset="0"/>
            </a:endParaRPr>
          </a:p>
        </p:txBody>
      </p:sp>
    </p:spTree>
    <p:extLst>
      <p:ext uri="{BB962C8B-B14F-4D97-AF65-F5344CB8AC3E}">
        <p14:creationId xmlns:p14="http://schemas.microsoft.com/office/powerpoint/2010/main" val="42536829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7" descr="ipad.jpg">
            <a:extLst>
              <a:ext uri="{FF2B5EF4-FFF2-40B4-BE49-F238E27FC236}">
                <a16:creationId xmlns:a16="http://schemas.microsoft.com/office/drawing/2014/main" id="{4431AAE5-8C91-4F6F-AE34-B69F200A1A1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3657"/>
          <a:stretch/>
        </p:blipFill>
        <p:spPr bwMode="auto">
          <a:xfrm>
            <a:off x="10625" y="13778"/>
            <a:ext cx="9159586" cy="6844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6" name="Picture 15">
            <a:extLst>
              <a:ext uri="{FF2B5EF4-FFF2-40B4-BE49-F238E27FC236}">
                <a16:creationId xmlns:a16="http://schemas.microsoft.com/office/drawing/2014/main" id="{8A5915CE-E6EC-4562-9117-E7A0F08854FE}"/>
              </a:ext>
            </a:extLst>
          </p:cNvPr>
          <p:cNvPicPr>
            <a:picLocks noChangeAspect="1"/>
          </p:cNvPicPr>
          <p:nvPr/>
        </p:nvPicPr>
        <p:blipFill rotWithShape="1">
          <a:blip r:embed="rId4">
            <a:extLst>
              <a:ext uri="{28A0092B-C50C-407E-A947-70E740481C1C}">
                <a14:useLocalDpi xmlns:a14="http://schemas.microsoft.com/office/drawing/2010/main" val="0"/>
              </a:ext>
            </a:extLst>
          </a:blip>
          <a:srcRect l="7543" t="19522" r="6788" b="27723"/>
          <a:stretch/>
        </p:blipFill>
        <p:spPr>
          <a:xfrm>
            <a:off x="15163" y="3269"/>
            <a:ext cx="9154821" cy="6883564"/>
          </a:xfrm>
          <a:prstGeom prst="rect">
            <a:avLst/>
          </a:prstGeom>
        </p:spPr>
      </p:pic>
      <p:sp>
        <p:nvSpPr>
          <p:cNvPr id="15" name="Text Placeholder 2">
            <a:extLst>
              <a:ext uri="{FF2B5EF4-FFF2-40B4-BE49-F238E27FC236}">
                <a16:creationId xmlns:a16="http://schemas.microsoft.com/office/drawing/2014/main" id="{882BEC67-A624-481A-92C2-0D105E46D6C5}"/>
              </a:ext>
            </a:extLst>
          </p:cNvPr>
          <p:cNvSpPr txBox="1">
            <a:spLocks/>
          </p:cNvSpPr>
          <p:nvPr/>
        </p:nvSpPr>
        <p:spPr>
          <a:xfrm>
            <a:off x="4995086" y="409310"/>
            <a:ext cx="4187825" cy="1054100"/>
          </a:xfrm>
          <a:prstGeom prst="rect">
            <a:avLst/>
          </a:prstGeom>
        </p:spPr>
        <p:txBody>
          <a:bodyPr>
            <a:noAutofit/>
          </a:bodyPr>
          <a:lstStyle>
            <a:lvl1pPr marL="0" marR="0" indent="0" algn="l" defTabSz="457200" rtl="0" eaLnBrk="1" fontAlgn="base" latinLnBrk="0" hangingPunct="1">
              <a:lnSpc>
                <a:spcPct val="90000"/>
              </a:lnSpc>
              <a:spcBef>
                <a:spcPct val="20000"/>
              </a:spcBef>
              <a:spcAft>
                <a:spcPct val="0"/>
              </a:spcAft>
              <a:buClrTx/>
              <a:buSzTx/>
              <a:buFontTx/>
              <a:buNone/>
              <a:tabLst/>
              <a:defRPr sz="4000" kern="0">
                <a:solidFill>
                  <a:schemeClr val="bg1"/>
                </a:solidFill>
                <a:latin typeface="Calibri Light"/>
                <a:ea typeface="+mn-ea"/>
                <a:cs typeface="Calibri Light"/>
              </a:defRPr>
            </a:lvl1pPr>
            <a:lvl2pPr marL="742950" marR="0" indent="-285750" algn="l" defTabSz="457200" rtl="0" eaLnBrk="1" fontAlgn="base" latinLnBrk="0" hangingPunct="1">
              <a:lnSpc>
                <a:spcPct val="100000"/>
              </a:lnSpc>
              <a:spcBef>
                <a:spcPct val="20000"/>
              </a:spcBef>
              <a:spcAft>
                <a:spcPct val="0"/>
              </a:spcAft>
              <a:buClrTx/>
              <a:buSzTx/>
              <a:buFont typeface="Wingdings" charset="2"/>
              <a:buChar char="ü"/>
              <a:tabLst/>
              <a:defRPr sz="2800" kern="1200">
                <a:solidFill>
                  <a:schemeClr val="tx1"/>
                </a:solidFill>
                <a:latin typeface="+mn-lt"/>
                <a:ea typeface="+mn-ea"/>
                <a:cs typeface="+mn-cs"/>
              </a:defRPr>
            </a:lvl2pPr>
            <a:lvl3pPr marL="1143000" marR="0" indent="-228600" algn="l" defTabSz="457200" rtl="0" eaLnBrk="1" fontAlgn="base" latinLnBrk="0" hangingPunct="1">
              <a:lnSpc>
                <a:spcPct val="100000"/>
              </a:lnSpc>
              <a:spcBef>
                <a:spcPct val="20000"/>
              </a:spcBef>
              <a:spcAft>
                <a:spcPct val="0"/>
              </a:spcAft>
              <a:buClrTx/>
              <a:buSzTx/>
              <a:buFont typeface="Wingdings" charset="2"/>
              <a:buChar char="ü"/>
              <a:tabLst/>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5000" dirty="0"/>
              <a:t>Web/mobile resources</a:t>
            </a:r>
          </a:p>
        </p:txBody>
      </p:sp>
    </p:spTree>
    <p:extLst>
      <p:ext uri="{BB962C8B-B14F-4D97-AF65-F5344CB8AC3E}">
        <p14:creationId xmlns:p14="http://schemas.microsoft.com/office/powerpoint/2010/main" val="28145988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23"/>
          </p:nvPr>
        </p:nvSpPr>
        <p:spPr>
          <a:xfrm>
            <a:off x="5471005" y="1606379"/>
            <a:ext cx="3363215" cy="3356918"/>
          </a:xfrm>
        </p:spPr>
        <p:txBody>
          <a:bodyPr>
            <a:normAutofit fontScale="85000" lnSpcReduction="20000"/>
          </a:bodyPr>
          <a:lstStyle/>
          <a:p>
            <a:pPr marL="342900" indent="-342900">
              <a:lnSpc>
                <a:spcPct val="110000"/>
              </a:lnSpc>
              <a:spcBef>
                <a:spcPts val="600"/>
              </a:spcBef>
              <a:spcAft>
                <a:spcPts val="600"/>
              </a:spcAft>
              <a:buClr>
                <a:schemeClr val="bg1"/>
              </a:buClr>
              <a:buFont typeface="Wingdings" panose="05000000000000000000" pitchFamily="2" charset="2"/>
              <a:buChar char="ü"/>
              <a:defRPr/>
            </a:pPr>
            <a:r>
              <a:rPr lang="en-US" dirty="0">
                <a:solidFill>
                  <a:schemeClr val="bg1">
                    <a:lumMod val="95000"/>
                  </a:schemeClr>
                </a:solidFill>
                <a:latin typeface="+mn-lt"/>
                <a:cs typeface="Arial"/>
              </a:rPr>
              <a:t>Call us toll-free at </a:t>
            </a:r>
            <a:r>
              <a:rPr lang="en-US" dirty="0">
                <a:solidFill>
                  <a:srgbClr val="FFFF00"/>
                </a:solidFill>
                <a:latin typeface="+mn-lt"/>
                <a:cs typeface="Arial"/>
              </a:rPr>
              <a:t>866-499-3001</a:t>
            </a:r>
          </a:p>
          <a:p>
            <a:pPr marL="342900" indent="-342900">
              <a:lnSpc>
                <a:spcPct val="110000"/>
              </a:lnSpc>
              <a:spcBef>
                <a:spcPts val="600"/>
              </a:spcBef>
              <a:spcAft>
                <a:spcPts val="600"/>
              </a:spcAft>
              <a:buClr>
                <a:schemeClr val="bg1"/>
              </a:buClr>
              <a:buFont typeface="Wingdings" panose="05000000000000000000" pitchFamily="2" charset="2"/>
              <a:buChar char="ü"/>
              <a:defRPr/>
            </a:pPr>
            <a:r>
              <a:rPr lang="en-US" dirty="0">
                <a:solidFill>
                  <a:schemeClr val="bg1">
                    <a:lumMod val="95000"/>
                  </a:schemeClr>
                </a:solidFill>
                <a:latin typeface="+mn-lt"/>
                <a:cs typeface="Arial"/>
              </a:rPr>
              <a:t>Speak to a Customer Service representative Monday through Friday, </a:t>
            </a:r>
            <a:r>
              <a:rPr lang="en-US" dirty="0">
                <a:solidFill>
                  <a:srgbClr val="FFFF00"/>
                </a:solidFill>
                <a:latin typeface="+mn-lt"/>
                <a:cs typeface="Arial"/>
              </a:rPr>
              <a:t>5 am to 5 pm PST</a:t>
            </a:r>
          </a:p>
          <a:p>
            <a:pPr marL="342900" indent="-342900">
              <a:lnSpc>
                <a:spcPct val="110000"/>
              </a:lnSpc>
              <a:spcBef>
                <a:spcPts val="600"/>
              </a:spcBef>
              <a:spcAft>
                <a:spcPts val="600"/>
              </a:spcAft>
              <a:buClr>
                <a:schemeClr val="bg1"/>
              </a:buClr>
              <a:buFont typeface="Wingdings" panose="05000000000000000000" pitchFamily="2" charset="2"/>
              <a:buChar char="ü"/>
              <a:defRPr/>
            </a:pPr>
            <a:r>
              <a:rPr lang="en-US" dirty="0">
                <a:solidFill>
                  <a:schemeClr val="bg1">
                    <a:lumMod val="95000"/>
                  </a:schemeClr>
                </a:solidFill>
                <a:latin typeface="+mn-lt"/>
                <a:cs typeface="Arial"/>
              </a:rPr>
              <a:t>For simple questions, use our automated phone system, available 24/7</a:t>
            </a:r>
          </a:p>
          <a:p>
            <a:pPr marL="342900" indent="-342900">
              <a:lnSpc>
                <a:spcPct val="110000"/>
              </a:lnSpc>
              <a:spcBef>
                <a:spcPts val="600"/>
              </a:spcBef>
              <a:spcAft>
                <a:spcPts val="600"/>
              </a:spcAft>
              <a:buClr>
                <a:schemeClr val="bg1"/>
              </a:buClr>
              <a:buFont typeface="Wingdings" panose="05000000000000000000" pitchFamily="2" charset="2"/>
              <a:buChar char="ü"/>
              <a:defRPr/>
            </a:pPr>
            <a:r>
              <a:rPr lang="en-US" dirty="0">
                <a:solidFill>
                  <a:schemeClr val="bg1">
                    <a:lumMod val="95000"/>
                  </a:schemeClr>
                </a:solidFill>
                <a:latin typeface="+mn-lt"/>
                <a:cs typeface="Arial"/>
              </a:rPr>
              <a:t>Ask online: Go to deltadentalins.com &gt; Contact Us &gt; </a:t>
            </a:r>
            <a:r>
              <a:rPr lang="en-US" dirty="0">
                <a:solidFill>
                  <a:srgbClr val="FFFF00"/>
                </a:solidFill>
                <a:latin typeface="+mn-lt"/>
                <a:cs typeface="Arial"/>
              </a:rPr>
              <a:t>Delta Dental of California </a:t>
            </a:r>
            <a:r>
              <a:rPr lang="en-US" dirty="0">
                <a:solidFill>
                  <a:schemeClr val="bg1">
                    <a:lumMod val="95000"/>
                  </a:schemeClr>
                </a:solidFill>
                <a:latin typeface="+mn-lt"/>
                <a:cs typeface="Arial"/>
              </a:rPr>
              <a:t>&gt; Customer Service Form</a:t>
            </a:r>
            <a:endParaRPr lang="en-US" dirty="0">
              <a:latin typeface="+mn-lt"/>
            </a:endParaRPr>
          </a:p>
        </p:txBody>
      </p:sp>
      <p:sp>
        <p:nvSpPr>
          <p:cNvPr id="2" name="Content Placeholder 1"/>
          <p:cNvSpPr>
            <a:spLocks noGrp="1"/>
          </p:cNvSpPr>
          <p:nvPr>
            <p:ph sz="quarter" idx="13"/>
          </p:nvPr>
        </p:nvSpPr>
        <p:spPr>
          <a:xfrm>
            <a:off x="540505" y="1700294"/>
            <a:ext cx="4201976" cy="700006"/>
          </a:xfrm>
        </p:spPr>
        <p:txBody>
          <a:bodyPr/>
          <a:lstStyle/>
          <a:p>
            <a:r>
              <a:rPr lang="en-US" dirty="0">
                <a:latin typeface="Calibri Light" charset="0"/>
                <a:ea typeface="MS PGothic" charset="0"/>
                <a:cs typeface="MS PGothic" charset="0"/>
              </a:rPr>
              <a:t>Get help by phone or online</a:t>
            </a:r>
            <a:endParaRPr lang="en-US" dirty="0">
              <a:solidFill>
                <a:srgbClr val="717375"/>
              </a:solidFill>
              <a:latin typeface="Calibri Light" charset="0"/>
              <a:ea typeface="MS PGothic" charset="0"/>
              <a:cs typeface="MS PGothic" charset="0"/>
            </a:endParaRPr>
          </a:p>
        </p:txBody>
      </p:sp>
      <p:sp>
        <p:nvSpPr>
          <p:cNvPr id="8" name="Text Placeholder 7">
            <a:extLst>
              <a:ext uri="{FF2B5EF4-FFF2-40B4-BE49-F238E27FC236}">
                <a16:creationId xmlns:a16="http://schemas.microsoft.com/office/drawing/2014/main" id="{77E24C0F-A07E-4A38-BB39-71380C0B2929}"/>
              </a:ext>
            </a:extLst>
          </p:cNvPr>
          <p:cNvSpPr>
            <a:spLocks noGrp="1"/>
          </p:cNvSpPr>
          <p:nvPr>
            <p:ph type="body" sz="quarter" idx="27"/>
          </p:nvPr>
        </p:nvSpPr>
        <p:spPr>
          <a:xfrm>
            <a:off x="513026" y="358261"/>
            <a:ext cx="5155801" cy="1354234"/>
          </a:xfrm>
        </p:spPr>
        <p:txBody>
          <a:bodyPr/>
          <a:lstStyle/>
          <a:p>
            <a:r>
              <a:rPr lang="en-US" dirty="0"/>
              <a:t>Contact Customer Service</a:t>
            </a:r>
          </a:p>
        </p:txBody>
      </p:sp>
      <p:pic>
        <p:nvPicPr>
          <p:cNvPr id="9" name="Picture 8" descr="200369545_mod.jpg">
            <a:extLst>
              <a:ext uri="{FF2B5EF4-FFF2-40B4-BE49-F238E27FC236}">
                <a16:creationId xmlns:a16="http://schemas.microsoft.com/office/drawing/2014/main" id="{10A91E97-84DC-41D2-B873-D912133FBFD4}"/>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913" y="2709117"/>
            <a:ext cx="4578926" cy="4124264"/>
          </a:xfrm>
          <a:prstGeom prst="rect">
            <a:avLst/>
          </a:prstGeom>
        </p:spPr>
      </p:pic>
    </p:spTree>
    <p:extLst>
      <p:ext uri="{BB962C8B-B14F-4D97-AF65-F5344CB8AC3E}">
        <p14:creationId xmlns:p14="http://schemas.microsoft.com/office/powerpoint/2010/main" val="19099797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43" y="2309995"/>
            <a:ext cx="6038876" cy="4548005"/>
          </a:xfrm>
          <a:prstGeom prst="rect">
            <a:avLst/>
          </a:prstGeom>
        </p:spPr>
      </p:pic>
      <p:sp>
        <p:nvSpPr>
          <p:cNvPr id="5" name="Content Placeholder 4"/>
          <p:cNvSpPr>
            <a:spLocks noGrp="1"/>
          </p:cNvSpPr>
          <p:nvPr>
            <p:ph type="body" sz="quarter" idx="32"/>
          </p:nvPr>
        </p:nvSpPr>
        <p:spPr>
          <a:xfrm>
            <a:off x="532077" y="364207"/>
            <a:ext cx="4308736" cy="1455496"/>
          </a:xfrm>
        </p:spPr>
        <p:txBody>
          <a:bodyPr anchor="ctr"/>
          <a:lstStyle/>
          <a:p>
            <a:r>
              <a:rPr lang="en-US" dirty="0"/>
              <a:t>Check out the website</a:t>
            </a:r>
          </a:p>
        </p:txBody>
      </p:sp>
      <p:sp>
        <p:nvSpPr>
          <p:cNvPr id="2" name="Content Placeholder 1"/>
          <p:cNvSpPr>
            <a:spLocks noGrp="1"/>
          </p:cNvSpPr>
          <p:nvPr>
            <p:ph type="body" sz="quarter" idx="24"/>
          </p:nvPr>
        </p:nvSpPr>
        <p:spPr>
          <a:xfrm>
            <a:off x="535069" y="1728957"/>
            <a:ext cx="7834790" cy="519113"/>
          </a:xfrm>
        </p:spPr>
        <p:txBody>
          <a:bodyPr>
            <a:normAutofit/>
          </a:bodyPr>
          <a:lstStyle/>
          <a:p>
            <a:r>
              <a:rPr lang="en-US" dirty="0">
                <a:latin typeface="Calibri Light" charset="0"/>
                <a:ea typeface="MS PGothic" charset="0"/>
                <a:cs typeface="MS PGothic" charset="0"/>
              </a:rPr>
              <a:t>deltadentalins.com</a:t>
            </a:r>
            <a:endParaRPr lang="en-US" dirty="0">
              <a:solidFill>
                <a:srgbClr val="717375"/>
              </a:solidFill>
              <a:latin typeface="Calibri Light" charset="0"/>
              <a:ea typeface="MS PGothic" charset="0"/>
              <a:cs typeface="MS PGothic" charset="0"/>
            </a:endParaRPr>
          </a:p>
        </p:txBody>
      </p:sp>
      <p:pic>
        <p:nvPicPr>
          <p:cNvPr id="8" name="Picture 8" descr="LargeCircleCropped_Oragne.png">
            <a:extLst>
              <a:ext uri="{FF2B5EF4-FFF2-40B4-BE49-F238E27FC236}">
                <a16:creationId xmlns:a16="http://schemas.microsoft.com/office/drawing/2014/main" id="{317C9C55-76E2-4F65-9AAE-7101097E763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33950" y="6350"/>
            <a:ext cx="421005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Oval 8">
            <a:extLst>
              <a:ext uri="{FF2B5EF4-FFF2-40B4-BE49-F238E27FC236}">
                <a16:creationId xmlns:a16="http://schemas.microsoft.com/office/drawing/2014/main" id="{B2829DE2-B7A1-4E65-8DF2-B3E2272ED2EB}"/>
              </a:ext>
            </a:extLst>
          </p:cNvPr>
          <p:cNvSpPr/>
          <p:nvPr/>
        </p:nvSpPr>
        <p:spPr>
          <a:xfrm>
            <a:off x="4721591" y="424507"/>
            <a:ext cx="5926328" cy="5926328"/>
          </a:xfrm>
          <a:prstGeom prst="ellipse">
            <a:avLst/>
          </a:prstGeom>
          <a:noFill/>
          <a:ln>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Oval 9">
            <a:extLst>
              <a:ext uri="{FF2B5EF4-FFF2-40B4-BE49-F238E27FC236}">
                <a16:creationId xmlns:a16="http://schemas.microsoft.com/office/drawing/2014/main" id="{7FEA0A6D-5CA6-4D38-B180-DE34CAC32DB0}"/>
              </a:ext>
            </a:extLst>
          </p:cNvPr>
          <p:cNvSpPr/>
          <p:nvPr/>
        </p:nvSpPr>
        <p:spPr>
          <a:xfrm>
            <a:off x="4721591" y="453609"/>
            <a:ext cx="5664596" cy="5664596"/>
          </a:xfrm>
          <a:prstGeom prst="ellipse">
            <a:avLst/>
          </a:prstGeom>
          <a:solidFill>
            <a:schemeClr val="accent3"/>
          </a:solidFill>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Oval 10">
            <a:extLst>
              <a:ext uri="{FF2B5EF4-FFF2-40B4-BE49-F238E27FC236}">
                <a16:creationId xmlns:a16="http://schemas.microsoft.com/office/drawing/2014/main" id="{82D23BD5-A58C-46D4-9CC1-66835F4AD076}"/>
              </a:ext>
            </a:extLst>
          </p:cNvPr>
          <p:cNvSpPr/>
          <p:nvPr/>
        </p:nvSpPr>
        <p:spPr>
          <a:xfrm>
            <a:off x="7552938" y="5820032"/>
            <a:ext cx="640641" cy="640641"/>
          </a:xfrm>
          <a:prstGeom prst="ellipse">
            <a:avLst/>
          </a:prstGeom>
          <a:noFill/>
          <a:ln>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Oval 11">
            <a:extLst>
              <a:ext uri="{FF2B5EF4-FFF2-40B4-BE49-F238E27FC236}">
                <a16:creationId xmlns:a16="http://schemas.microsoft.com/office/drawing/2014/main" id="{45A444CF-66F6-41B1-9DBD-A9239A50737F}"/>
              </a:ext>
            </a:extLst>
          </p:cNvPr>
          <p:cNvSpPr/>
          <p:nvPr/>
        </p:nvSpPr>
        <p:spPr>
          <a:xfrm>
            <a:off x="8193579" y="5499711"/>
            <a:ext cx="640641" cy="640641"/>
          </a:xfrm>
          <a:prstGeom prst="ellipse">
            <a:avLst/>
          </a:prstGeom>
          <a:noFill/>
          <a:ln>
            <a:solidFill>
              <a:srgbClr val="FFFFFF"/>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val 12">
            <a:extLst>
              <a:ext uri="{FF2B5EF4-FFF2-40B4-BE49-F238E27FC236}">
                <a16:creationId xmlns:a16="http://schemas.microsoft.com/office/drawing/2014/main" id="{64B6ED83-FB0D-4ABC-A22D-D6247A35A1D5}"/>
              </a:ext>
            </a:extLst>
          </p:cNvPr>
          <p:cNvSpPr/>
          <p:nvPr/>
        </p:nvSpPr>
        <p:spPr>
          <a:xfrm>
            <a:off x="7552938" y="5487588"/>
            <a:ext cx="863247" cy="863247"/>
          </a:xfrm>
          <a:prstGeom prst="ellipse">
            <a:avLst/>
          </a:prstGeom>
          <a:solidFill>
            <a:schemeClr val="accent4"/>
          </a:solidFill>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Content Placeholder 32">
            <a:extLst>
              <a:ext uri="{FF2B5EF4-FFF2-40B4-BE49-F238E27FC236}">
                <a16:creationId xmlns:a16="http://schemas.microsoft.com/office/drawing/2014/main" id="{C6C12B31-FADD-4C78-947E-9545332C5955}"/>
              </a:ext>
            </a:extLst>
          </p:cNvPr>
          <p:cNvSpPr txBox="1">
            <a:spLocks/>
          </p:cNvSpPr>
          <p:nvPr/>
        </p:nvSpPr>
        <p:spPr>
          <a:xfrm>
            <a:off x="5053172" y="1400782"/>
            <a:ext cx="4080685" cy="3834888"/>
          </a:xfrm>
          <a:prstGeom prst="rect">
            <a:avLst/>
          </a:prstGeom>
        </p:spPr>
        <p:txBody>
          <a:bodyPr>
            <a:noAutofit/>
          </a:bodyPr>
          <a:lstStyle>
            <a:lvl1pPr marL="0" marR="0" indent="0" algn="l" defTabSz="457200" rtl="0" eaLnBrk="1" fontAlgn="base" latinLnBrk="0" hangingPunct="1">
              <a:lnSpc>
                <a:spcPct val="90000"/>
              </a:lnSpc>
              <a:spcBef>
                <a:spcPct val="20000"/>
              </a:spcBef>
              <a:spcAft>
                <a:spcPct val="0"/>
              </a:spcAft>
              <a:buClrTx/>
              <a:buSzTx/>
              <a:buFontTx/>
              <a:buNone/>
              <a:tabLst/>
              <a:defRPr sz="2000" b="0" i="0" kern="0">
                <a:solidFill>
                  <a:schemeClr val="bg1"/>
                </a:solidFill>
                <a:latin typeface="Calibri Light"/>
                <a:ea typeface="+mn-ea"/>
                <a:cs typeface="Calibri Light"/>
              </a:defRPr>
            </a:lvl1pPr>
            <a:lvl2pPr marL="742950" marR="0" indent="-285750" algn="l" defTabSz="457200" rtl="0" eaLnBrk="1" fontAlgn="base" latinLnBrk="0" hangingPunct="1">
              <a:lnSpc>
                <a:spcPct val="100000"/>
              </a:lnSpc>
              <a:spcBef>
                <a:spcPct val="20000"/>
              </a:spcBef>
              <a:spcAft>
                <a:spcPct val="0"/>
              </a:spcAft>
              <a:buClrTx/>
              <a:buSzTx/>
              <a:buFont typeface="Wingdings" charset="2"/>
              <a:buChar char="ü"/>
              <a:tabLst/>
              <a:defRPr sz="2800" kern="1200">
                <a:solidFill>
                  <a:schemeClr val="tx1"/>
                </a:solidFill>
                <a:latin typeface="+mn-lt"/>
                <a:ea typeface="+mn-ea"/>
                <a:cs typeface="+mn-cs"/>
              </a:defRPr>
            </a:lvl2pPr>
            <a:lvl3pPr marL="1143000" marR="0" indent="-228600" algn="l" defTabSz="457200" rtl="0" eaLnBrk="1" fontAlgn="base" latinLnBrk="0" hangingPunct="1">
              <a:lnSpc>
                <a:spcPct val="100000"/>
              </a:lnSpc>
              <a:spcBef>
                <a:spcPct val="20000"/>
              </a:spcBef>
              <a:spcAft>
                <a:spcPct val="0"/>
              </a:spcAft>
              <a:buClrTx/>
              <a:buSzTx/>
              <a:buFont typeface="Wingdings" charset="2"/>
              <a:buChar char="ü"/>
              <a:tabLst/>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indent="-457200" fontAlgn="auto">
              <a:lnSpc>
                <a:spcPct val="110000"/>
              </a:lnSpc>
              <a:spcBef>
                <a:spcPts val="600"/>
              </a:spcBef>
              <a:spcAft>
                <a:spcPts val="600"/>
              </a:spcAft>
              <a:buClr>
                <a:schemeClr val="bg1"/>
              </a:buClr>
              <a:buFont typeface="Wingdings" panose="05000000000000000000" pitchFamily="2" charset="2"/>
              <a:buChar char="ü"/>
              <a:defRPr/>
            </a:pPr>
            <a:r>
              <a:rPr lang="en-US" sz="1900" kern="0" dirty="0">
                <a:solidFill>
                  <a:schemeClr val="bg1"/>
                </a:solidFill>
                <a:cs typeface="Arial"/>
              </a:rPr>
              <a:t>Search for a network dentist in your area.</a:t>
            </a:r>
          </a:p>
          <a:p>
            <a:pPr lvl="1" indent="-457200" fontAlgn="auto">
              <a:lnSpc>
                <a:spcPct val="110000"/>
              </a:lnSpc>
              <a:spcBef>
                <a:spcPts val="600"/>
              </a:spcBef>
              <a:spcAft>
                <a:spcPts val="600"/>
              </a:spcAft>
              <a:buClr>
                <a:schemeClr val="bg1"/>
              </a:buClr>
              <a:buFont typeface="Wingdings" panose="05000000000000000000" pitchFamily="2" charset="2"/>
              <a:buChar char="ü"/>
              <a:defRPr/>
            </a:pPr>
            <a:r>
              <a:rPr lang="en-US" sz="1900" kern="0" dirty="0">
                <a:solidFill>
                  <a:schemeClr val="bg1"/>
                </a:solidFill>
                <a:cs typeface="Arial"/>
              </a:rPr>
              <a:t>Get answers to common questions about your dental plan.</a:t>
            </a:r>
          </a:p>
          <a:p>
            <a:pPr lvl="1" indent="-457200" fontAlgn="auto">
              <a:lnSpc>
                <a:spcPct val="110000"/>
              </a:lnSpc>
              <a:spcBef>
                <a:spcPts val="600"/>
              </a:spcBef>
              <a:spcAft>
                <a:spcPts val="600"/>
              </a:spcAft>
              <a:buClr>
                <a:schemeClr val="bg1"/>
              </a:buClr>
              <a:buFont typeface="Wingdings" panose="05000000000000000000" pitchFamily="2" charset="2"/>
              <a:buChar char="ü"/>
              <a:defRPr/>
            </a:pPr>
            <a:r>
              <a:rPr lang="en-US" sz="1900" kern="0" dirty="0">
                <a:solidFill>
                  <a:schemeClr val="bg1"/>
                </a:solidFill>
                <a:cs typeface="Arial"/>
              </a:rPr>
              <a:t>Read articles, browse recipes and watch videos about oral health on the SmileWay® Wellness site.</a:t>
            </a:r>
          </a:p>
          <a:p>
            <a:pPr lvl="1" indent="-457200" fontAlgn="auto">
              <a:lnSpc>
                <a:spcPct val="110000"/>
              </a:lnSpc>
              <a:spcBef>
                <a:spcPts val="600"/>
              </a:spcBef>
              <a:spcAft>
                <a:spcPts val="600"/>
              </a:spcAft>
              <a:buClr>
                <a:schemeClr val="bg1"/>
              </a:buClr>
              <a:buFont typeface="Wingdings" panose="05000000000000000000" pitchFamily="2" charset="2"/>
              <a:buChar char="ü"/>
              <a:defRPr/>
            </a:pPr>
            <a:r>
              <a:rPr lang="en-US" sz="1900" kern="0" dirty="0">
                <a:solidFill>
                  <a:schemeClr val="bg1"/>
                </a:solidFill>
                <a:cs typeface="Arial"/>
              </a:rPr>
              <a:t>Subscribe to </a:t>
            </a:r>
            <a:r>
              <a:rPr lang="en-US" sz="1900" i="1" kern="0" dirty="0">
                <a:solidFill>
                  <a:schemeClr val="bg1"/>
                </a:solidFill>
                <a:cs typeface="Arial"/>
              </a:rPr>
              <a:t>Grin!</a:t>
            </a:r>
            <a:r>
              <a:rPr lang="en-US" sz="1900" kern="0" dirty="0">
                <a:solidFill>
                  <a:schemeClr val="bg1"/>
                </a:solidFill>
                <a:cs typeface="Arial"/>
              </a:rPr>
              <a:t>, our quarterly wellness e-magazine</a:t>
            </a:r>
            <a:r>
              <a:rPr lang="en-US" sz="1900" i="1" kern="0" dirty="0">
                <a:solidFill>
                  <a:schemeClr val="bg1"/>
                </a:solidFill>
                <a:cs typeface="Arial"/>
              </a:rPr>
              <a:t>.</a:t>
            </a:r>
          </a:p>
        </p:txBody>
      </p:sp>
    </p:spTree>
    <p:extLst>
      <p:ext uri="{BB962C8B-B14F-4D97-AF65-F5344CB8AC3E}">
        <p14:creationId xmlns:p14="http://schemas.microsoft.com/office/powerpoint/2010/main" val="17729859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pad.jp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2655211"/>
            <a:ext cx="5518434" cy="4184100"/>
          </a:xfrm>
          <a:prstGeom prst="rect">
            <a:avLst/>
          </a:prstGeom>
        </p:spPr>
      </p:pic>
      <p:pic>
        <p:nvPicPr>
          <p:cNvPr id="7" name="Picture 8" descr="LargeCircleCropped_Oragne.png">
            <a:extLst>
              <a:ext uri="{FF2B5EF4-FFF2-40B4-BE49-F238E27FC236}">
                <a16:creationId xmlns:a16="http://schemas.microsoft.com/office/drawing/2014/main" id="{3DD5B8A2-123C-4823-BF52-6E3766212D9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33950" y="6350"/>
            <a:ext cx="421005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Oval 7">
            <a:extLst>
              <a:ext uri="{FF2B5EF4-FFF2-40B4-BE49-F238E27FC236}">
                <a16:creationId xmlns:a16="http://schemas.microsoft.com/office/drawing/2014/main" id="{AD79337E-2FCA-420A-8393-70B4CF8E0FDE}"/>
              </a:ext>
            </a:extLst>
          </p:cNvPr>
          <p:cNvSpPr/>
          <p:nvPr/>
        </p:nvSpPr>
        <p:spPr>
          <a:xfrm>
            <a:off x="4721591" y="424507"/>
            <a:ext cx="5926328" cy="5926328"/>
          </a:xfrm>
          <a:prstGeom prst="ellipse">
            <a:avLst/>
          </a:prstGeom>
          <a:noFill/>
          <a:ln>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Oval 8">
            <a:extLst>
              <a:ext uri="{FF2B5EF4-FFF2-40B4-BE49-F238E27FC236}">
                <a16:creationId xmlns:a16="http://schemas.microsoft.com/office/drawing/2014/main" id="{020ADD85-E1A8-4D23-9D6C-A59D0E712092}"/>
              </a:ext>
            </a:extLst>
          </p:cNvPr>
          <p:cNvSpPr/>
          <p:nvPr/>
        </p:nvSpPr>
        <p:spPr>
          <a:xfrm>
            <a:off x="4721591" y="453609"/>
            <a:ext cx="5664596" cy="5664596"/>
          </a:xfrm>
          <a:prstGeom prst="ellipse">
            <a:avLst/>
          </a:prstGeom>
          <a:solidFill>
            <a:schemeClr val="accent4"/>
          </a:solidFill>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Oval 9">
            <a:extLst>
              <a:ext uri="{FF2B5EF4-FFF2-40B4-BE49-F238E27FC236}">
                <a16:creationId xmlns:a16="http://schemas.microsoft.com/office/drawing/2014/main" id="{9B446065-DCB8-4E1F-851A-D1CA8FAB1C39}"/>
              </a:ext>
            </a:extLst>
          </p:cNvPr>
          <p:cNvSpPr/>
          <p:nvPr/>
        </p:nvSpPr>
        <p:spPr>
          <a:xfrm>
            <a:off x="5936469" y="5710194"/>
            <a:ext cx="640641" cy="640641"/>
          </a:xfrm>
          <a:prstGeom prst="ellipse">
            <a:avLst/>
          </a:prstGeom>
          <a:noFill/>
          <a:ln>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Oval 10">
            <a:extLst>
              <a:ext uri="{FF2B5EF4-FFF2-40B4-BE49-F238E27FC236}">
                <a16:creationId xmlns:a16="http://schemas.microsoft.com/office/drawing/2014/main" id="{9B7C1BDA-0300-4ACE-A953-70DBEF9F53D1}"/>
              </a:ext>
            </a:extLst>
          </p:cNvPr>
          <p:cNvSpPr/>
          <p:nvPr/>
        </p:nvSpPr>
        <p:spPr>
          <a:xfrm>
            <a:off x="6577110" y="5490149"/>
            <a:ext cx="640641" cy="640641"/>
          </a:xfrm>
          <a:prstGeom prst="ellipse">
            <a:avLst/>
          </a:prstGeom>
          <a:noFill/>
          <a:ln>
            <a:solidFill>
              <a:srgbClr val="FFFFFF"/>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Oval 11">
            <a:extLst>
              <a:ext uri="{FF2B5EF4-FFF2-40B4-BE49-F238E27FC236}">
                <a16:creationId xmlns:a16="http://schemas.microsoft.com/office/drawing/2014/main" id="{74102185-CB4B-49F9-BAE1-78F572BAAE20}"/>
              </a:ext>
            </a:extLst>
          </p:cNvPr>
          <p:cNvSpPr/>
          <p:nvPr/>
        </p:nvSpPr>
        <p:spPr>
          <a:xfrm>
            <a:off x="5936469" y="5377750"/>
            <a:ext cx="863247" cy="863247"/>
          </a:xfrm>
          <a:prstGeom prst="ellipse">
            <a:avLst/>
          </a:prstGeom>
          <a:solidFill>
            <a:schemeClr val="accent3"/>
          </a:solidFill>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Content Placeholder 32">
            <a:extLst>
              <a:ext uri="{FF2B5EF4-FFF2-40B4-BE49-F238E27FC236}">
                <a16:creationId xmlns:a16="http://schemas.microsoft.com/office/drawing/2014/main" id="{A822441A-B0F7-46B1-A201-013F4A5738B1}"/>
              </a:ext>
            </a:extLst>
          </p:cNvPr>
          <p:cNvSpPr txBox="1">
            <a:spLocks/>
          </p:cNvSpPr>
          <p:nvPr/>
        </p:nvSpPr>
        <p:spPr>
          <a:xfrm>
            <a:off x="5258521" y="1373749"/>
            <a:ext cx="3767522" cy="3589548"/>
          </a:xfrm>
          <a:prstGeom prst="rect">
            <a:avLst/>
          </a:prstGeom>
        </p:spPr>
        <p:txBody>
          <a:bodyPr>
            <a:noAutofit/>
          </a:bodyPr>
          <a:lstStyle>
            <a:lvl1pPr marL="0" marR="0" indent="0" algn="l" defTabSz="457200" rtl="0" eaLnBrk="1" fontAlgn="base" latinLnBrk="0" hangingPunct="1">
              <a:lnSpc>
                <a:spcPct val="90000"/>
              </a:lnSpc>
              <a:spcBef>
                <a:spcPct val="20000"/>
              </a:spcBef>
              <a:spcAft>
                <a:spcPct val="0"/>
              </a:spcAft>
              <a:buClrTx/>
              <a:buSzTx/>
              <a:buFontTx/>
              <a:buNone/>
              <a:tabLst/>
              <a:defRPr sz="2000" b="0" i="0" kern="0">
                <a:solidFill>
                  <a:schemeClr val="bg1"/>
                </a:solidFill>
                <a:latin typeface="Calibri Light"/>
                <a:ea typeface="+mn-ea"/>
                <a:cs typeface="Calibri Light"/>
              </a:defRPr>
            </a:lvl1pPr>
            <a:lvl2pPr marL="742950" marR="0" indent="-285750" algn="l" defTabSz="457200" rtl="0" eaLnBrk="1" fontAlgn="base" latinLnBrk="0" hangingPunct="1">
              <a:lnSpc>
                <a:spcPct val="100000"/>
              </a:lnSpc>
              <a:spcBef>
                <a:spcPct val="20000"/>
              </a:spcBef>
              <a:spcAft>
                <a:spcPct val="0"/>
              </a:spcAft>
              <a:buClrTx/>
              <a:buSzTx/>
              <a:buFont typeface="Wingdings" charset="2"/>
              <a:buChar char="ü"/>
              <a:tabLst/>
              <a:defRPr sz="2800" kern="1200">
                <a:solidFill>
                  <a:schemeClr val="tx1"/>
                </a:solidFill>
                <a:latin typeface="+mn-lt"/>
                <a:ea typeface="+mn-ea"/>
                <a:cs typeface="+mn-cs"/>
              </a:defRPr>
            </a:lvl2pPr>
            <a:lvl3pPr marL="1143000" marR="0" indent="-228600" algn="l" defTabSz="457200" rtl="0" eaLnBrk="1" fontAlgn="base" latinLnBrk="0" hangingPunct="1">
              <a:lnSpc>
                <a:spcPct val="100000"/>
              </a:lnSpc>
              <a:spcBef>
                <a:spcPct val="20000"/>
              </a:spcBef>
              <a:spcAft>
                <a:spcPct val="0"/>
              </a:spcAft>
              <a:buClrTx/>
              <a:buSzTx/>
              <a:buFont typeface="Wingdings" charset="2"/>
              <a:buChar char="ü"/>
              <a:tabLst/>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indent="-457200" fontAlgn="auto">
              <a:lnSpc>
                <a:spcPct val="110000"/>
              </a:lnSpc>
              <a:spcBef>
                <a:spcPts val="600"/>
              </a:spcBef>
              <a:spcAft>
                <a:spcPts val="600"/>
              </a:spcAft>
              <a:buClr>
                <a:schemeClr val="bg1"/>
              </a:buClr>
              <a:buFont typeface="Wingdings" panose="05000000000000000000" pitchFamily="2" charset="2"/>
              <a:buChar char="ü"/>
              <a:defRPr/>
            </a:pPr>
            <a:r>
              <a:rPr lang="en-US" sz="1800" kern="0" dirty="0">
                <a:solidFill>
                  <a:schemeClr val="bg1"/>
                </a:solidFill>
                <a:cs typeface="Arial"/>
              </a:rPr>
              <a:t>Check your plan details: eligibility, covered services and level of benefits.</a:t>
            </a:r>
          </a:p>
          <a:p>
            <a:pPr lvl="1" indent="-457200" fontAlgn="auto">
              <a:lnSpc>
                <a:spcPct val="110000"/>
              </a:lnSpc>
              <a:spcBef>
                <a:spcPts val="600"/>
              </a:spcBef>
              <a:spcAft>
                <a:spcPts val="600"/>
              </a:spcAft>
              <a:buClr>
                <a:schemeClr val="bg1"/>
              </a:buClr>
              <a:buFont typeface="Wingdings" panose="05000000000000000000" pitchFamily="2" charset="2"/>
              <a:buChar char="ü"/>
              <a:defRPr/>
            </a:pPr>
            <a:r>
              <a:rPr lang="en-US" sz="1800" kern="0" dirty="0">
                <a:solidFill>
                  <a:schemeClr val="bg1"/>
                </a:solidFill>
                <a:cs typeface="Arial"/>
              </a:rPr>
              <a:t>Look up claim statements for recent dental visits.</a:t>
            </a:r>
          </a:p>
          <a:p>
            <a:pPr lvl="1" indent="-457200" fontAlgn="auto">
              <a:lnSpc>
                <a:spcPct val="110000"/>
              </a:lnSpc>
              <a:spcBef>
                <a:spcPts val="600"/>
              </a:spcBef>
              <a:spcAft>
                <a:spcPts val="600"/>
              </a:spcAft>
              <a:buClr>
                <a:schemeClr val="bg1"/>
              </a:buClr>
              <a:buFont typeface="Wingdings" panose="05000000000000000000" pitchFamily="2" charset="2"/>
              <a:buChar char="ü"/>
              <a:defRPr/>
            </a:pPr>
            <a:r>
              <a:rPr lang="en-US" sz="1800" kern="0" dirty="0">
                <a:solidFill>
                  <a:schemeClr val="bg1"/>
                </a:solidFill>
                <a:cs typeface="Arial"/>
              </a:rPr>
              <a:t>View or print your ID card.</a:t>
            </a:r>
          </a:p>
          <a:p>
            <a:pPr lvl="1" indent="-457200" fontAlgn="auto">
              <a:lnSpc>
                <a:spcPct val="110000"/>
              </a:lnSpc>
              <a:spcBef>
                <a:spcPts val="600"/>
              </a:spcBef>
              <a:spcAft>
                <a:spcPts val="600"/>
              </a:spcAft>
              <a:buClr>
                <a:schemeClr val="bg1"/>
              </a:buClr>
              <a:buFont typeface="Wingdings" panose="05000000000000000000" pitchFamily="2" charset="2"/>
              <a:buChar char="ü"/>
              <a:defRPr/>
            </a:pPr>
            <a:r>
              <a:rPr lang="en-US" sz="1800" kern="0" dirty="0">
                <a:solidFill>
                  <a:schemeClr val="bg1"/>
                </a:solidFill>
                <a:cs typeface="Arial"/>
              </a:rPr>
              <a:t>Estimate the cost of your next procedure.</a:t>
            </a:r>
          </a:p>
          <a:p>
            <a:pPr lvl="1" indent="-457200" fontAlgn="auto">
              <a:lnSpc>
                <a:spcPct val="110000"/>
              </a:lnSpc>
              <a:spcBef>
                <a:spcPts val="600"/>
              </a:spcBef>
              <a:spcAft>
                <a:spcPts val="600"/>
              </a:spcAft>
              <a:buClr>
                <a:schemeClr val="bg1"/>
              </a:buClr>
              <a:buFont typeface="Wingdings" panose="05000000000000000000" pitchFamily="2" charset="2"/>
              <a:buChar char="ü"/>
              <a:defRPr/>
            </a:pPr>
            <a:r>
              <a:rPr lang="en-US" sz="1800" kern="0" dirty="0">
                <a:solidFill>
                  <a:schemeClr val="bg1"/>
                </a:solidFill>
                <a:cs typeface="Arial"/>
              </a:rPr>
              <a:t>Submit questions to Customer Service.</a:t>
            </a:r>
          </a:p>
        </p:txBody>
      </p:sp>
      <p:sp>
        <p:nvSpPr>
          <p:cNvPr id="5" name="Content Placeholder 4"/>
          <p:cNvSpPr>
            <a:spLocks noGrp="1"/>
          </p:cNvSpPr>
          <p:nvPr>
            <p:ph type="body" sz="quarter" idx="32"/>
          </p:nvPr>
        </p:nvSpPr>
        <p:spPr>
          <a:xfrm>
            <a:off x="532077" y="364207"/>
            <a:ext cx="4938928" cy="1009542"/>
          </a:xfrm>
        </p:spPr>
        <p:txBody>
          <a:bodyPr/>
          <a:lstStyle/>
          <a:p>
            <a:r>
              <a:rPr lang="en-US" dirty="0"/>
              <a:t>Sign up for an online account</a:t>
            </a:r>
          </a:p>
        </p:txBody>
      </p:sp>
      <p:sp>
        <p:nvSpPr>
          <p:cNvPr id="2" name="Content Placeholder 1"/>
          <p:cNvSpPr>
            <a:spLocks noGrp="1"/>
          </p:cNvSpPr>
          <p:nvPr>
            <p:ph type="body" sz="quarter" idx="24"/>
          </p:nvPr>
        </p:nvSpPr>
        <p:spPr>
          <a:xfrm>
            <a:off x="535069" y="1756866"/>
            <a:ext cx="4089101" cy="894035"/>
          </a:xfrm>
        </p:spPr>
        <p:txBody>
          <a:bodyPr>
            <a:normAutofit/>
          </a:bodyPr>
          <a:lstStyle/>
          <a:p>
            <a:r>
              <a:rPr lang="en-US" kern="0" dirty="0">
                <a:latin typeface="Calibri Light" charset="0"/>
                <a:ea typeface="MS PGothic" charset="0"/>
                <a:cs typeface="MS PGothic" charset="0"/>
              </a:rPr>
              <a:t>Check your benefits information online</a:t>
            </a:r>
            <a:endParaRPr lang="en-US" kern="0" dirty="0">
              <a:solidFill>
                <a:srgbClr val="717375"/>
              </a:solidFill>
              <a:latin typeface="Calibri Light" charset="0"/>
              <a:ea typeface="MS PGothic" charset="0"/>
              <a:cs typeface="MS PGothic" charset="0"/>
            </a:endParaRPr>
          </a:p>
        </p:txBody>
      </p:sp>
      <p:sp>
        <p:nvSpPr>
          <p:cNvPr id="14" name="Text Placeholder 13">
            <a:extLst>
              <a:ext uri="{FF2B5EF4-FFF2-40B4-BE49-F238E27FC236}">
                <a16:creationId xmlns:a16="http://schemas.microsoft.com/office/drawing/2014/main" id="{CDFE6A0D-AD70-4061-8B77-2A4CE9A7B424}"/>
              </a:ext>
            </a:extLst>
          </p:cNvPr>
          <p:cNvSpPr>
            <a:spLocks noGrp="1"/>
          </p:cNvSpPr>
          <p:nvPr>
            <p:ph type="body" sz="quarter" idx="25"/>
          </p:nvPr>
        </p:nvSpPr>
        <p:spPr/>
        <p:txBody>
          <a:bodyPr/>
          <a:lstStyle/>
          <a:p>
            <a:endParaRPr lang="en-US"/>
          </a:p>
        </p:txBody>
      </p:sp>
    </p:spTree>
    <p:extLst>
      <p:ext uri="{BB962C8B-B14F-4D97-AF65-F5344CB8AC3E}">
        <p14:creationId xmlns:p14="http://schemas.microsoft.com/office/powerpoint/2010/main" val="29243721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cstate="print">
            <a:extLst>
              <a:ext uri="{28A0092B-C50C-407E-A947-70E740481C1C}">
                <a14:useLocalDpi xmlns:a14="http://schemas.microsoft.com/office/drawing/2010/main"/>
              </a:ext>
            </a:extLst>
          </a:blip>
          <a:srcRect t="10067" b="5427"/>
          <a:stretch/>
        </p:blipFill>
        <p:spPr>
          <a:xfrm>
            <a:off x="0" y="2590800"/>
            <a:ext cx="5376710" cy="4254392"/>
          </a:xfrm>
          <a:prstGeom prst="rect">
            <a:avLst/>
          </a:prstGeom>
        </p:spPr>
      </p:pic>
      <p:pic>
        <p:nvPicPr>
          <p:cNvPr id="6" name="Picture 8" descr="LargeCircleCropped_Oragne.png">
            <a:extLst>
              <a:ext uri="{FF2B5EF4-FFF2-40B4-BE49-F238E27FC236}">
                <a16:creationId xmlns:a16="http://schemas.microsoft.com/office/drawing/2014/main" id="{4DCF15E3-3360-4FF9-8289-7C06C7036B1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33950" y="6350"/>
            <a:ext cx="421005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Oval 6">
            <a:extLst>
              <a:ext uri="{FF2B5EF4-FFF2-40B4-BE49-F238E27FC236}">
                <a16:creationId xmlns:a16="http://schemas.microsoft.com/office/drawing/2014/main" id="{51155E79-9BED-42E7-9679-D4AFFE697F9A}"/>
              </a:ext>
            </a:extLst>
          </p:cNvPr>
          <p:cNvSpPr/>
          <p:nvPr/>
        </p:nvSpPr>
        <p:spPr>
          <a:xfrm>
            <a:off x="4721591" y="424507"/>
            <a:ext cx="5926328" cy="5926328"/>
          </a:xfrm>
          <a:prstGeom prst="ellipse">
            <a:avLst/>
          </a:prstGeom>
          <a:noFill/>
          <a:ln>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Oval 8">
            <a:extLst>
              <a:ext uri="{FF2B5EF4-FFF2-40B4-BE49-F238E27FC236}">
                <a16:creationId xmlns:a16="http://schemas.microsoft.com/office/drawing/2014/main" id="{D3C76C8E-7A6F-4BEF-8915-259CC35C0996}"/>
              </a:ext>
            </a:extLst>
          </p:cNvPr>
          <p:cNvSpPr/>
          <p:nvPr/>
        </p:nvSpPr>
        <p:spPr>
          <a:xfrm>
            <a:off x="4721591" y="453609"/>
            <a:ext cx="5664596" cy="5664596"/>
          </a:xfrm>
          <a:prstGeom prst="ellipse">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Content Placeholder 32">
            <a:extLst>
              <a:ext uri="{FF2B5EF4-FFF2-40B4-BE49-F238E27FC236}">
                <a16:creationId xmlns:a16="http://schemas.microsoft.com/office/drawing/2014/main" id="{A2AE0B02-0AD8-4A4B-86C3-87CC13DF01C1}"/>
              </a:ext>
            </a:extLst>
          </p:cNvPr>
          <p:cNvSpPr txBox="1">
            <a:spLocks/>
          </p:cNvSpPr>
          <p:nvPr/>
        </p:nvSpPr>
        <p:spPr>
          <a:xfrm>
            <a:off x="5373584" y="1257722"/>
            <a:ext cx="3704217" cy="3705575"/>
          </a:xfrm>
          <a:prstGeom prst="rect">
            <a:avLst/>
          </a:prstGeom>
        </p:spPr>
        <p:txBody>
          <a:bodyPr>
            <a:noAutofit/>
          </a:bodyPr>
          <a:lstStyle>
            <a:lvl1pPr marL="0" marR="0" indent="0" algn="l" defTabSz="457200" rtl="0" eaLnBrk="1" fontAlgn="base" latinLnBrk="0" hangingPunct="1">
              <a:lnSpc>
                <a:spcPct val="90000"/>
              </a:lnSpc>
              <a:spcBef>
                <a:spcPct val="20000"/>
              </a:spcBef>
              <a:spcAft>
                <a:spcPct val="0"/>
              </a:spcAft>
              <a:buClrTx/>
              <a:buSzTx/>
              <a:buFontTx/>
              <a:buNone/>
              <a:tabLst/>
              <a:defRPr sz="2000" b="0" i="0" kern="0">
                <a:solidFill>
                  <a:schemeClr val="bg1"/>
                </a:solidFill>
                <a:latin typeface="Calibri Light"/>
                <a:ea typeface="+mn-ea"/>
                <a:cs typeface="Calibri Light"/>
              </a:defRPr>
            </a:lvl1pPr>
            <a:lvl2pPr marL="742950" marR="0" indent="-285750" algn="l" defTabSz="457200" rtl="0" eaLnBrk="1" fontAlgn="base" latinLnBrk="0" hangingPunct="1">
              <a:lnSpc>
                <a:spcPct val="100000"/>
              </a:lnSpc>
              <a:spcBef>
                <a:spcPct val="20000"/>
              </a:spcBef>
              <a:spcAft>
                <a:spcPct val="0"/>
              </a:spcAft>
              <a:buClrTx/>
              <a:buSzTx/>
              <a:buFont typeface="Wingdings" charset="2"/>
              <a:buChar char="ü"/>
              <a:tabLst/>
              <a:defRPr sz="2800" kern="1200">
                <a:solidFill>
                  <a:schemeClr val="tx1"/>
                </a:solidFill>
                <a:latin typeface="+mn-lt"/>
                <a:ea typeface="+mn-ea"/>
                <a:cs typeface="+mn-cs"/>
              </a:defRPr>
            </a:lvl2pPr>
            <a:lvl3pPr marL="1143000" marR="0" indent="-228600" algn="l" defTabSz="457200" rtl="0" eaLnBrk="1" fontAlgn="base" latinLnBrk="0" hangingPunct="1">
              <a:lnSpc>
                <a:spcPct val="100000"/>
              </a:lnSpc>
              <a:spcBef>
                <a:spcPct val="20000"/>
              </a:spcBef>
              <a:spcAft>
                <a:spcPct val="0"/>
              </a:spcAft>
              <a:buClrTx/>
              <a:buSzTx/>
              <a:buFont typeface="Wingdings" charset="2"/>
              <a:buChar char="ü"/>
              <a:tabLst/>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628650" lvl="1" indent="-342900" fontAlgn="auto">
              <a:lnSpc>
                <a:spcPct val="110000"/>
              </a:lnSpc>
              <a:spcBef>
                <a:spcPts val="600"/>
              </a:spcBef>
              <a:spcAft>
                <a:spcPts val="600"/>
              </a:spcAft>
              <a:buClr>
                <a:schemeClr val="bg1"/>
              </a:buClr>
              <a:buFont typeface="Wingdings" panose="05000000000000000000" pitchFamily="2" charset="2"/>
              <a:buChar char="ü"/>
              <a:defRPr/>
            </a:pPr>
            <a:r>
              <a:rPr lang="en-US" sz="1800" b="1" kern="0" dirty="0">
                <a:solidFill>
                  <a:schemeClr val="bg1"/>
                </a:solidFill>
                <a:cs typeface="Arial"/>
              </a:rPr>
              <a:t>Convenience. </a:t>
            </a:r>
            <a:r>
              <a:rPr lang="en-US" sz="1800" kern="0" dirty="0">
                <a:solidFill>
                  <a:schemeClr val="bg1"/>
                </a:solidFill>
                <a:cs typeface="Arial"/>
              </a:rPr>
              <a:t>Get an email alert every time a new document is available.</a:t>
            </a:r>
          </a:p>
          <a:p>
            <a:pPr marL="628650" lvl="1" indent="-342900" fontAlgn="auto">
              <a:lnSpc>
                <a:spcPct val="110000"/>
              </a:lnSpc>
              <a:spcBef>
                <a:spcPts val="600"/>
              </a:spcBef>
              <a:spcAft>
                <a:spcPts val="600"/>
              </a:spcAft>
              <a:buClr>
                <a:schemeClr val="bg1"/>
              </a:buClr>
              <a:buFont typeface="Wingdings" panose="05000000000000000000" pitchFamily="2" charset="2"/>
              <a:buChar char="ü"/>
              <a:defRPr/>
            </a:pPr>
            <a:r>
              <a:rPr lang="en-US" sz="1800" b="1" kern="0" dirty="0">
                <a:solidFill>
                  <a:schemeClr val="bg1"/>
                </a:solidFill>
                <a:cs typeface="Arial"/>
              </a:rPr>
              <a:t>Efficiency. </a:t>
            </a:r>
            <a:r>
              <a:rPr lang="en-US" sz="1800" kern="0" dirty="0">
                <a:solidFill>
                  <a:schemeClr val="bg1"/>
                </a:solidFill>
                <a:cs typeface="Arial"/>
              </a:rPr>
              <a:t>No need to wait for “snail mail.”</a:t>
            </a:r>
          </a:p>
          <a:p>
            <a:pPr marL="628650" lvl="1" indent="-342900" fontAlgn="auto">
              <a:lnSpc>
                <a:spcPct val="110000"/>
              </a:lnSpc>
              <a:spcBef>
                <a:spcPts val="600"/>
              </a:spcBef>
              <a:spcAft>
                <a:spcPts val="600"/>
              </a:spcAft>
              <a:buClr>
                <a:schemeClr val="bg1"/>
              </a:buClr>
              <a:buFont typeface="Wingdings" panose="05000000000000000000" pitchFamily="2" charset="2"/>
              <a:buChar char="ü"/>
              <a:defRPr/>
            </a:pPr>
            <a:r>
              <a:rPr lang="en-US" sz="1800" b="1" kern="0" dirty="0">
                <a:solidFill>
                  <a:schemeClr val="bg1"/>
                </a:solidFill>
                <a:cs typeface="Arial"/>
              </a:rPr>
              <a:t>Save paper. </a:t>
            </a:r>
            <a:r>
              <a:rPr lang="en-US" sz="1800" kern="0" dirty="0">
                <a:solidFill>
                  <a:schemeClr val="bg1"/>
                </a:solidFill>
                <a:cs typeface="Arial"/>
              </a:rPr>
              <a:t>Reduce your ecological footprint.</a:t>
            </a:r>
          </a:p>
          <a:p>
            <a:pPr marL="285750" lvl="1" indent="0" fontAlgn="auto">
              <a:lnSpc>
                <a:spcPct val="110000"/>
              </a:lnSpc>
              <a:spcBef>
                <a:spcPts val="600"/>
              </a:spcBef>
              <a:spcAft>
                <a:spcPts val="600"/>
              </a:spcAft>
              <a:buClr>
                <a:schemeClr val="bg1"/>
              </a:buClr>
              <a:buNone/>
              <a:defRPr/>
            </a:pPr>
            <a:r>
              <a:rPr lang="en-US" sz="1800" kern="0" dirty="0">
                <a:solidFill>
                  <a:schemeClr val="bg1"/>
                </a:solidFill>
                <a:cs typeface="Arial"/>
              </a:rPr>
              <a:t>Log in to your account at </a:t>
            </a:r>
            <a:r>
              <a:rPr lang="en-US" sz="1800" b="1" kern="0" dirty="0">
                <a:solidFill>
                  <a:schemeClr val="bg1"/>
                </a:solidFill>
                <a:cs typeface="Arial"/>
              </a:rPr>
              <a:t>deltadentalins.com</a:t>
            </a:r>
            <a:r>
              <a:rPr lang="en-US" sz="1800" kern="0" dirty="0">
                <a:solidFill>
                  <a:schemeClr val="bg1"/>
                </a:solidFill>
                <a:cs typeface="Arial"/>
              </a:rPr>
              <a:t>, click on the </a:t>
            </a:r>
            <a:r>
              <a:rPr lang="en-US" sz="1800" b="1" kern="0" dirty="0">
                <a:solidFill>
                  <a:schemeClr val="bg1"/>
                </a:solidFill>
                <a:cs typeface="Arial"/>
              </a:rPr>
              <a:t>My Profile</a:t>
            </a:r>
            <a:r>
              <a:rPr lang="en-US" sz="1800" kern="0" dirty="0">
                <a:solidFill>
                  <a:schemeClr val="bg1"/>
                </a:solidFill>
                <a:cs typeface="Arial"/>
              </a:rPr>
              <a:t> tab and select the </a:t>
            </a:r>
            <a:r>
              <a:rPr lang="en-US" sz="1800" b="1" kern="0" dirty="0">
                <a:solidFill>
                  <a:schemeClr val="bg1"/>
                </a:solidFill>
                <a:cs typeface="Arial"/>
              </a:rPr>
              <a:t>Online</a:t>
            </a:r>
            <a:r>
              <a:rPr lang="en-US" sz="1800" kern="0" dirty="0">
                <a:solidFill>
                  <a:schemeClr val="bg1"/>
                </a:solidFill>
                <a:cs typeface="Arial"/>
              </a:rPr>
              <a:t> setting.</a:t>
            </a:r>
            <a:endParaRPr lang="en-US" sz="1800" b="1" kern="0" dirty="0">
              <a:solidFill>
                <a:schemeClr val="bg1"/>
              </a:solidFill>
              <a:cs typeface="Arial"/>
            </a:endParaRPr>
          </a:p>
        </p:txBody>
      </p:sp>
      <p:sp>
        <p:nvSpPr>
          <p:cNvPr id="11" name="Oval 10">
            <a:extLst>
              <a:ext uri="{FF2B5EF4-FFF2-40B4-BE49-F238E27FC236}">
                <a16:creationId xmlns:a16="http://schemas.microsoft.com/office/drawing/2014/main" id="{A19CFE23-6BB5-47AC-B492-81FEDDB46656}"/>
              </a:ext>
            </a:extLst>
          </p:cNvPr>
          <p:cNvSpPr/>
          <p:nvPr/>
        </p:nvSpPr>
        <p:spPr>
          <a:xfrm>
            <a:off x="7160624" y="5598129"/>
            <a:ext cx="640641" cy="640641"/>
          </a:xfrm>
          <a:prstGeom prst="ellipse">
            <a:avLst/>
          </a:prstGeom>
          <a:noFill/>
          <a:ln>
            <a:solidFill>
              <a:srgbClr val="FFFFFF"/>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Oval 11">
            <a:extLst>
              <a:ext uri="{FF2B5EF4-FFF2-40B4-BE49-F238E27FC236}">
                <a16:creationId xmlns:a16="http://schemas.microsoft.com/office/drawing/2014/main" id="{5E64105D-F62A-4FA2-A93E-DDEB17F51397}"/>
              </a:ext>
            </a:extLst>
          </p:cNvPr>
          <p:cNvSpPr/>
          <p:nvPr/>
        </p:nvSpPr>
        <p:spPr>
          <a:xfrm>
            <a:off x="7480944" y="5166505"/>
            <a:ext cx="863247" cy="863247"/>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val 12">
            <a:extLst>
              <a:ext uri="{FF2B5EF4-FFF2-40B4-BE49-F238E27FC236}">
                <a16:creationId xmlns:a16="http://schemas.microsoft.com/office/drawing/2014/main" id="{91755B5D-61CE-4ECA-B352-C7BF9695C8BB}"/>
              </a:ext>
            </a:extLst>
          </p:cNvPr>
          <p:cNvSpPr/>
          <p:nvPr/>
        </p:nvSpPr>
        <p:spPr>
          <a:xfrm>
            <a:off x="7892836" y="5384615"/>
            <a:ext cx="576631" cy="576631"/>
          </a:xfrm>
          <a:prstGeom prst="ellipse">
            <a:avLst/>
          </a:prstGeom>
          <a:noFill/>
          <a:ln>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Content Placeholder 4"/>
          <p:cNvSpPr>
            <a:spLocks noGrp="1"/>
          </p:cNvSpPr>
          <p:nvPr>
            <p:ph type="body" sz="quarter" idx="32"/>
          </p:nvPr>
        </p:nvSpPr>
        <p:spPr/>
        <p:txBody>
          <a:bodyPr/>
          <a:lstStyle/>
          <a:p>
            <a:r>
              <a:rPr lang="en-US" dirty="0"/>
              <a:t>Go paperless</a:t>
            </a:r>
          </a:p>
        </p:txBody>
      </p:sp>
      <p:sp>
        <p:nvSpPr>
          <p:cNvPr id="2" name="Content Placeholder 1"/>
          <p:cNvSpPr>
            <a:spLocks noGrp="1"/>
          </p:cNvSpPr>
          <p:nvPr>
            <p:ph type="body" sz="quarter" idx="24"/>
          </p:nvPr>
        </p:nvSpPr>
        <p:spPr>
          <a:xfrm>
            <a:off x="535069" y="1058290"/>
            <a:ext cx="4626156" cy="675405"/>
          </a:xfrm>
        </p:spPr>
        <p:txBody>
          <a:bodyPr>
            <a:noAutofit/>
          </a:bodyPr>
          <a:lstStyle/>
          <a:p>
            <a:pPr>
              <a:lnSpc>
                <a:spcPct val="100000"/>
              </a:lnSpc>
            </a:pPr>
            <a:r>
              <a:rPr lang="en-US" dirty="0">
                <a:latin typeface="Calibri Light" charset="0"/>
                <a:ea typeface="MS PGothic" charset="0"/>
                <a:cs typeface="MS PGothic" charset="0"/>
              </a:rPr>
              <a:t>View your documents online: claims, pre-treatment estimates and plan details</a:t>
            </a:r>
          </a:p>
        </p:txBody>
      </p:sp>
    </p:spTree>
    <p:extLst>
      <p:ext uri="{BB962C8B-B14F-4D97-AF65-F5344CB8AC3E}">
        <p14:creationId xmlns:p14="http://schemas.microsoft.com/office/powerpoint/2010/main" val="22358585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816953" y="886846"/>
            <a:ext cx="184666" cy="369332"/>
          </a:xfrm>
          <a:prstGeom prst="rect">
            <a:avLst/>
          </a:prstGeom>
          <a:noFill/>
        </p:spPr>
        <p:txBody>
          <a:bodyPr wrap="none" rtlCol="0">
            <a:spAutoFit/>
          </a:bodyPr>
          <a:lstStyle/>
          <a:p>
            <a:endParaRPr lang="en-US" dirty="0"/>
          </a:p>
        </p:txBody>
      </p:sp>
      <p:pic>
        <p:nvPicPr>
          <p:cNvPr id="17" name="Picture 15" descr="DOG.jpg">
            <a:extLst>
              <a:ext uri="{FF2B5EF4-FFF2-40B4-BE49-F238E27FC236}">
                <a16:creationId xmlns:a16="http://schemas.microsoft.com/office/drawing/2014/main" id="{AFC1F81A-0E80-4B5E-B208-F7631125FCA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2005" b="2786"/>
          <a:stretch/>
        </p:blipFill>
        <p:spPr bwMode="auto">
          <a:xfrm>
            <a:off x="0" y="-8114"/>
            <a:ext cx="9144000" cy="70328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8" name="Picture 17">
            <a:extLst>
              <a:ext uri="{FF2B5EF4-FFF2-40B4-BE49-F238E27FC236}">
                <a16:creationId xmlns:a16="http://schemas.microsoft.com/office/drawing/2014/main" id="{254CCDA7-65CB-4C5B-B2A9-9271739C8C76}"/>
              </a:ext>
            </a:extLst>
          </p:cNvPr>
          <p:cNvPicPr>
            <a:picLocks noChangeAspect="1"/>
          </p:cNvPicPr>
          <p:nvPr/>
        </p:nvPicPr>
        <p:blipFill rotWithShape="1">
          <a:blip r:embed="rId4">
            <a:extLst>
              <a:ext uri="{28A0092B-C50C-407E-A947-70E740481C1C}">
                <a14:useLocalDpi xmlns:a14="http://schemas.microsoft.com/office/drawing/2010/main" val="0"/>
              </a:ext>
            </a:extLst>
          </a:blip>
          <a:srcRect l="17730" t="15802" b="31040"/>
          <a:stretch/>
        </p:blipFill>
        <p:spPr>
          <a:xfrm rot="10800000">
            <a:off x="4192636" y="-8115"/>
            <a:ext cx="4959963" cy="7032828"/>
          </a:xfrm>
          <a:prstGeom prst="rect">
            <a:avLst/>
          </a:prstGeom>
          <a:scene3d>
            <a:camera prst="orthographicFront">
              <a:rot lat="0" lon="0" rev="0"/>
            </a:camera>
            <a:lightRig rig="threePt" dir="t"/>
          </a:scene3d>
        </p:spPr>
      </p:pic>
      <p:sp>
        <p:nvSpPr>
          <p:cNvPr id="15" name="Text Placeholder 2">
            <a:extLst>
              <a:ext uri="{FF2B5EF4-FFF2-40B4-BE49-F238E27FC236}">
                <a16:creationId xmlns:a16="http://schemas.microsoft.com/office/drawing/2014/main" id="{A5E95EEE-4832-44CF-AC04-307A649A0E4A}"/>
              </a:ext>
            </a:extLst>
          </p:cNvPr>
          <p:cNvSpPr txBox="1">
            <a:spLocks/>
          </p:cNvSpPr>
          <p:nvPr/>
        </p:nvSpPr>
        <p:spPr>
          <a:xfrm>
            <a:off x="5127920" y="4588069"/>
            <a:ext cx="3957715" cy="1054100"/>
          </a:xfrm>
          <a:prstGeom prst="rect">
            <a:avLst/>
          </a:prstGeom>
        </p:spPr>
        <p:txBody>
          <a:bodyPr>
            <a:noAutofit/>
          </a:bodyPr>
          <a:lstStyle>
            <a:lvl1pPr marL="0" marR="0" indent="0" algn="l" defTabSz="457200" rtl="0" eaLnBrk="1" fontAlgn="base" latinLnBrk="0" hangingPunct="1">
              <a:lnSpc>
                <a:spcPct val="90000"/>
              </a:lnSpc>
              <a:spcBef>
                <a:spcPct val="20000"/>
              </a:spcBef>
              <a:spcAft>
                <a:spcPct val="0"/>
              </a:spcAft>
              <a:buClrTx/>
              <a:buSzTx/>
              <a:buFontTx/>
              <a:buNone/>
              <a:tabLst/>
              <a:defRPr sz="4000" kern="0">
                <a:solidFill>
                  <a:schemeClr val="bg1"/>
                </a:solidFill>
                <a:latin typeface="Calibri Light"/>
                <a:ea typeface="+mn-ea"/>
                <a:cs typeface="Calibri Light"/>
              </a:defRPr>
            </a:lvl1pPr>
            <a:lvl2pPr marL="742950" marR="0" indent="-285750" algn="l" defTabSz="457200" rtl="0" eaLnBrk="1" fontAlgn="base" latinLnBrk="0" hangingPunct="1">
              <a:lnSpc>
                <a:spcPct val="100000"/>
              </a:lnSpc>
              <a:spcBef>
                <a:spcPct val="20000"/>
              </a:spcBef>
              <a:spcAft>
                <a:spcPct val="0"/>
              </a:spcAft>
              <a:buClrTx/>
              <a:buSzTx/>
              <a:buFont typeface="Wingdings" charset="2"/>
              <a:buChar char="ü"/>
              <a:tabLst/>
              <a:defRPr sz="2800" kern="1200">
                <a:solidFill>
                  <a:schemeClr val="tx1"/>
                </a:solidFill>
                <a:latin typeface="+mn-lt"/>
                <a:ea typeface="+mn-ea"/>
                <a:cs typeface="+mn-cs"/>
              </a:defRPr>
            </a:lvl2pPr>
            <a:lvl3pPr marL="1143000" marR="0" indent="-228600" algn="l" defTabSz="457200" rtl="0" eaLnBrk="1" fontAlgn="base" latinLnBrk="0" hangingPunct="1">
              <a:lnSpc>
                <a:spcPct val="100000"/>
              </a:lnSpc>
              <a:spcBef>
                <a:spcPct val="20000"/>
              </a:spcBef>
              <a:spcAft>
                <a:spcPct val="0"/>
              </a:spcAft>
              <a:buClrTx/>
              <a:buSzTx/>
              <a:buFont typeface="Wingdings" charset="2"/>
              <a:buChar char="ü"/>
              <a:tabLst/>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5000" dirty="0"/>
              <a:t>Delta Dental PPO™</a:t>
            </a:r>
          </a:p>
        </p:txBody>
      </p:sp>
    </p:spTree>
    <p:extLst>
      <p:ext uri="{BB962C8B-B14F-4D97-AF65-F5344CB8AC3E}">
        <p14:creationId xmlns:p14="http://schemas.microsoft.com/office/powerpoint/2010/main" val="39939282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DE2F704-1456-4EBD-AEE5-4D0FE0C49DCB}"/>
              </a:ext>
            </a:extLst>
          </p:cNvPr>
          <p:cNvSpPr>
            <a:spLocks noGrp="1"/>
          </p:cNvSpPr>
          <p:nvPr>
            <p:ph type="body" sz="quarter" idx="32"/>
          </p:nvPr>
        </p:nvSpPr>
        <p:spPr>
          <a:xfrm>
            <a:off x="532077" y="364207"/>
            <a:ext cx="7837782" cy="675405"/>
          </a:xfrm>
        </p:spPr>
        <p:txBody>
          <a:bodyPr/>
          <a:lstStyle/>
          <a:p>
            <a:r>
              <a:rPr lang="en-US" dirty="0"/>
              <a:t>Go mobile</a:t>
            </a:r>
          </a:p>
        </p:txBody>
      </p:sp>
      <p:sp>
        <p:nvSpPr>
          <p:cNvPr id="8" name="Content Placeholder 1"/>
          <p:cNvSpPr>
            <a:spLocks noGrp="1"/>
          </p:cNvSpPr>
          <p:nvPr>
            <p:ph type="body" sz="quarter" idx="24"/>
          </p:nvPr>
        </p:nvSpPr>
        <p:spPr/>
        <p:txBody>
          <a:bodyPr/>
          <a:lstStyle/>
          <a:p>
            <a:pPr>
              <a:lnSpc>
                <a:spcPct val="100000"/>
              </a:lnSpc>
            </a:pPr>
            <a:r>
              <a:rPr lang="en-US" dirty="0">
                <a:latin typeface="Calibri Light" charset="0"/>
                <a:ea typeface="MS PGothic" charset="0"/>
                <a:cs typeface="MS PGothic" charset="0"/>
              </a:rPr>
              <a:t>Download the app to have all the information you need at your fingertips</a:t>
            </a:r>
          </a:p>
        </p:txBody>
      </p:sp>
      <p:graphicFrame>
        <p:nvGraphicFramePr>
          <p:cNvPr id="5" name="Table 4"/>
          <p:cNvGraphicFramePr>
            <a:graphicFrameLocks noGrp="1"/>
          </p:cNvGraphicFramePr>
          <p:nvPr>
            <p:extLst>
              <p:ext uri="{D42A27DB-BD31-4B8C-83A1-F6EECF244321}">
                <p14:modId xmlns:p14="http://schemas.microsoft.com/office/powerpoint/2010/main" val="43262151"/>
              </p:ext>
            </p:extLst>
          </p:nvPr>
        </p:nvGraphicFramePr>
        <p:xfrm>
          <a:off x="323852" y="2367720"/>
          <a:ext cx="8496297" cy="1828800"/>
        </p:xfrm>
        <a:graphic>
          <a:graphicData uri="http://schemas.openxmlformats.org/drawingml/2006/table">
            <a:tbl>
              <a:tblPr firstRow="1" bandRow="1">
                <a:tableStyleId>{5C22544A-7EE6-4342-B048-85BDC9FD1C3A}</a:tableStyleId>
              </a:tblPr>
              <a:tblGrid>
                <a:gridCol w="1799842">
                  <a:extLst>
                    <a:ext uri="{9D8B030D-6E8A-4147-A177-3AD203B41FA5}">
                      <a16:colId xmlns:a16="http://schemas.microsoft.com/office/drawing/2014/main" val="20000"/>
                    </a:ext>
                  </a:extLst>
                </a:gridCol>
                <a:gridCol w="1339291">
                  <a:extLst>
                    <a:ext uri="{9D8B030D-6E8A-4147-A177-3AD203B41FA5}">
                      <a16:colId xmlns:a16="http://schemas.microsoft.com/office/drawing/2014/main" val="20001"/>
                    </a:ext>
                  </a:extLst>
                </a:gridCol>
                <a:gridCol w="1339291">
                  <a:extLst>
                    <a:ext uri="{9D8B030D-6E8A-4147-A177-3AD203B41FA5}">
                      <a16:colId xmlns:a16="http://schemas.microsoft.com/office/drawing/2014/main" val="20002"/>
                    </a:ext>
                  </a:extLst>
                </a:gridCol>
                <a:gridCol w="1339291">
                  <a:extLst>
                    <a:ext uri="{9D8B030D-6E8A-4147-A177-3AD203B41FA5}">
                      <a16:colId xmlns:a16="http://schemas.microsoft.com/office/drawing/2014/main" val="20003"/>
                    </a:ext>
                  </a:extLst>
                </a:gridCol>
                <a:gridCol w="1339291">
                  <a:extLst>
                    <a:ext uri="{9D8B030D-6E8A-4147-A177-3AD203B41FA5}">
                      <a16:colId xmlns:a16="http://schemas.microsoft.com/office/drawing/2014/main" val="20004"/>
                    </a:ext>
                  </a:extLst>
                </a:gridCol>
                <a:gridCol w="1339291">
                  <a:extLst>
                    <a:ext uri="{9D8B030D-6E8A-4147-A177-3AD203B41FA5}">
                      <a16:colId xmlns:a16="http://schemas.microsoft.com/office/drawing/2014/main" val="20005"/>
                    </a:ext>
                  </a:extLst>
                </a:gridCol>
              </a:tblGrid>
              <a:tr h="822960">
                <a:tc>
                  <a:txBody>
                    <a:bodyPr/>
                    <a:lstStyle/>
                    <a:p>
                      <a:endParaRPr lang="en-US" dirty="0"/>
                    </a:p>
                  </a:txBody>
                  <a:tcPr anchor="ctr">
                    <a:noFill/>
                  </a:tcPr>
                </a:tc>
                <a:tc>
                  <a:txBody>
                    <a:bodyPr/>
                    <a:lstStyle/>
                    <a:p>
                      <a:pPr marL="45720"/>
                      <a:r>
                        <a:rPr lang="en-US" sz="2000" b="0" dirty="0">
                          <a:latin typeface="+mj-lt"/>
                        </a:rPr>
                        <a:t>Find a dentist</a:t>
                      </a:r>
                    </a:p>
                  </a:txBody>
                  <a:tcPr anchor="ctr">
                    <a:solidFill>
                      <a:schemeClr val="accent4"/>
                    </a:solidFill>
                  </a:tcPr>
                </a:tc>
                <a:tc>
                  <a:txBody>
                    <a:bodyPr/>
                    <a:lstStyle/>
                    <a:p>
                      <a:pPr marL="45720"/>
                      <a:r>
                        <a:rPr lang="en-US" sz="2000" b="0" dirty="0">
                          <a:latin typeface="+mj-lt"/>
                        </a:rPr>
                        <a:t>Coverage</a:t>
                      </a:r>
                      <a:r>
                        <a:rPr lang="en-US" sz="2000" b="0" baseline="0" dirty="0">
                          <a:latin typeface="+mj-lt"/>
                        </a:rPr>
                        <a:t> details</a:t>
                      </a:r>
                      <a:endParaRPr lang="en-US" sz="2000" b="0" dirty="0">
                        <a:latin typeface="+mj-lt"/>
                      </a:endParaRPr>
                    </a:p>
                  </a:txBody>
                  <a:tcPr anchor="ctr">
                    <a:solidFill>
                      <a:schemeClr val="accent4"/>
                    </a:solidFill>
                  </a:tcPr>
                </a:tc>
                <a:tc>
                  <a:txBody>
                    <a:bodyPr/>
                    <a:lstStyle/>
                    <a:p>
                      <a:pPr marL="45720" marR="0" lvl="0" indent="0" algn="l" defTabSz="457200" rtl="0" eaLnBrk="1" fontAlgn="auto" latinLnBrk="0" hangingPunct="1">
                        <a:lnSpc>
                          <a:spcPct val="100000"/>
                        </a:lnSpc>
                        <a:spcBef>
                          <a:spcPts val="0"/>
                        </a:spcBef>
                        <a:spcAft>
                          <a:spcPts val="0"/>
                        </a:spcAft>
                        <a:buClrTx/>
                        <a:buSzTx/>
                        <a:buFontTx/>
                        <a:buNone/>
                        <a:tabLst/>
                        <a:defRPr/>
                      </a:pPr>
                      <a:r>
                        <a:rPr lang="en-US" sz="2000" b="0" dirty="0">
                          <a:latin typeface="+mj-lt"/>
                        </a:rPr>
                        <a:t>Electronic ID card</a:t>
                      </a:r>
                    </a:p>
                  </a:txBody>
                  <a:tcPr anchor="ctr">
                    <a:solidFill>
                      <a:schemeClr val="accent4"/>
                    </a:solidFill>
                  </a:tcPr>
                </a:tc>
                <a:tc>
                  <a:txBody>
                    <a:bodyPr/>
                    <a:lstStyle/>
                    <a:p>
                      <a:pPr marL="45720" marR="0" lvl="0" indent="0" algn="l" defTabSz="457200" rtl="0" eaLnBrk="1" fontAlgn="auto" latinLnBrk="0" hangingPunct="1">
                        <a:lnSpc>
                          <a:spcPct val="100000"/>
                        </a:lnSpc>
                        <a:spcBef>
                          <a:spcPts val="0"/>
                        </a:spcBef>
                        <a:spcAft>
                          <a:spcPts val="0"/>
                        </a:spcAft>
                        <a:buClrTx/>
                        <a:buSzTx/>
                        <a:buFontTx/>
                        <a:buNone/>
                        <a:tabLst/>
                        <a:defRPr/>
                      </a:pPr>
                      <a:r>
                        <a:rPr lang="en-US" sz="2000" b="0" dirty="0">
                          <a:latin typeface="+mj-lt"/>
                        </a:rPr>
                        <a:t>Cost</a:t>
                      </a:r>
                      <a:r>
                        <a:rPr lang="en-US" sz="2000" b="0" baseline="0" dirty="0">
                          <a:latin typeface="+mj-lt"/>
                        </a:rPr>
                        <a:t> estimator</a:t>
                      </a:r>
                      <a:endParaRPr lang="en-US" sz="2000" b="0" dirty="0">
                        <a:latin typeface="+mj-lt"/>
                      </a:endParaRPr>
                    </a:p>
                  </a:txBody>
                  <a:tcPr anchor="ctr">
                    <a:solidFill>
                      <a:schemeClr val="accent4"/>
                    </a:solidFill>
                  </a:tcPr>
                </a:tc>
                <a:tc>
                  <a:txBody>
                    <a:bodyPr/>
                    <a:lstStyle/>
                    <a:p>
                      <a:pPr marL="45720"/>
                      <a:r>
                        <a:rPr lang="en-US" sz="2000" b="0" dirty="0">
                          <a:latin typeface="+mj-lt"/>
                        </a:rPr>
                        <a:t>Musical timer</a:t>
                      </a:r>
                    </a:p>
                  </a:txBody>
                  <a:tcPr anchor="ctr">
                    <a:solidFill>
                      <a:schemeClr val="accent4"/>
                    </a:solidFill>
                  </a:tcPr>
                </a:tc>
                <a:extLst>
                  <a:ext uri="{0D108BD9-81ED-4DB2-BD59-A6C34878D82A}">
                    <a16:rowId xmlns:a16="http://schemas.microsoft.com/office/drawing/2014/main" val="10000"/>
                  </a:ext>
                </a:extLst>
              </a:tr>
              <a:tr h="731520">
                <a:tc>
                  <a:txBody>
                    <a:bodyPr/>
                    <a:lstStyle/>
                    <a:p>
                      <a:pPr marL="45720"/>
                      <a:r>
                        <a:rPr lang="en-US" sz="2000" b="0" dirty="0">
                          <a:solidFill>
                            <a:schemeClr val="bg1"/>
                          </a:solidFill>
                          <a:latin typeface="+mj-lt"/>
                        </a:rPr>
                        <a:t>What can you do with the app? </a:t>
                      </a:r>
                    </a:p>
                  </a:txBody>
                  <a:tcPr anchor="ctr">
                    <a:solidFill>
                      <a:schemeClr val="accent4"/>
                    </a:solidFill>
                  </a:tcPr>
                </a:tc>
                <a:tc>
                  <a:txBody>
                    <a:bodyPr/>
                    <a:lstStyle/>
                    <a:p>
                      <a:pPr marL="137160" algn="ctr"/>
                      <a:r>
                        <a:rPr lang="en-US" sz="3600" dirty="0">
                          <a:solidFill>
                            <a:schemeClr val="accent4">
                              <a:lumMod val="50000"/>
                            </a:schemeClr>
                          </a:solidFill>
                        </a:rPr>
                        <a:t>✓</a:t>
                      </a:r>
                    </a:p>
                  </a:txBody>
                  <a:tcPr anchor="ctr">
                    <a:solidFill>
                      <a:schemeClr val="accent4">
                        <a:lumMod val="20000"/>
                        <a:lumOff val="80000"/>
                      </a:schemeClr>
                    </a:solidFill>
                  </a:tcPr>
                </a:tc>
                <a:tc>
                  <a:txBody>
                    <a:bodyPr/>
                    <a:lstStyle/>
                    <a:p>
                      <a:pPr marL="137160" algn="ctr"/>
                      <a:r>
                        <a:rPr lang="en-US" sz="3600" dirty="0">
                          <a:solidFill>
                            <a:schemeClr val="accent4">
                              <a:lumMod val="50000"/>
                            </a:schemeClr>
                          </a:solidFill>
                        </a:rPr>
                        <a:t>✓</a:t>
                      </a:r>
                    </a:p>
                  </a:txBody>
                  <a:tcPr anchor="ctr">
                    <a:solidFill>
                      <a:schemeClr val="accent4">
                        <a:lumMod val="20000"/>
                        <a:lumOff val="80000"/>
                      </a:schemeClr>
                    </a:solidFill>
                  </a:tcPr>
                </a:tc>
                <a:tc>
                  <a:txBody>
                    <a:bodyPr/>
                    <a:lstStyle/>
                    <a:p>
                      <a:pPr marL="137160" algn="ctr"/>
                      <a:r>
                        <a:rPr lang="en-US" sz="3600" dirty="0">
                          <a:solidFill>
                            <a:schemeClr val="accent4">
                              <a:lumMod val="50000"/>
                            </a:schemeClr>
                          </a:solidFill>
                        </a:rPr>
                        <a:t>✓</a:t>
                      </a:r>
                    </a:p>
                  </a:txBody>
                  <a:tcPr anchor="ctr">
                    <a:solidFill>
                      <a:schemeClr val="accent4">
                        <a:lumMod val="20000"/>
                        <a:lumOff val="80000"/>
                      </a:schemeClr>
                    </a:solidFill>
                  </a:tcPr>
                </a:tc>
                <a:tc>
                  <a:txBody>
                    <a:bodyPr/>
                    <a:lstStyle/>
                    <a:p>
                      <a:pPr marL="137160" algn="ctr"/>
                      <a:r>
                        <a:rPr lang="en-US" sz="3600" dirty="0">
                          <a:solidFill>
                            <a:schemeClr val="accent4">
                              <a:lumMod val="50000"/>
                            </a:schemeClr>
                          </a:solidFill>
                        </a:rPr>
                        <a:t>✓</a:t>
                      </a:r>
                    </a:p>
                  </a:txBody>
                  <a:tcPr anchor="ctr">
                    <a:solidFill>
                      <a:schemeClr val="accent4">
                        <a:lumMod val="20000"/>
                        <a:lumOff val="80000"/>
                      </a:schemeClr>
                    </a:solidFill>
                  </a:tcPr>
                </a:tc>
                <a:tc>
                  <a:txBody>
                    <a:bodyPr/>
                    <a:lstStyle/>
                    <a:p>
                      <a:pPr marL="137160" algn="ctr"/>
                      <a:r>
                        <a:rPr lang="en-US" sz="3600" dirty="0">
                          <a:solidFill>
                            <a:schemeClr val="accent4">
                              <a:lumMod val="50000"/>
                            </a:schemeClr>
                          </a:solidFill>
                        </a:rPr>
                        <a:t>✓</a:t>
                      </a:r>
                    </a:p>
                  </a:txBody>
                  <a:tcPr anchor="ctr">
                    <a:solidFill>
                      <a:schemeClr val="accent4">
                        <a:lumMod val="20000"/>
                        <a:lumOff val="80000"/>
                      </a:schemeClr>
                    </a:solidFill>
                  </a:tcPr>
                </a:tc>
                <a:extLst>
                  <a:ext uri="{0D108BD9-81ED-4DB2-BD59-A6C34878D82A}">
                    <a16:rowId xmlns:a16="http://schemas.microsoft.com/office/drawing/2014/main" val="10002"/>
                  </a:ext>
                </a:extLst>
              </a:tr>
            </a:tbl>
          </a:graphicData>
        </a:graphic>
      </p:graphicFrame>
      <p:sp>
        <p:nvSpPr>
          <p:cNvPr id="7" name="TextBox 6"/>
          <p:cNvSpPr txBox="1"/>
          <p:nvPr/>
        </p:nvSpPr>
        <p:spPr>
          <a:xfrm>
            <a:off x="1708090" y="4806264"/>
            <a:ext cx="5554926" cy="1015663"/>
          </a:xfrm>
          <a:prstGeom prst="rect">
            <a:avLst/>
          </a:prstGeom>
          <a:noFill/>
        </p:spPr>
        <p:txBody>
          <a:bodyPr wrap="square" rtlCol="0">
            <a:spAutoFit/>
          </a:bodyPr>
          <a:lstStyle/>
          <a:p>
            <a:r>
              <a:rPr lang="en-US" sz="2000" kern="0" dirty="0"/>
              <a:t>To find the app, visit the App Store or Google Play and search for “Delta Dental.” Then download the </a:t>
            </a:r>
            <a:r>
              <a:rPr lang="en-US" sz="2000" b="1" kern="0" dirty="0"/>
              <a:t>Delta Dental </a:t>
            </a:r>
            <a:r>
              <a:rPr lang="en-US" sz="2000" kern="0" dirty="0"/>
              <a:t>app by Delta Dental Plans Association. </a:t>
            </a:r>
          </a:p>
        </p:txBody>
      </p:sp>
      <p:grpSp>
        <p:nvGrpSpPr>
          <p:cNvPr id="14" name="Group 13"/>
          <p:cNvGrpSpPr/>
          <p:nvPr/>
        </p:nvGrpSpPr>
        <p:grpSpPr>
          <a:xfrm>
            <a:off x="679148" y="4586563"/>
            <a:ext cx="876963" cy="1562343"/>
            <a:chOff x="7942131" y="3969312"/>
            <a:chExt cx="1369238" cy="2439351"/>
          </a:xfrm>
        </p:grpSpPr>
        <p:sp>
          <p:nvSpPr>
            <p:cNvPr id="10" name="Rectangle 9"/>
            <p:cNvSpPr/>
            <p:nvPr/>
          </p:nvSpPr>
          <p:spPr>
            <a:xfrm>
              <a:off x="8057918" y="4271850"/>
              <a:ext cx="1086082" cy="1816274"/>
            </a:xfrm>
            <a:prstGeom prst="rect">
              <a:avLst/>
            </a:prstGeom>
            <a:solidFill>
              <a:schemeClr val="bg1"/>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descr="Mobile Phone-01.eps"/>
            <p:cNvPicPr>
              <a:picLocks noChangeAspect="1"/>
            </p:cNvPicPr>
            <p:nvPr/>
          </p:nvPicPr>
          <p:blipFill rotWithShape="1">
            <a:blip r:embed="rId3" cstate="print">
              <a:extLst>
                <a:ext uri="{28A0092B-C50C-407E-A947-70E740481C1C}">
                  <a14:useLocalDpi xmlns:a14="http://schemas.microsoft.com/office/drawing/2010/main"/>
                </a:ext>
              </a:extLst>
            </a:blip>
            <a:srcRect l="18654" t="6579" r="21796" b="8548"/>
            <a:stretch/>
          </p:blipFill>
          <p:spPr>
            <a:xfrm>
              <a:off x="7942131" y="3969312"/>
              <a:ext cx="1369238" cy="2439351"/>
            </a:xfrm>
            <a:prstGeom prst="rect">
              <a:avLst/>
            </a:prstGeom>
          </p:spPr>
        </p:pic>
      </p:grpSp>
      <p:pic>
        <p:nvPicPr>
          <p:cNvPr id="12" name="Picture 11">
            <a:extLst>
              <a:ext uri="{FF2B5EF4-FFF2-40B4-BE49-F238E27FC236}">
                <a16:creationId xmlns:a16="http://schemas.microsoft.com/office/drawing/2014/main" id="{83E62E69-EA0E-4092-BF88-D426C879A079}"/>
              </a:ext>
            </a:extLst>
          </p:cNvPr>
          <p:cNvPicPr>
            <a:picLocks noChangeAspect="1"/>
          </p:cNvPicPr>
          <p:nvPr/>
        </p:nvPicPr>
        <p:blipFill rotWithShape="1">
          <a:blip r:embed="rId4">
            <a:extLst>
              <a:ext uri="{28A0092B-C50C-407E-A947-70E740481C1C}">
                <a14:useLocalDpi xmlns:a14="http://schemas.microsoft.com/office/drawing/2010/main" val="0"/>
              </a:ext>
            </a:extLst>
          </a:blip>
          <a:srcRect r="33158" b="34105"/>
          <a:stretch/>
        </p:blipFill>
        <p:spPr>
          <a:xfrm>
            <a:off x="6718847" y="4921239"/>
            <a:ext cx="2428753" cy="1940362"/>
          </a:xfrm>
          <a:prstGeom prst="rect">
            <a:avLst/>
          </a:prstGeom>
        </p:spPr>
      </p:pic>
    </p:spTree>
    <p:extLst>
      <p:ext uri="{BB962C8B-B14F-4D97-AF65-F5344CB8AC3E}">
        <p14:creationId xmlns:p14="http://schemas.microsoft.com/office/powerpoint/2010/main" val="3085342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PowerPoint Logo-02.eps"/>
          <p:cNvPicPr>
            <a:picLocks noChangeAspect="1"/>
          </p:cNvPicPr>
          <p:nvPr/>
        </p:nvPicPr>
        <p:blipFill rotWithShape="1">
          <a:blip r:embed="rId3" cstate="print">
            <a:extLst>
              <a:ext uri="{28A0092B-C50C-407E-A947-70E740481C1C}">
                <a14:useLocalDpi xmlns:a14="http://schemas.microsoft.com/office/drawing/2010/main"/>
              </a:ext>
            </a:extLst>
          </a:blip>
          <a:srcRect l="22781" t="36350" r="29905" b="29707"/>
          <a:stretch/>
        </p:blipFill>
        <p:spPr>
          <a:xfrm>
            <a:off x="4838702" y="1596828"/>
            <a:ext cx="4015043" cy="2880361"/>
          </a:xfrm>
          <a:prstGeom prst="rect">
            <a:avLst/>
          </a:prstGeom>
        </p:spPr>
      </p:pic>
      <p:sp>
        <p:nvSpPr>
          <p:cNvPr id="6" name="Text Placeholder 5">
            <a:extLst>
              <a:ext uri="{FF2B5EF4-FFF2-40B4-BE49-F238E27FC236}">
                <a16:creationId xmlns:a16="http://schemas.microsoft.com/office/drawing/2014/main" id="{37ECC465-4570-4BCF-A99A-FDBAFF12A497}"/>
              </a:ext>
            </a:extLst>
          </p:cNvPr>
          <p:cNvSpPr>
            <a:spLocks noGrp="1"/>
          </p:cNvSpPr>
          <p:nvPr>
            <p:ph type="body" sz="quarter" idx="32"/>
          </p:nvPr>
        </p:nvSpPr>
        <p:spPr/>
        <p:txBody>
          <a:bodyPr/>
          <a:lstStyle/>
          <a:p>
            <a:r>
              <a:rPr lang="en-US" dirty="0"/>
              <a:t>Find a network dentist</a:t>
            </a:r>
          </a:p>
        </p:txBody>
      </p:sp>
      <p:sp>
        <p:nvSpPr>
          <p:cNvPr id="14" name="Rectangle 13"/>
          <p:cNvSpPr/>
          <p:nvPr/>
        </p:nvSpPr>
        <p:spPr>
          <a:xfrm>
            <a:off x="532077" y="1597891"/>
            <a:ext cx="4306625" cy="5061386"/>
          </a:xfrm>
          <a:prstGeom prst="rect">
            <a:avLst/>
          </a:prstGeom>
        </p:spPr>
        <p:txBody>
          <a:bodyPr wrap="square">
            <a:spAutoFit/>
          </a:bodyPr>
          <a:lstStyle/>
          <a:p>
            <a:pPr marL="342900" lvl="1" indent="-342900" fontAlgn="auto">
              <a:lnSpc>
                <a:spcPct val="110000"/>
              </a:lnSpc>
              <a:spcBef>
                <a:spcPts val="600"/>
              </a:spcBef>
              <a:spcAft>
                <a:spcPts val="600"/>
              </a:spcAft>
              <a:buFont typeface="+mj-lt"/>
              <a:buAutoNum type="arabicPeriod"/>
              <a:defRPr/>
            </a:pPr>
            <a:r>
              <a:rPr lang="en-US" sz="2000" dirty="0">
                <a:cs typeface="Arial"/>
              </a:rPr>
              <a:t>Go to </a:t>
            </a:r>
            <a:r>
              <a:rPr lang="en-US" sz="2000" b="1" dirty="0">
                <a:cs typeface="Arial"/>
              </a:rPr>
              <a:t>deltadentalins.com</a:t>
            </a:r>
            <a:r>
              <a:rPr lang="en-US" sz="2000" dirty="0">
                <a:cs typeface="Arial"/>
              </a:rPr>
              <a:t>.</a:t>
            </a:r>
          </a:p>
          <a:p>
            <a:pPr marL="342900" lvl="1" indent="-342900" fontAlgn="auto">
              <a:lnSpc>
                <a:spcPct val="110000"/>
              </a:lnSpc>
              <a:spcBef>
                <a:spcPts val="600"/>
              </a:spcBef>
              <a:spcAft>
                <a:spcPts val="600"/>
              </a:spcAft>
              <a:buFont typeface="+mj-lt"/>
              <a:buAutoNum type="arabicPeriod"/>
              <a:defRPr/>
            </a:pPr>
            <a:r>
              <a:rPr lang="en-US" sz="2000" dirty="0">
                <a:cs typeface="Arial"/>
              </a:rPr>
              <a:t>Look for the </a:t>
            </a:r>
            <a:r>
              <a:rPr lang="en-US" sz="2000" b="1" dirty="0">
                <a:cs typeface="Arial"/>
              </a:rPr>
              <a:t>Find a Dentist </a:t>
            </a:r>
            <a:r>
              <a:rPr lang="en-US" sz="2000" dirty="0">
                <a:cs typeface="Arial"/>
              </a:rPr>
              <a:t>tool on the right.</a:t>
            </a:r>
          </a:p>
          <a:p>
            <a:pPr marL="342900" lvl="1" indent="-342900" fontAlgn="auto">
              <a:lnSpc>
                <a:spcPct val="110000"/>
              </a:lnSpc>
              <a:spcBef>
                <a:spcPts val="600"/>
              </a:spcBef>
              <a:spcAft>
                <a:spcPts val="600"/>
              </a:spcAft>
              <a:buFont typeface="+mj-lt"/>
              <a:buAutoNum type="arabicPeriod"/>
              <a:defRPr/>
            </a:pPr>
            <a:r>
              <a:rPr lang="en-US" sz="2000" dirty="0">
                <a:cs typeface="Arial"/>
              </a:rPr>
              <a:t>Search by name, address, landmark, city or ZIP code. </a:t>
            </a:r>
          </a:p>
          <a:p>
            <a:pPr marL="342900" lvl="1" indent="-342900" fontAlgn="auto">
              <a:lnSpc>
                <a:spcPct val="110000"/>
              </a:lnSpc>
              <a:spcBef>
                <a:spcPts val="600"/>
              </a:spcBef>
              <a:spcAft>
                <a:spcPts val="600"/>
              </a:spcAft>
              <a:buFont typeface="+mj-lt"/>
              <a:buAutoNum type="arabicPeriod"/>
              <a:defRPr/>
            </a:pPr>
            <a:r>
              <a:rPr lang="en-US" sz="2000" dirty="0">
                <a:cs typeface="Arial"/>
              </a:rPr>
              <a:t>͏Select your network plan.</a:t>
            </a:r>
          </a:p>
          <a:p>
            <a:pPr marL="342900" lvl="1" indent="-342900" fontAlgn="auto">
              <a:lnSpc>
                <a:spcPct val="110000"/>
              </a:lnSpc>
              <a:spcBef>
                <a:spcPts val="600"/>
              </a:spcBef>
              <a:spcAft>
                <a:spcPts val="600"/>
              </a:spcAft>
              <a:buFont typeface="+mj-lt"/>
              <a:buAutoNum type="arabicPeriod"/>
              <a:defRPr/>
            </a:pPr>
            <a:r>
              <a:rPr lang="en-US" sz="2000" dirty="0">
                <a:cs typeface="Arial"/>
              </a:rPr>
              <a:t>Click </a:t>
            </a:r>
            <a:r>
              <a:rPr lang="en-US" sz="2000" b="1" dirty="0">
                <a:cs typeface="Arial"/>
              </a:rPr>
              <a:t>Search</a:t>
            </a:r>
            <a:r>
              <a:rPr lang="en-US" sz="2000" dirty="0">
                <a:cs typeface="Arial"/>
              </a:rPr>
              <a:t>.</a:t>
            </a:r>
          </a:p>
          <a:p>
            <a:pPr marL="342900" lvl="1" indent="-342900" fontAlgn="auto">
              <a:lnSpc>
                <a:spcPct val="110000"/>
              </a:lnSpc>
              <a:spcBef>
                <a:spcPts val="600"/>
              </a:spcBef>
              <a:spcAft>
                <a:spcPts val="600"/>
              </a:spcAft>
              <a:buFont typeface="+mj-lt"/>
              <a:buAutoNum type="arabicPeriod"/>
              <a:defRPr/>
            </a:pPr>
            <a:r>
              <a:rPr lang="en-US" sz="2000" dirty="0">
                <a:cs typeface="Arial"/>
              </a:rPr>
              <a:t>͏</a:t>
            </a:r>
            <a:r>
              <a:rPr lang="en-US" sz="2000" b="1" dirty="0">
                <a:cs typeface="Arial"/>
              </a:rPr>
              <a:t>Narrow your search </a:t>
            </a:r>
            <a:r>
              <a:rPr lang="en-US" sz="2000" dirty="0">
                <a:cs typeface="Arial"/>
              </a:rPr>
              <a:t>by location, specialty, network and language.</a:t>
            </a:r>
          </a:p>
          <a:p>
            <a:pPr marL="342900" lvl="1" indent="-342900" fontAlgn="auto">
              <a:lnSpc>
                <a:spcPct val="110000"/>
              </a:lnSpc>
              <a:spcBef>
                <a:spcPts val="600"/>
              </a:spcBef>
              <a:spcAft>
                <a:spcPts val="600"/>
              </a:spcAft>
              <a:buFont typeface="+mj-lt"/>
              <a:buAutoNum type="arabicPeriod"/>
              <a:defRPr/>
            </a:pPr>
            <a:r>
              <a:rPr lang="en-US" sz="2000" dirty="0">
                <a:cs typeface="Arial"/>
              </a:rPr>
              <a:t>Your search results will include a dentist’s Yelp rating, address and phone number.</a:t>
            </a:r>
          </a:p>
        </p:txBody>
      </p:sp>
      <p:pic>
        <p:nvPicPr>
          <p:cNvPr id="12" name="Picture 11" descr="PowerPoint Logo-03.eps"/>
          <p:cNvPicPr>
            <a:picLocks noChangeAspect="1"/>
          </p:cNvPicPr>
          <p:nvPr/>
        </p:nvPicPr>
        <p:blipFill rotWithShape="1">
          <a:blip r:embed="rId4" cstate="print">
            <a:extLst>
              <a:ext uri="{28A0092B-C50C-407E-A947-70E740481C1C}">
                <a14:useLocalDpi xmlns:a14="http://schemas.microsoft.com/office/drawing/2010/main"/>
              </a:ext>
            </a:extLst>
          </a:blip>
          <a:srcRect l="24313" t="33366" r="31687" b="23967"/>
          <a:stretch/>
        </p:blipFill>
        <p:spPr>
          <a:xfrm>
            <a:off x="6926800" y="2514107"/>
            <a:ext cx="1078481" cy="1045801"/>
          </a:xfrm>
          <a:prstGeom prst="rect">
            <a:avLst/>
          </a:prstGeom>
        </p:spPr>
      </p:pic>
      <p:sp>
        <p:nvSpPr>
          <p:cNvPr id="15" name="object 17"/>
          <p:cNvSpPr/>
          <p:nvPr/>
        </p:nvSpPr>
        <p:spPr>
          <a:xfrm>
            <a:off x="5762399" y="2182469"/>
            <a:ext cx="1052582" cy="1470088"/>
          </a:xfrm>
          <a:custGeom>
            <a:avLst/>
            <a:gdLst/>
            <a:ahLst/>
            <a:cxnLst/>
            <a:rect l="l" t="t" r="r" b="b"/>
            <a:pathLst>
              <a:path w="909320" h="1270000">
                <a:moveTo>
                  <a:pt x="481456" y="0"/>
                </a:moveTo>
                <a:lnTo>
                  <a:pt x="420025" y="12700"/>
                </a:lnTo>
                <a:lnTo>
                  <a:pt x="365445" y="25400"/>
                </a:lnTo>
                <a:lnTo>
                  <a:pt x="317428" y="38100"/>
                </a:lnTo>
                <a:lnTo>
                  <a:pt x="275684" y="63500"/>
                </a:lnTo>
                <a:lnTo>
                  <a:pt x="239922" y="88900"/>
                </a:lnTo>
                <a:lnTo>
                  <a:pt x="209854" y="127000"/>
                </a:lnTo>
                <a:lnTo>
                  <a:pt x="180022" y="127000"/>
                </a:lnTo>
                <a:lnTo>
                  <a:pt x="174802" y="139700"/>
                </a:lnTo>
                <a:lnTo>
                  <a:pt x="171665" y="139700"/>
                </a:lnTo>
                <a:lnTo>
                  <a:pt x="153019" y="177800"/>
                </a:lnTo>
                <a:lnTo>
                  <a:pt x="137575" y="203200"/>
                </a:lnTo>
                <a:lnTo>
                  <a:pt x="125527" y="241300"/>
                </a:lnTo>
                <a:lnTo>
                  <a:pt x="117068" y="279400"/>
                </a:lnTo>
                <a:lnTo>
                  <a:pt x="116027" y="292100"/>
                </a:lnTo>
                <a:lnTo>
                  <a:pt x="117855" y="292100"/>
                </a:lnTo>
                <a:lnTo>
                  <a:pt x="124561" y="304800"/>
                </a:lnTo>
                <a:lnTo>
                  <a:pt x="131368" y="304800"/>
                </a:lnTo>
                <a:lnTo>
                  <a:pt x="116361" y="342900"/>
                </a:lnTo>
                <a:lnTo>
                  <a:pt x="101070" y="393700"/>
                </a:lnTo>
                <a:lnTo>
                  <a:pt x="87418" y="431800"/>
                </a:lnTo>
                <a:lnTo>
                  <a:pt x="77327" y="469900"/>
                </a:lnTo>
                <a:lnTo>
                  <a:pt x="72721" y="520700"/>
                </a:lnTo>
                <a:lnTo>
                  <a:pt x="75522" y="558800"/>
                </a:lnTo>
                <a:lnTo>
                  <a:pt x="87654" y="584200"/>
                </a:lnTo>
                <a:lnTo>
                  <a:pt x="111038" y="622300"/>
                </a:lnTo>
                <a:lnTo>
                  <a:pt x="147599" y="647700"/>
                </a:lnTo>
                <a:lnTo>
                  <a:pt x="164204" y="647700"/>
                </a:lnTo>
                <a:lnTo>
                  <a:pt x="181006" y="660400"/>
                </a:lnTo>
                <a:lnTo>
                  <a:pt x="215099" y="660400"/>
                </a:lnTo>
                <a:lnTo>
                  <a:pt x="224949" y="673100"/>
                </a:lnTo>
                <a:lnTo>
                  <a:pt x="235267" y="685800"/>
                </a:lnTo>
                <a:lnTo>
                  <a:pt x="246043" y="698500"/>
                </a:lnTo>
                <a:lnTo>
                  <a:pt x="257263" y="711200"/>
                </a:lnTo>
                <a:lnTo>
                  <a:pt x="238327" y="723900"/>
                </a:lnTo>
                <a:lnTo>
                  <a:pt x="213872" y="736600"/>
                </a:lnTo>
                <a:lnTo>
                  <a:pt x="185442" y="749300"/>
                </a:lnTo>
                <a:lnTo>
                  <a:pt x="154578" y="774700"/>
                </a:lnTo>
                <a:lnTo>
                  <a:pt x="122824" y="800100"/>
                </a:lnTo>
                <a:lnTo>
                  <a:pt x="91723" y="838200"/>
                </a:lnTo>
                <a:lnTo>
                  <a:pt x="62816" y="876300"/>
                </a:lnTo>
                <a:lnTo>
                  <a:pt x="37648" y="914400"/>
                </a:lnTo>
                <a:lnTo>
                  <a:pt x="17761" y="977900"/>
                </a:lnTo>
                <a:lnTo>
                  <a:pt x="4697" y="1041400"/>
                </a:lnTo>
                <a:lnTo>
                  <a:pt x="0" y="1104900"/>
                </a:lnTo>
                <a:lnTo>
                  <a:pt x="105561" y="1206500"/>
                </a:lnTo>
                <a:lnTo>
                  <a:pt x="188172" y="1257300"/>
                </a:lnTo>
                <a:lnTo>
                  <a:pt x="290514" y="1270000"/>
                </a:lnTo>
                <a:lnTo>
                  <a:pt x="455269" y="1270000"/>
                </a:lnTo>
                <a:lnTo>
                  <a:pt x="648795" y="1244600"/>
                </a:lnTo>
                <a:lnTo>
                  <a:pt x="791190" y="1193800"/>
                </a:lnTo>
                <a:lnTo>
                  <a:pt x="879094" y="1130300"/>
                </a:lnTo>
                <a:lnTo>
                  <a:pt x="894118" y="1117600"/>
                </a:lnTo>
                <a:lnTo>
                  <a:pt x="617550" y="1117600"/>
                </a:lnTo>
                <a:lnTo>
                  <a:pt x="603546" y="1104900"/>
                </a:lnTo>
                <a:lnTo>
                  <a:pt x="597823" y="1066800"/>
                </a:lnTo>
                <a:lnTo>
                  <a:pt x="596926" y="1028700"/>
                </a:lnTo>
                <a:lnTo>
                  <a:pt x="597395" y="990600"/>
                </a:lnTo>
                <a:lnTo>
                  <a:pt x="590843" y="965200"/>
                </a:lnTo>
                <a:lnTo>
                  <a:pt x="580215" y="939800"/>
                </a:lnTo>
                <a:lnTo>
                  <a:pt x="579050" y="901700"/>
                </a:lnTo>
                <a:lnTo>
                  <a:pt x="600887" y="876300"/>
                </a:lnTo>
                <a:lnTo>
                  <a:pt x="455269" y="876300"/>
                </a:lnTo>
                <a:lnTo>
                  <a:pt x="412960" y="850900"/>
                </a:lnTo>
                <a:lnTo>
                  <a:pt x="374264" y="825500"/>
                </a:lnTo>
                <a:lnTo>
                  <a:pt x="340257" y="787400"/>
                </a:lnTo>
                <a:lnTo>
                  <a:pt x="312013" y="762000"/>
                </a:lnTo>
                <a:lnTo>
                  <a:pt x="389572" y="762000"/>
                </a:lnTo>
                <a:lnTo>
                  <a:pt x="367960" y="749300"/>
                </a:lnTo>
                <a:lnTo>
                  <a:pt x="326470" y="723900"/>
                </a:lnTo>
                <a:lnTo>
                  <a:pt x="288097" y="685800"/>
                </a:lnTo>
                <a:lnTo>
                  <a:pt x="254223" y="647700"/>
                </a:lnTo>
                <a:lnTo>
                  <a:pt x="226229" y="609600"/>
                </a:lnTo>
                <a:lnTo>
                  <a:pt x="205498" y="571500"/>
                </a:lnTo>
                <a:lnTo>
                  <a:pt x="202514" y="558800"/>
                </a:lnTo>
                <a:lnTo>
                  <a:pt x="194970" y="558800"/>
                </a:lnTo>
                <a:lnTo>
                  <a:pt x="169363" y="546100"/>
                </a:lnTo>
                <a:lnTo>
                  <a:pt x="149791" y="520700"/>
                </a:lnTo>
                <a:lnTo>
                  <a:pt x="137289" y="482600"/>
                </a:lnTo>
                <a:lnTo>
                  <a:pt x="132892" y="444500"/>
                </a:lnTo>
                <a:lnTo>
                  <a:pt x="135007" y="431800"/>
                </a:lnTo>
                <a:lnTo>
                  <a:pt x="141384" y="419100"/>
                </a:lnTo>
                <a:lnTo>
                  <a:pt x="152068" y="406400"/>
                </a:lnTo>
                <a:lnTo>
                  <a:pt x="167106" y="393700"/>
                </a:lnTo>
                <a:lnTo>
                  <a:pt x="283295" y="393700"/>
                </a:lnTo>
                <a:lnTo>
                  <a:pt x="320211" y="381000"/>
                </a:lnTo>
                <a:lnTo>
                  <a:pt x="374497" y="368300"/>
                </a:lnTo>
                <a:lnTo>
                  <a:pt x="535057" y="368300"/>
                </a:lnTo>
                <a:lnTo>
                  <a:pt x="566920" y="342900"/>
                </a:lnTo>
                <a:lnTo>
                  <a:pt x="409108" y="342900"/>
                </a:lnTo>
                <a:lnTo>
                  <a:pt x="371944" y="317500"/>
                </a:lnTo>
                <a:lnTo>
                  <a:pt x="346868" y="279400"/>
                </a:lnTo>
                <a:lnTo>
                  <a:pt x="344568" y="266700"/>
                </a:lnTo>
                <a:lnTo>
                  <a:pt x="160019" y="266700"/>
                </a:lnTo>
                <a:lnTo>
                  <a:pt x="166157" y="241300"/>
                </a:lnTo>
                <a:lnTo>
                  <a:pt x="174483" y="215900"/>
                </a:lnTo>
                <a:lnTo>
                  <a:pt x="185332" y="190500"/>
                </a:lnTo>
                <a:lnTo>
                  <a:pt x="199034" y="165100"/>
                </a:lnTo>
                <a:lnTo>
                  <a:pt x="363586" y="165100"/>
                </a:lnTo>
                <a:lnTo>
                  <a:pt x="371944" y="152400"/>
                </a:lnTo>
                <a:lnTo>
                  <a:pt x="409108" y="127000"/>
                </a:lnTo>
                <a:lnTo>
                  <a:pt x="454571" y="114300"/>
                </a:lnTo>
                <a:lnTo>
                  <a:pt x="700558" y="114300"/>
                </a:lnTo>
                <a:lnTo>
                  <a:pt x="688279" y="101600"/>
                </a:lnTo>
                <a:lnTo>
                  <a:pt x="658706" y="63500"/>
                </a:lnTo>
                <a:lnTo>
                  <a:pt x="623679" y="38100"/>
                </a:lnTo>
                <a:lnTo>
                  <a:pt x="582756" y="25400"/>
                </a:lnTo>
                <a:lnTo>
                  <a:pt x="535496" y="12700"/>
                </a:lnTo>
                <a:lnTo>
                  <a:pt x="481456" y="0"/>
                </a:lnTo>
                <a:close/>
              </a:path>
              <a:path w="909320" h="1270000">
                <a:moveTo>
                  <a:pt x="668451" y="1016000"/>
                </a:moveTo>
                <a:lnTo>
                  <a:pt x="643465" y="1028700"/>
                </a:lnTo>
                <a:lnTo>
                  <a:pt x="634290" y="1066800"/>
                </a:lnTo>
                <a:lnTo>
                  <a:pt x="629470" y="1104900"/>
                </a:lnTo>
                <a:lnTo>
                  <a:pt x="617550" y="1117600"/>
                </a:lnTo>
                <a:lnTo>
                  <a:pt x="719480" y="1117600"/>
                </a:lnTo>
                <a:lnTo>
                  <a:pt x="707481" y="1104900"/>
                </a:lnTo>
                <a:lnTo>
                  <a:pt x="702624" y="1066800"/>
                </a:lnTo>
                <a:lnTo>
                  <a:pt x="693437" y="1028700"/>
                </a:lnTo>
                <a:lnTo>
                  <a:pt x="668451" y="1016000"/>
                </a:lnTo>
                <a:close/>
              </a:path>
              <a:path w="909320" h="1270000">
                <a:moveTo>
                  <a:pt x="739535" y="762000"/>
                </a:moveTo>
                <a:lnTo>
                  <a:pt x="600913" y="762000"/>
                </a:lnTo>
                <a:lnTo>
                  <a:pt x="572489" y="787400"/>
                </a:lnTo>
                <a:lnTo>
                  <a:pt x="538973" y="825500"/>
                </a:lnTo>
                <a:lnTo>
                  <a:pt x="500016" y="850900"/>
                </a:lnTo>
                <a:lnTo>
                  <a:pt x="455269" y="876300"/>
                </a:lnTo>
                <a:lnTo>
                  <a:pt x="736091" y="876300"/>
                </a:lnTo>
                <a:lnTo>
                  <a:pt x="757883" y="901700"/>
                </a:lnTo>
                <a:lnTo>
                  <a:pt x="756691" y="939800"/>
                </a:lnTo>
                <a:lnTo>
                  <a:pt x="746050" y="965200"/>
                </a:lnTo>
                <a:lnTo>
                  <a:pt x="739495" y="990600"/>
                </a:lnTo>
                <a:lnTo>
                  <a:pt x="739977" y="1028700"/>
                </a:lnTo>
                <a:lnTo>
                  <a:pt x="739113" y="1066800"/>
                </a:lnTo>
                <a:lnTo>
                  <a:pt x="733435" y="1104900"/>
                </a:lnTo>
                <a:lnTo>
                  <a:pt x="719480" y="1117600"/>
                </a:lnTo>
                <a:lnTo>
                  <a:pt x="894118" y="1117600"/>
                </a:lnTo>
                <a:lnTo>
                  <a:pt x="909142" y="1104900"/>
                </a:lnTo>
                <a:lnTo>
                  <a:pt x="904460" y="1041400"/>
                </a:lnTo>
                <a:lnTo>
                  <a:pt x="891439" y="977900"/>
                </a:lnTo>
                <a:lnTo>
                  <a:pt x="871613" y="914400"/>
                </a:lnTo>
                <a:lnTo>
                  <a:pt x="846516" y="876300"/>
                </a:lnTo>
                <a:lnTo>
                  <a:pt x="817683" y="838200"/>
                </a:lnTo>
                <a:lnTo>
                  <a:pt x="786650" y="800100"/>
                </a:lnTo>
                <a:lnTo>
                  <a:pt x="754950" y="774700"/>
                </a:lnTo>
                <a:lnTo>
                  <a:pt x="739535" y="762000"/>
                </a:lnTo>
                <a:close/>
              </a:path>
              <a:path w="909320" h="1270000">
                <a:moveTo>
                  <a:pt x="389572" y="762000"/>
                </a:moveTo>
                <a:lnTo>
                  <a:pt x="312013" y="762000"/>
                </a:lnTo>
                <a:lnTo>
                  <a:pt x="347230" y="787400"/>
                </a:lnTo>
                <a:lnTo>
                  <a:pt x="419344" y="812800"/>
                </a:lnTo>
                <a:lnTo>
                  <a:pt x="491069" y="812800"/>
                </a:lnTo>
                <a:lnTo>
                  <a:pt x="564941" y="787400"/>
                </a:lnTo>
                <a:lnTo>
                  <a:pt x="582927" y="774700"/>
                </a:lnTo>
                <a:lnTo>
                  <a:pt x="411184" y="774700"/>
                </a:lnTo>
                <a:lnTo>
                  <a:pt x="389572" y="762000"/>
                </a:lnTo>
                <a:close/>
              </a:path>
              <a:path w="909320" h="1270000">
                <a:moveTo>
                  <a:pt x="827875" y="406400"/>
                </a:moveTo>
                <a:lnTo>
                  <a:pt x="762076" y="406400"/>
                </a:lnTo>
                <a:lnTo>
                  <a:pt x="768372" y="419100"/>
                </a:lnTo>
                <a:lnTo>
                  <a:pt x="772887" y="419100"/>
                </a:lnTo>
                <a:lnTo>
                  <a:pt x="775606" y="431800"/>
                </a:lnTo>
                <a:lnTo>
                  <a:pt x="772130" y="482600"/>
                </a:lnTo>
                <a:lnTo>
                  <a:pt x="759658" y="520700"/>
                </a:lnTo>
                <a:lnTo>
                  <a:pt x="714578" y="558800"/>
                </a:lnTo>
                <a:lnTo>
                  <a:pt x="707085" y="558800"/>
                </a:lnTo>
                <a:lnTo>
                  <a:pt x="704113" y="571500"/>
                </a:lnTo>
                <a:lnTo>
                  <a:pt x="683375" y="609600"/>
                </a:lnTo>
                <a:lnTo>
                  <a:pt x="655372" y="647700"/>
                </a:lnTo>
                <a:lnTo>
                  <a:pt x="621486" y="685800"/>
                </a:lnTo>
                <a:lnTo>
                  <a:pt x="583099" y="723900"/>
                </a:lnTo>
                <a:lnTo>
                  <a:pt x="541594" y="749300"/>
                </a:lnTo>
                <a:lnTo>
                  <a:pt x="498354" y="774700"/>
                </a:lnTo>
                <a:lnTo>
                  <a:pt x="582927" y="774700"/>
                </a:lnTo>
                <a:lnTo>
                  <a:pt x="600913" y="762000"/>
                </a:lnTo>
                <a:lnTo>
                  <a:pt x="739535" y="762000"/>
                </a:lnTo>
                <a:lnTo>
                  <a:pt x="724119" y="749300"/>
                </a:lnTo>
                <a:lnTo>
                  <a:pt x="695691" y="736600"/>
                </a:lnTo>
                <a:lnTo>
                  <a:pt x="671200" y="723900"/>
                </a:lnTo>
                <a:lnTo>
                  <a:pt x="652183" y="711200"/>
                </a:lnTo>
                <a:lnTo>
                  <a:pt x="663192" y="698500"/>
                </a:lnTo>
                <a:lnTo>
                  <a:pt x="673773" y="698500"/>
                </a:lnTo>
                <a:lnTo>
                  <a:pt x="683915" y="685800"/>
                </a:lnTo>
                <a:lnTo>
                  <a:pt x="693610" y="673100"/>
                </a:lnTo>
                <a:lnTo>
                  <a:pt x="712114" y="660400"/>
                </a:lnTo>
                <a:lnTo>
                  <a:pt x="730462" y="660400"/>
                </a:lnTo>
                <a:lnTo>
                  <a:pt x="748635" y="647700"/>
                </a:lnTo>
                <a:lnTo>
                  <a:pt x="766610" y="647700"/>
                </a:lnTo>
                <a:lnTo>
                  <a:pt x="797567" y="622300"/>
                </a:lnTo>
                <a:lnTo>
                  <a:pt x="819021" y="596900"/>
                </a:lnTo>
                <a:lnTo>
                  <a:pt x="832006" y="558800"/>
                </a:lnTo>
                <a:lnTo>
                  <a:pt x="837558" y="508000"/>
                </a:lnTo>
                <a:lnTo>
                  <a:pt x="836714" y="469900"/>
                </a:lnTo>
                <a:lnTo>
                  <a:pt x="830508" y="419100"/>
                </a:lnTo>
                <a:lnTo>
                  <a:pt x="827875" y="406400"/>
                </a:lnTo>
                <a:close/>
              </a:path>
              <a:path w="909320" h="1270000">
                <a:moveTo>
                  <a:pt x="798117" y="304800"/>
                </a:moveTo>
                <a:lnTo>
                  <a:pt x="591007" y="304800"/>
                </a:lnTo>
                <a:lnTo>
                  <a:pt x="622596" y="355600"/>
                </a:lnTo>
                <a:lnTo>
                  <a:pt x="659596" y="393700"/>
                </a:lnTo>
                <a:lnTo>
                  <a:pt x="698506" y="419100"/>
                </a:lnTo>
                <a:lnTo>
                  <a:pt x="735825" y="431800"/>
                </a:lnTo>
                <a:lnTo>
                  <a:pt x="744050" y="431800"/>
                </a:lnTo>
                <a:lnTo>
                  <a:pt x="749527" y="419100"/>
                </a:lnTo>
                <a:lnTo>
                  <a:pt x="754715" y="419100"/>
                </a:lnTo>
                <a:lnTo>
                  <a:pt x="762076" y="406400"/>
                </a:lnTo>
                <a:lnTo>
                  <a:pt x="827875" y="406400"/>
                </a:lnTo>
                <a:lnTo>
                  <a:pt x="819976" y="368300"/>
                </a:lnTo>
                <a:lnTo>
                  <a:pt x="806155" y="330200"/>
                </a:lnTo>
                <a:lnTo>
                  <a:pt x="798117" y="304800"/>
                </a:lnTo>
                <a:close/>
              </a:path>
              <a:path w="909320" h="1270000">
                <a:moveTo>
                  <a:pt x="283295" y="393700"/>
                </a:moveTo>
                <a:lnTo>
                  <a:pt x="167106" y="393700"/>
                </a:lnTo>
                <a:lnTo>
                  <a:pt x="193827" y="419100"/>
                </a:lnTo>
                <a:lnTo>
                  <a:pt x="246813" y="406400"/>
                </a:lnTo>
                <a:lnTo>
                  <a:pt x="283295" y="393700"/>
                </a:lnTo>
                <a:close/>
              </a:path>
              <a:path w="909320" h="1270000">
                <a:moveTo>
                  <a:pt x="535057" y="368300"/>
                </a:moveTo>
                <a:lnTo>
                  <a:pt x="392759" y="368300"/>
                </a:lnTo>
                <a:lnTo>
                  <a:pt x="412315" y="381000"/>
                </a:lnTo>
                <a:lnTo>
                  <a:pt x="497059" y="381000"/>
                </a:lnTo>
                <a:lnTo>
                  <a:pt x="535057" y="368300"/>
                </a:lnTo>
                <a:close/>
              </a:path>
              <a:path w="909320" h="1270000">
                <a:moveTo>
                  <a:pt x="700558" y="114300"/>
                </a:moveTo>
                <a:lnTo>
                  <a:pt x="454571" y="114300"/>
                </a:lnTo>
                <a:lnTo>
                  <a:pt x="500007" y="127000"/>
                </a:lnTo>
                <a:lnTo>
                  <a:pt x="537151" y="152400"/>
                </a:lnTo>
                <a:lnTo>
                  <a:pt x="562214" y="190500"/>
                </a:lnTo>
                <a:lnTo>
                  <a:pt x="571411" y="228600"/>
                </a:lnTo>
                <a:lnTo>
                  <a:pt x="562214" y="279400"/>
                </a:lnTo>
                <a:lnTo>
                  <a:pt x="537151" y="317500"/>
                </a:lnTo>
                <a:lnTo>
                  <a:pt x="500007" y="342900"/>
                </a:lnTo>
                <a:lnTo>
                  <a:pt x="566920" y="342900"/>
                </a:lnTo>
                <a:lnTo>
                  <a:pt x="591007" y="304800"/>
                </a:lnTo>
                <a:lnTo>
                  <a:pt x="798117" y="304800"/>
                </a:lnTo>
                <a:lnTo>
                  <a:pt x="790079" y="279400"/>
                </a:lnTo>
                <a:lnTo>
                  <a:pt x="786959" y="266700"/>
                </a:lnTo>
                <a:lnTo>
                  <a:pt x="747407" y="266700"/>
                </a:lnTo>
                <a:lnTo>
                  <a:pt x="720343" y="254000"/>
                </a:lnTo>
                <a:lnTo>
                  <a:pt x="608152" y="254000"/>
                </a:lnTo>
                <a:lnTo>
                  <a:pt x="608952" y="241300"/>
                </a:lnTo>
                <a:lnTo>
                  <a:pt x="609511" y="241300"/>
                </a:lnTo>
                <a:lnTo>
                  <a:pt x="609511" y="228600"/>
                </a:lnTo>
                <a:lnTo>
                  <a:pt x="608315" y="215900"/>
                </a:lnTo>
                <a:lnTo>
                  <a:pt x="604831" y="190500"/>
                </a:lnTo>
                <a:lnTo>
                  <a:pt x="599213" y="177800"/>
                </a:lnTo>
                <a:lnTo>
                  <a:pt x="591616" y="165100"/>
                </a:lnTo>
                <a:lnTo>
                  <a:pt x="754927" y="165100"/>
                </a:lnTo>
                <a:lnTo>
                  <a:pt x="742937" y="139700"/>
                </a:lnTo>
                <a:lnTo>
                  <a:pt x="739952" y="139700"/>
                </a:lnTo>
                <a:lnTo>
                  <a:pt x="734390" y="127000"/>
                </a:lnTo>
                <a:lnTo>
                  <a:pt x="712838" y="127000"/>
                </a:lnTo>
                <a:lnTo>
                  <a:pt x="700558" y="114300"/>
                </a:lnTo>
                <a:close/>
              </a:path>
              <a:path w="909320" h="1270000">
                <a:moveTo>
                  <a:pt x="363586" y="165100"/>
                </a:moveTo>
                <a:lnTo>
                  <a:pt x="317487" y="165100"/>
                </a:lnTo>
                <a:lnTo>
                  <a:pt x="309876" y="177800"/>
                </a:lnTo>
                <a:lnTo>
                  <a:pt x="304250" y="190500"/>
                </a:lnTo>
                <a:lnTo>
                  <a:pt x="300763" y="215900"/>
                </a:lnTo>
                <a:lnTo>
                  <a:pt x="299567" y="228600"/>
                </a:lnTo>
                <a:lnTo>
                  <a:pt x="299567" y="241300"/>
                </a:lnTo>
                <a:lnTo>
                  <a:pt x="300113" y="241300"/>
                </a:lnTo>
                <a:lnTo>
                  <a:pt x="300888" y="254000"/>
                </a:lnTo>
                <a:lnTo>
                  <a:pt x="195026" y="254000"/>
                </a:lnTo>
                <a:lnTo>
                  <a:pt x="160019" y="266700"/>
                </a:lnTo>
                <a:lnTo>
                  <a:pt x="344568" y="266700"/>
                </a:lnTo>
                <a:lnTo>
                  <a:pt x="337667" y="228600"/>
                </a:lnTo>
                <a:lnTo>
                  <a:pt x="346868" y="190500"/>
                </a:lnTo>
                <a:lnTo>
                  <a:pt x="363586" y="165100"/>
                </a:lnTo>
                <a:close/>
              </a:path>
              <a:path w="909320" h="1270000">
                <a:moveTo>
                  <a:pt x="754927" y="165100"/>
                </a:moveTo>
                <a:lnTo>
                  <a:pt x="713905" y="165100"/>
                </a:lnTo>
                <a:lnTo>
                  <a:pt x="725212" y="190500"/>
                </a:lnTo>
                <a:lnTo>
                  <a:pt x="734428" y="215900"/>
                </a:lnTo>
                <a:lnTo>
                  <a:pt x="741758" y="241300"/>
                </a:lnTo>
                <a:lnTo>
                  <a:pt x="747407" y="266700"/>
                </a:lnTo>
                <a:lnTo>
                  <a:pt x="786959" y="266700"/>
                </a:lnTo>
                <a:lnTo>
                  <a:pt x="783838" y="254000"/>
                </a:lnTo>
                <a:lnTo>
                  <a:pt x="774338" y="215900"/>
                </a:lnTo>
                <a:lnTo>
                  <a:pt x="760922" y="177800"/>
                </a:lnTo>
                <a:lnTo>
                  <a:pt x="754927" y="165100"/>
                </a:lnTo>
                <a:close/>
              </a:path>
              <a:path w="909320" h="1270000">
                <a:moveTo>
                  <a:pt x="478625" y="215900"/>
                </a:moveTo>
                <a:lnTo>
                  <a:pt x="428205" y="215900"/>
                </a:lnTo>
                <a:lnTo>
                  <a:pt x="426059" y="228600"/>
                </a:lnTo>
                <a:lnTo>
                  <a:pt x="428205" y="241300"/>
                </a:lnTo>
                <a:lnTo>
                  <a:pt x="434060" y="254000"/>
                </a:lnTo>
                <a:lnTo>
                  <a:pt x="472770" y="254000"/>
                </a:lnTo>
                <a:lnTo>
                  <a:pt x="478625" y="241300"/>
                </a:lnTo>
                <a:lnTo>
                  <a:pt x="480771" y="228600"/>
                </a:lnTo>
                <a:lnTo>
                  <a:pt x="478625" y="215900"/>
                </a:lnTo>
                <a:close/>
              </a:path>
              <a:path w="909320" h="1270000">
                <a:moveTo>
                  <a:pt x="464076" y="203200"/>
                </a:moveTo>
                <a:lnTo>
                  <a:pt x="442754" y="203200"/>
                </a:lnTo>
                <a:lnTo>
                  <a:pt x="434060" y="215900"/>
                </a:lnTo>
                <a:lnTo>
                  <a:pt x="472770" y="215900"/>
                </a:lnTo>
                <a:lnTo>
                  <a:pt x="464076" y="203200"/>
                </a:lnTo>
                <a:close/>
              </a:path>
            </a:pathLst>
          </a:custGeom>
          <a:solidFill>
            <a:srgbClr val="00AEC7"/>
          </a:solidFill>
        </p:spPr>
        <p:txBody>
          <a:bodyPr wrap="square" lIns="0" tIns="0" rIns="0" bIns="0" rtlCol="0"/>
          <a:lstStyle/>
          <a:p>
            <a:endParaRPr/>
          </a:p>
        </p:txBody>
      </p:sp>
      <p:sp>
        <p:nvSpPr>
          <p:cNvPr id="24" name="Text Placeholder 3">
            <a:extLst>
              <a:ext uri="{FF2B5EF4-FFF2-40B4-BE49-F238E27FC236}">
                <a16:creationId xmlns:a16="http://schemas.microsoft.com/office/drawing/2014/main" id="{29679C81-6E83-48EC-933F-BEE122DF0217}"/>
              </a:ext>
            </a:extLst>
          </p:cNvPr>
          <p:cNvSpPr txBox="1">
            <a:spLocks/>
          </p:cNvSpPr>
          <p:nvPr/>
        </p:nvSpPr>
        <p:spPr>
          <a:xfrm>
            <a:off x="532077" y="1083331"/>
            <a:ext cx="5148876" cy="397383"/>
          </a:xfrm>
          <a:prstGeom prst="rect">
            <a:avLst/>
          </a:prstGeom>
        </p:spPr>
        <p:txBody>
          <a:bodyPr/>
          <a:lstStyle>
            <a:lvl1pPr marL="0" marR="0" indent="0" algn="l" defTabSz="457200" rtl="0" eaLnBrk="1" fontAlgn="base" latinLnBrk="0" hangingPunct="1">
              <a:lnSpc>
                <a:spcPct val="80000"/>
              </a:lnSpc>
              <a:spcBef>
                <a:spcPct val="20000"/>
              </a:spcBef>
              <a:spcAft>
                <a:spcPct val="0"/>
              </a:spcAft>
              <a:buClrTx/>
              <a:buSzTx/>
              <a:buFontTx/>
              <a:buNone/>
              <a:tabLst/>
              <a:defRPr sz="3200" kern="1200">
                <a:solidFill>
                  <a:schemeClr val="tx1"/>
                </a:solidFill>
                <a:latin typeface="+mn-lt"/>
                <a:ea typeface="+mn-ea"/>
                <a:cs typeface="+mn-cs"/>
              </a:defRPr>
            </a:lvl1pPr>
            <a:lvl2pPr marL="742950" marR="0" indent="-285750" algn="l" defTabSz="457200" rtl="0" eaLnBrk="1" fontAlgn="base" latinLnBrk="0" hangingPunct="1">
              <a:lnSpc>
                <a:spcPct val="100000"/>
              </a:lnSpc>
              <a:spcBef>
                <a:spcPct val="20000"/>
              </a:spcBef>
              <a:spcAft>
                <a:spcPct val="0"/>
              </a:spcAft>
              <a:buClrTx/>
              <a:buSzTx/>
              <a:buFont typeface="Wingdings" charset="2"/>
              <a:buChar char="ü"/>
              <a:tabLst/>
              <a:defRPr sz="2800" kern="1200">
                <a:solidFill>
                  <a:schemeClr val="tx1"/>
                </a:solidFill>
                <a:latin typeface="+mn-lt"/>
                <a:ea typeface="+mn-ea"/>
                <a:cs typeface="+mn-cs"/>
              </a:defRPr>
            </a:lvl2pPr>
            <a:lvl3pPr marL="1143000" marR="0" indent="-228600" algn="l" defTabSz="457200" rtl="0" eaLnBrk="1" fontAlgn="base" latinLnBrk="0" hangingPunct="1">
              <a:lnSpc>
                <a:spcPct val="100000"/>
              </a:lnSpc>
              <a:spcBef>
                <a:spcPct val="20000"/>
              </a:spcBef>
              <a:spcAft>
                <a:spcPct val="0"/>
              </a:spcAft>
              <a:buClrTx/>
              <a:buSzTx/>
              <a:buFont typeface="Wingdings" charset="2"/>
              <a:buChar char="ü"/>
              <a:tabLst/>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800" dirty="0">
                <a:latin typeface="Calibri Light" panose="020F0302020204030204" pitchFamily="34" charset="0"/>
                <a:cs typeface="Calibri Light" panose="020F0302020204030204" pitchFamily="34" charset="0"/>
              </a:rPr>
              <a:t>Use the online dentist search tool</a:t>
            </a:r>
          </a:p>
        </p:txBody>
      </p:sp>
    </p:spTree>
    <p:extLst>
      <p:ext uri="{BB962C8B-B14F-4D97-AF65-F5344CB8AC3E}">
        <p14:creationId xmlns:p14="http://schemas.microsoft.com/office/powerpoint/2010/main" val="4282055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8" descr="LargeCircleCropped_Oragne.png">
            <a:extLst>
              <a:ext uri="{FF2B5EF4-FFF2-40B4-BE49-F238E27FC236}">
                <a16:creationId xmlns:a16="http://schemas.microsoft.com/office/drawing/2014/main" id="{77C67BBF-F092-4AF3-9695-F5897989F8B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33950" y="6350"/>
            <a:ext cx="421005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0" name="Oval 19">
            <a:extLst>
              <a:ext uri="{FF2B5EF4-FFF2-40B4-BE49-F238E27FC236}">
                <a16:creationId xmlns:a16="http://schemas.microsoft.com/office/drawing/2014/main" id="{73F7511D-59C8-477A-85F2-A702315546E0}"/>
              </a:ext>
            </a:extLst>
          </p:cNvPr>
          <p:cNvSpPr/>
          <p:nvPr/>
        </p:nvSpPr>
        <p:spPr>
          <a:xfrm>
            <a:off x="4721591" y="424507"/>
            <a:ext cx="5926328" cy="5926328"/>
          </a:xfrm>
          <a:prstGeom prst="ellipse">
            <a:avLst/>
          </a:prstGeom>
          <a:noFill/>
          <a:ln>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1" name="Oval 20">
            <a:extLst>
              <a:ext uri="{FF2B5EF4-FFF2-40B4-BE49-F238E27FC236}">
                <a16:creationId xmlns:a16="http://schemas.microsoft.com/office/drawing/2014/main" id="{6E6AF41B-ECBB-4F8E-A52F-70E92B1BF0E9}"/>
              </a:ext>
            </a:extLst>
          </p:cNvPr>
          <p:cNvSpPr/>
          <p:nvPr/>
        </p:nvSpPr>
        <p:spPr>
          <a:xfrm>
            <a:off x="4721591" y="453609"/>
            <a:ext cx="5664596" cy="5664596"/>
          </a:xfrm>
          <a:prstGeom prst="ellipse">
            <a:avLst/>
          </a:prstGeom>
          <a:solidFill>
            <a:schemeClr val="accent4"/>
          </a:solidFill>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2" name="Oval 21">
            <a:extLst>
              <a:ext uri="{FF2B5EF4-FFF2-40B4-BE49-F238E27FC236}">
                <a16:creationId xmlns:a16="http://schemas.microsoft.com/office/drawing/2014/main" id="{D0FD3303-9630-4750-9170-CDBDB36367C5}"/>
              </a:ext>
            </a:extLst>
          </p:cNvPr>
          <p:cNvSpPr/>
          <p:nvPr/>
        </p:nvSpPr>
        <p:spPr>
          <a:xfrm>
            <a:off x="5936469" y="5710194"/>
            <a:ext cx="640641" cy="640641"/>
          </a:xfrm>
          <a:prstGeom prst="ellipse">
            <a:avLst/>
          </a:prstGeom>
          <a:noFill/>
          <a:ln>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3" name="Oval 22">
            <a:extLst>
              <a:ext uri="{FF2B5EF4-FFF2-40B4-BE49-F238E27FC236}">
                <a16:creationId xmlns:a16="http://schemas.microsoft.com/office/drawing/2014/main" id="{4092A5A6-6E49-4107-B146-DE2F83A1505C}"/>
              </a:ext>
            </a:extLst>
          </p:cNvPr>
          <p:cNvSpPr/>
          <p:nvPr/>
        </p:nvSpPr>
        <p:spPr>
          <a:xfrm>
            <a:off x="6577110" y="5490149"/>
            <a:ext cx="640641" cy="640641"/>
          </a:xfrm>
          <a:prstGeom prst="ellipse">
            <a:avLst/>
          </a:prstGeom>
          <a:noFill/>
          <a:ln>
            <a:solidFill>
              <a:srgbClr val="FFFFFF"/>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4" name="Oval 23">
            <a:extLst>
              <a:ext uri="{FF2B5EF4-FFF2-40B4-BE49-F238E27FC236}">
                <a16:creationId xmlns:a16="http://schemas.microsoft.com/office/drawing/2014/main" id="{59C7242C-59F8-4076-89C1-7FE2B4EF0EE9}"/>
              </a:ext>
            </a:extLst>
          </p:cNvPr>
          <p:cNvSpPr/>
          <p:nvPr/>
        </p:nvSpPr>
        <p:spPr>
          <a:xfrm>
            <a:off x="5936469" y="5377750"/>
            <a:ext cx="863247" cy="863247"/>
          </a:xfrm>
          <a:prstGeom prst="ellipse">
            <a:avLst/>
          </a:prstGeom>
          <a:solidFill>
            <a:schemeClr val="accent3"/>
          </a:solidFill>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5" name="Content Placeholder 32">
            <a:extLst>
              <a:ext uri="{FF2B5EF4-FFF2-40B4-BE49-F238E27FC236}">
                <a16:creationId xmlns:a16="http://schemas.microsoft.com/office/drawing/2014/main" id="{AAF1C0E3-3C4F-4B9B-98C2-496AE1106DAF}"/>
              </a:ext>
            </a:extLst>
          </p:cNvPr>
          <p:cNvSpPr txBox="1">
            <a:spLocks/>
          </p:cNvSpPr>
          <p:nvPr/>
        </p:nvSpPr>
        <p:spPr>
          <a:xfrm>
            <a:off x="4831495" y="1469331"/>
            <a:ext cx="4288977" cy="3993109"/>
          </a:xfrm>
          <a:prstGeom prst="rect">
            <a:avLst/>
          </a:prstGeom>
        </p:spPr>
        <p:txBody>
          <a:bodyPr>
            <a:noAutofit/>
          </a:bodyPr>
          <a:lstStyle>
            <a:lvl1pPr marL="0" marR="0" indent="0" algn="l" defTabSz="457200" rtl="0" eaLnBrk="1" fontAlgn="base" latinLnBrk="0" hangingPunct="1">
              <a:lnSpc>
                <a:spcPct val="90000"/>
              </a:lnSpc>
              <a:spcBef>
                <a:spcPct val="20000"/>
              </a:spcBef>
              <a:spcAft>
                <a:spcPct val="0"/>
              </a:spcAft>
              <a:buClrTx/>
              <a:buSzTx/>
              <a:buFontTx/>
              <a:buNone/>
              <a:tabLst/>
              <a:defRPr sz="2000" b="0" i="0" kern="0">
                <a:solidFill>
                  <a:schemeClr val="bg1"/>
                </a:solidFill>
                <a:latin typeface="Calibri Light"/>
                <a:ea typeface="+mn-ea"/>
                <a:cs typeface="Calibri Light"/>
              </a:defRPr>
            </a:lvl1pPr>
            <a:lvl2pPr marL="742950" marR="0" indent="-285750" algn="l" defTabSz="457200" rtl="0" eaLnBrk="1" fontAlgn="base" latinLnBrk="0" hangingPunct="1">
              <a:lnSpc>
                <a:spcPct val="100000"/>
              </a:lnSpc>
              <a:spcBef>
                <a:spcPct val="20000"/>
              </a:spcBef>
              <a:spcAft>
                <a:spcPct val="0"/>
              </a:spcAft>
              <a:buClrTx/>
              <a:buSzTx/>
              <a:buFont typeface="Wingdings" charset="2"/>
              <a:buChar char="ü"/>
              <a:tabLst/>
              <a:defRPr sz="2800" kern="1200">
                <a:solidFill>
                  <a:schemeClr val="tx1"/>
                </a:solidFill>
                <a:latin typeface="+mn-lt"/>
                <a:ea typeface="+mn-ea"/>
                <a:cs typeface="+mn-cs"/>
              </a:defRPr>
            </a:lvl2pPr>
            <a:lvl3pPr marL="1143000" marR="0" indent="-228600" algn="l" defTabSz="457200" rtl="0" eaLnBrk="1" fontAlgn="base" latinLnBrk="0" hangingPunct="1">
              <a:lnSpc>
                <a:spcPct val="100000"/>
              </a:lnSpc>
              <a:spcBef>
                <a:spcPct val="20000"/>
              </a:spcBef>
              <a:spcAft>
                <a:spcPct val="0"/>
              </a:spcAft>
              <a:buClrTx/>
              <a:buSzTx/>
              <a:buFont typeface="Wingdings" charset="2"/>
              <a:buChar char="ü"/>
              <a:tabLst/>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804863" indent="-342900">
              <a:lnSpc>
                <a:spcPct val="110000"/>
              </a:lnSpc>
              <a:spcBef>
                <a:spcPts val="600"/>
              </a:spcBef>
              <a:spcAft>
                <a:spcPts val="600"/>
              </a:spcAft>
              <a:buFont typeface="Wingdings" panose="05000000000000000000" pitchFamily="2" charset="2"/>
              <a:buChar char="ü"/>
            </a:pPr>
            <a:r>
              <a:rPr lang="en-US" b="1" dirty="0">
                <a:cs typeface="Arial" panose="020B0604020202020204" pitchFamily="34" charset="0"/>
              </a:rPr>
              <a:t>Personalized. </a:t>
            </a:r>
            <a:r>
              <a:rPr lang="en-US" dirty="0">
                <a:cs typeface="Arial" panose="020B0604020202020204" pitchFamily="34" charset="0"/>
              </a:rPr>
              <a:t>Estimates are based on your benefits, including maximums and deductibles.</a:t>
            </a:r>
          </a:p>
          <a:p>
            <a:pPr marL="804863" indent="-342900">
              <a:lnSpc>
                <a:spcPct val="110000"/>
              </a:lnSpc>
              <a:spcBef>
                <a:spcPts val="600"/>
              </a:spcBef>
              <a:spcAft>
                <a:spcPts val="600"/>
              </a:spcAft>
              <a:buFont typeface="Wingdings" panose="05000000000000000000" pitchFamily="2" charset="2"/>
              <a:buChar char="ü"/>
            </a:pPr>
            <a:r>
              <a:rPr lang="en-US" b="1" dirty="0">
                <a:cs typeface="Arial" panose="020B0604020202020204" pitchFamily="34" charset="0"/>
              </a:rPr>
              <a:t>Insightful. </a:t>
            </a:r>
            <a:r>
              <a:rPr lang="en-US" dirty="0">
                <a:cs typeface="Arial" panose="020B0604020202020204" pitchFamily="34" charset="0"/>
              </a:rPr>
              <a:t>Compare the cost of the same procedure at different dentists.</a:t>
            </a:r>
          </a:p>
          <a:p>
            <a:pPr marL="804863" indent="-342900">
              <a:lnSpc>
                <a:spcPct val="110000"/>
              </a:lnSpc>
              <a:spcBef>
                <a:spcPts val="600"/>
              </a:spcBef>
              <a:spcAft>
                <a:spcPts val="600"/>
              </a:spcAft>
              <a:buFont typeface="Wingdings" panose="05000000000000000000" pitchFamily="2" charset="2"/>
              <a:buChar char="ü"/>
            </a:pPr>
            <a:r>
              <a:rPr lang="en-US" b="1" dirty="0">
                <a:cs typeface="Arial" panose="020B0604020202020204" pitchFamily="34" charset="0"/>
              </a:rPr>
              <a:t>Economical.</a:t>
            </a:r>
            <a:r>
              <a:rPr lang="en-US" dirty="0">
                <a:cs typeface="Arial" panose="020B0604020202020204" pitchFamily="34" charset="0"/>
              </a:rPr>
              <a:t> See how choosing an in-network dentist can help you save.</a:t>
            </a:r>
          </a:p>
        </p:txBody>
      </p:sp>
      <p:pic>
        <p:nvPicPr>
          <p:cNvPr id="7" name="Picture 6"/>
          <p:cNvPicPr>
            <a:picLocks noChangeAspect="1"/>
          </p:cNvPicPr>
          <p:nvPr/>
        </p:nvPicPr>
        <p:blipFill>
          <a:blip r:embed="rId4"/>
          <a:stretch>
            <a:fillRect/>
          </a:stretch>
        </p:blipFill>
        <p:spPr>
          <a:xfrm>
            <a:off x="601932" y="2562129"/>
            <a:ext cx="3608119" cy="4295871"/>
          </a:xfrm>
          <a:prstGeom prst="rect">
            <a:avLst/>
          </a:prstGeom>
        </p:spPr>
      </p:pic>
      <p:sp>
        <p:nvSpPr>
          <p:cNvPr id="8" name="Rectangle: Rounded Corners 7"/>
          <p:cNvSpPr/>
          <p:nvPr/>
        </p:nvSpPr>
        <p:spPr>
          <a:xfrm>
            <a:off x="727162" y="2166712"/>
            <a:ext cx="3357659" cy="367778"/>
          </a:xfrm>
          <a:prstGeom prst="roundRect">
            <a:avLst/>
          </a:prstGeom>
          <a:solidFill>
            <a:srgbClr val="D140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libri Light" panose="020F0302020204030204" pitchFamily="34" charset="0"/>
              </a:rPr>
              <a:t>Available on desktop and mobile</a:t>
            </a:r>
          </a:p>
        </p:txBody>
      </p:sp>
      <p:sp>
        <p:nvSpPr>
          <p:cNvPr id="9" name="Text Placeholder 8">
            <a:extLst>
              <a:ext uri="{FF2B5EF4-FFF2-40B4-BE49-F238E27FC236}">
                <a16:creationId xmlns:a16="http://schemas.microsoft.com/office/drawing/2014/main" id="{808F027E-DD28-4553-ABB9-C21C7D785D1C}"/>
              </a:ext>
            </a:extLst>
          </p:cNvPr>
          <p:cNvSpPr>
            <a:spLocks noGrp="1"/>
          </p:cNvSpPr>
          <p:nvPr>
            <p:ph type="body" sz="quarter" idx="32"/>
          </p:nvPr>
        </p:nvSpPr>
        <p:spPr/>
        <p:txBody>
          <a:bodyPr/>
          <a:lstStyle/>
          <a:p>
            <a:r>
              <a:rPr lang="en-US" dirty="0"/>
              <a:t>Cost Estimator</a:t>
            </a:r>
          </a:p>
        </p:txBody>
      </p:sp>
      <p:sp>
        <p:nvSpPr>
          <p:cNvPr id="11" name="Text Placeholder 10">
            <a:extLst>
              <a:ext uri="{FF2B5EF4-FFF2-40B4-BE49-F238E27FC236}">
                <a16:creationId xmlns:a16="http://schemas.microsoft.com/office/drawing/2014/main" id="{D35ADFC1-A9EB-4B61-9A50-BF7506FE59D4}"/>
              </a:ext>
            </a:extLst>
          </p:cNvPr>
          <p:cNvSpPr>
            <a:spLocks noGrp="1"/>
          </p:cNvSpPr>
          <p:nvPr>
            <p:ph type="body" sz="quarter" idx="24"/>
          </p:nvPr>
        </p:nvSpPr>
        <p:spPr>
          <a:xfrm>
            <a:off x="535069" y="1058290"/>
            <a:ext cx="4398881" cy="1013478"/>
          </a:xfrm>
        </p:spPr>
        <p:txBody>
          <a:bodyPr/>
          <a:lstStyle/>
          <a:p>
            <a:r>
              <a:rPr lang="en-US" dirty="0"/>
              <a:t>Budget for dental expenses with personalized estimates</a:t>
            </a:r>
          </a:p>
        </p:txBody>
      </p:sp>
    </p:spTree>
    <p:extLst>
      <p:ext uri="{BB962C8B-B14F-4D97-AF65-F5344CB8AC3E}">
        <p14:creationId xmlns:p14="http://schemas.microsoft.com/office/powerpoint/2010/main" val="18678244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980FDF0-964E-4BE3-8970-90D1320425FF}"/>
              </a:ext>
            </a:extLst>
          </p:cNvPr>
          <p:cNvSpPr>
            <a:spLocks noGrp="1"/>
          </p:cNvSpPr>
          <p:nvPr>
            <p:ph type="body" sz="quarter" idx="20"/>
          </p:nvPr>
        </p:nvSpPr>
        <p:spPr/>
        <p:txBody>
          <a:bodyPr/>
          <a:lstStyle/>
          <a:p>
            <a:endParaRPr lang="en-US"/>
          </a:p>
        </p:txBody>
      </p:sp>
      <p:pic>
        <p:nvPicPr>
          <p:cNvPr id="5" name="Picture 4">
            <a:extLst>
              <a:ext uri="{FF2B5EF4-FFF2-40B4-BE49-F238E27FC236}">
                <a16:creationId xmlns:a16="http://schemas.microsoft.com/office/drawing/2014/main" id="{701A9592-2B5B-40C8-A645-70D64A834899}"/>
              </a:ext>
            </a:extLst>
          </p:cNvPr>
          <p:cNvPicPr>
            <a:picLocks noChangeAspect="1"/>
          </p:cNvPicPr>
          <p:nvPr/>
        </p:nvPicPr>
        <p:blipFill rotWithShape="1">
          <a:blip r:embed="rId3"/>
          <a:srcRect l="22203" r="7244"/>
          <a:stretch/>
        </p:blipFill>
        <p:spPr>
          <a:xfrm>
            <a:off x="1" y="-20347"/>
            <a:ext cx="9144000" cy="6898693"/>
          </a:xfrm>
          <a:prstGeom prst="rect">
            <a:avLst/>
          </a:prstGeom>
        </p:spPr>
      </p:pic>
      <p:pic>
        <p:nvPicPr>
          <p:cNvPr id="7" name="Picture 6">
            <a:extLst>
              <a:ext uri="{FF2B5EF4-FFF2-40B4-BE49-F238E27FC236}">
                <a16:creationId xmlns:a16="http://schemas.microsoft.com/office/drawing/2014/main" id="{549AF421-0933-45E8-9FF4-93811E721AC9}"/>
              </a:ext>
            </a:extLst>
          </p:cNvPr>
          <p:cNvPicPr>
            <a:picLocks noChangeAspect="1"/>
          </p:cNvPicPr>
          <p:nvPr/>
        </p:nvPicPr>
        <p:blipFill rotWithShape="1">
          <a:blip r:embed="rId4">
            <a:extLst>
              <a:ext uri="{28A0092B-C50C-407E-A947-70E740481C1C}">
                <a14:useLocalDpi xmlns:a14="http://schemas.microsoft.com/office/drawing/2010/main" val="0"/>
              </a:ext>
            </a:extLst>
          </a:blip>
          <a:srcRect l="33477" t="15802" b="50634"/>
          <a:stretch/>
        </p:blipFill>
        <p:spPr>
          <a:xfrm rot="10800000">
            <a:off x="6263341" y="3695699"/>
            <a:ext cx="2880659" cy="3189528"/>
          </a:xfrm>
          <a:prstGeom prst="rect">
            <a:avLst/>
          </a:prstGeom>
          <a:scene3d>
            <a:camera prst="orthographicFront">
              <a:rot lat="0" lon="0" rev="0"/>
            </a:camera>
            <a:lightRig rig="threePt" dir="t"/>
          </a:scene3d>
        </p:spPr>
      </p:pic>
      <p:sp>
        <p:nvSpPr>
          <p:cNvPr id="2" name="Text Placeholder 1">
            <a:extLst>
              <a:ext uri="{FF2B5EF4-FFF2-40B4-BE49-F238E27FC236}">
                <a16:creationId xmlns:a16="http://schemas.microsoft.com/office/drawing/2014/main" id="{B13F6800-33E6-414E-8ADE-EB733E286D5F}"/>
              </a:ext>
            </a:extLst>
          </p:cNvPr>
          <p:cNvSpPr>
            <a:spLocks noGrp="1"/>
          </p:cNvSpPr>
          <p:nvPr>
            <p:ph type="body" sz="quarter" idx="19"/>
          </p:nvPr>
        </p:nvSpPr>
        <p:spPr>
          <a:xfrm>
            <a:off x="7002581" y="4884748"/>
            <a:ext cx="2554377" cy="1054100"/>
          </a:xfrm>
        </p:spPr>
        <p:txBody>
          <a:bodyPr/>
          <a:lstStyle/>
          <a:p>
            <a:r>
              <a:rPr lang="en-US" dirty="0"/>
              <a:t>Value-added features</a:t>
            </a:r>
          </a:p>
        </p:txBody>
      </p:sp>
    </p:spTree>
    <p:extLst>
      <p:ext uri="{BB962C8B-B14F-4D97-AF65-F5344CB8AC3E}">
        <p14:creationId xmlns:p14="http://schemas.microsoft.com/office/powerpoint/2010/main" val="41454981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82380B4-2F7D-4C92-BED6-B24AE143B3CF}"/>
              </a:ext>
            </a:extLst>
          </p:cNvPr>
          <p:cNvSpPr>
            <a:spLocks noGrp="1"/>
          </p:cNvSpPr>
          <p:nvPr>
            <p:ph type="body" sz="quarter" idx="32"/>
          </p:nvPr>
        </p:nvSpPr>
        <p:spPr/>
        <p:txBody>
          <a:bodyPr/>
          <a:lstStyle/>
          <a:p>
            <a:r>
              <a:rPr lang="en-US" sz="4000" dirty="0"/>
              <a:t>Delta Dental Members Have Access to Hearing Aid and LASIK discounts</a:t>
            </a:r>
          </a:p>
        </p:txBody>
      </p:sp>
      <p:sp>
        <p:nvSpPr>
          <p:cNvPr id="5" name="Text Placeholder 4">
            <a:extLst>
              <a:ext uri="{FF2B5EF4-FFF2-40B4-BE49-F238E27FC236}">
                <a16:creationId xmlns:a16="http://schemas.microsoft.com/office/drawing/2014/main" id="{8881B37F-6971-4E60-995B-0258298825CE}"/>
              </a:ext>
            </a:extLst>
          </p:cNvPr>
          <p:cNvSpPr>
            <a:spLocks noGrp="1"/>
          </p:cNvSpPr>
          <p:nvPr>
            <p:ph type="body" sz="quarter" idx="24"/>
          </p:nvPr>
        </p:nvSpPr>
        <p:spPr>
          <a:xfrm>
            <a:off x="535069" y="1763140"/>
            <a:ext cx="7834790" cy="519113"/>
          </a:xfrm>
        </p:spPr>
        <p:txBody>
          <a:bodyPr/>
          <a:lstStyle/>
          <a:p>
            <a:r>
              <a:rPr lang="en-US" dirty="0"/>
              <a:t>Now available to you and your dependents</a:t>
            </a:r>
          </a:p>
        </p:txBody>
      </p:sp>
      <p:sp>
        <p:nvSpPr>
          <p:cNvPr id="12" name="Rectangle: Rounded Corners 11">
            <a:extLst>
              <a:ext uri="{FF2B5EF4-FFF2-40B4-BE49-F238E27FC236}">
                <a16:creationId xmlns:a16="http://schemas.microsoft.com/office/drawing/2014/main" id="{458C6EEE-4CAB-4E82-9C7B-B9C7B2378FB5}"/>
              </a:ext>
            </a:extLst>
          </p:cNvPr>
          <p:cNvSpPr/>
          <p:nvPr/>
        </p:nvSpPr>
        <p:spPr>
          <a:xfrm>
            <a:off x="2914650" y="2590800"/>
            <a:ext cx="5048249" cy="1295400"/>
          </a:xfrm>
          <a:prstGeom prst="roundRect">
            <a:avLst/>
          </a:prstGeom>
          <a:solidFill>
            <a:schemeClr val="bg1"/>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lvl="2"/>
            <a:r>
              <a:rPr lang="en-US" sz="2400" dirty="0">
                <a:solidFill>
                  <a:schemeClr val="tx1"/>
                </a:solidFill>
              </a:rPr>
              <a:t>62% average savings off retail hearing aid pricing</a:t>
            </a:r>
          </a:p>
        </p:txBody>
      </p:sp>
      <p:sp>
        <p:nvSpPr>
          <p:cNvPr id="10" name="Rectangle: Rounded Corners 9">
            <a:extLst>
              <a:ext uri="{FF2B5EF4-FFF2-40B4-BE49-F238E27FC236}">
                <a16:creationId xmlns:a16="http://schemas.microsoft.com/office/drawing/2014/main" id="{1C365723-2F24-48A4-AFB9-54CEEC6F623B}"/>
              </a:ext>
            </a:extLst>
          </p:cNvPr>
          <p:cNvSpPr/>
          <p:nvPr/>
        </p:nvSpPr>
        <p:spPr>
          <a:xfrm>
            <a:off x="535069" y="2590800"/>
            <a:ext cx="3018308" cy="1295400"/>
          </a:xfrm>
          <a:prstGeom prst="roundRect">
            <a:avLst/>
          </a:prstGeom>
          <a:solidFill>
            <a:schemeClr val="tx2"/>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Amplifon Hearing Health Care</a:t>
            </a:r>
          </a:p>
        </p:txBody>
      </p:sp>
      <p:sp>
        <p:nvSpPr>
          <p:cNvPr id="13" name="Rectangle: Rounded Corners 12">
            <a:extLst>
              <a:ext uri="{FF2B5EF4-FFF2-40B4-BE49-F238E27FC236}">
                <a16:creationId xmlns:a16="http://schemas.microsoft.com/office/drawing/2014/main" id="{F77996F6-4768-4BAA-8A82-5FC1A9133061}"/>
              </a:ext>
            </a:extLst>
          </p:cNvPr>
          <p:cNvSpPr/>
          <p:nvPr/>
        </p:nvSpPr>
        <p:spPr>
          <a:xfrm>
            <a:off x="2914649" y="4133850"/>
            <a:ext cx="5048249" cy="1289426"/>
          </a:xfrm>
          <a:prstGeom prst="roundRect">
            <a:avLst/>
          </a:prstGeom>
          <a:solidFill>
            <a:schemeClr val="bg1"/>
          </a:solid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lvl="2"/>
            <a:r>
              <a:rPr lang="en-US" sz="2400" dirty="0">
                <a:solidFill>
                  <a:schemeClr val="tx1"/>
                </a:solidFill>
              </a:rPr>
              <a:t>40-50% off traditional LASIK eye surgery</a:t>
            </a:r>
          </a:p>
        </p:txBody>
      </p:sp>
      <p:sp>
        <p:nvSpPr>
          <p:cNvPr id="11" name="Rectangle: Rounded Corners 10">
            <a:extLst>
              <a:ext uri="{FF2B5EF4-FFF2-40B4-BE49-F238E27FC236}">
                <a16:creationId xmlns:a16="http://schemas.microsoft.com/office/drawing/2014/main" id="{C15AD02F-A750-4AEF-84A1-572710451D45}"/>
              </a:ext>
            </a:extLst>
          </p:cNvPr>
          <p:cNvSpPr/>
          <p:nvPr/>
        </p:nvSpPr>
        <p:spPr>
          <a:xfrm>
            <a:off x="535069" y="4133850"/>
            <a:ext cx="3018308" cy="1295400"/>
          </a:xfrm>
          <a:prstGeom prst="roundRect">
            <a:avLst/>
          </a:prstGeom>
          <a:solidFill>
            <a:schemeClr val="accent3"/>
          </a:solid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QualSight</a:t>
            </a:r>
          </a:p>
        </p:txBody>
      </p:sp>
    </p:spTree>
    <p:extLst>
      <p:ext uri="{BB962C8B-B14F-4D97-AF65-F5344CB8AC3E}">
        <p14:creationId xmlns:p14="http://schemas.microsoft.com/office/powerpoint/2010/main" val="38877959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A0D318E-A187-4D84-8C20-145ADED7B794}"/>
              </a:ext>
            </a:extLst>
          </p:cNvPr>
          <p:cNvSpPr>
            <a:spLocks noGrp="1"/>
          </p:cNvSpPr>
          <p:nvPr>
            <p:ph type="body" sz="quarter" idx="32"/>
          </p:nvPr>
        </p:nvSpPr>
        <p:spPr>
          <a:xfrm>
            <a:off x="532076" y="364207"/>
            <a:ext cx="8611923" cy="675405"/>
          </a:xfrm>
        </p:spPr>
        <p:txBody>
          <a:bodyPr/>
          <a:lstStyle/>
          <a:p>
            <a:r>
              <a:rPr lang="en-US" sz="4000" dirty="0"/>
              <a:t>How to get started with Amplifon</a:t>
            </a:r>
          </a:p>
        </p:txBody>
      </p:sp>
      <p:sp>
        <p:nvSpPr>
          <p:cNvPr id="4" name="Text Placeholder 3">
            <a:extLst>
              <a:ext uri="{FF2B5EF4-FFF2-40B4-BE49-F238E27FC236}">
                <a16:creationId xmlns:a16="http://schemas.microsoft.com/office/drawing/2014/main" id="{8B698C53-7556-4828-BC02-CE81EB8B1891}"/>
              </a:ext>
            </a:extLst>
          </p:cNvPr>
          <p:cNvSpPr>
            <a:spLocks noGrp="1"/>
          </p:cNvSpPr>
          <p:nvPr>
            <p:ph type="body" sz="quarter" idx="24"/>
          </p:nvPr>
        </p:nvSpPr>
        <p:spPr>
          <a:xfrm>
            <a:off x="535069" y="1732055"/>
            <a:ext cx="7834790" cy="519113"/>
          </a:xfrm>
        </p:spPr>
        <p:txBody>
          <a:bodyPr/>
          <a:lstStyle/>
          <a:p>
            <a:r>
              <a:rPr lang="en-US" dirty="0"/>
              <a:t>Simply call or register online</a:t>
            </a:r>
          </a:p>
          <a:p>
            <a:endParaRPr lang="en-US" dirty="0"/>
          </a:p>
        </p:txBody>
      </p:sp>
      <p:sp>
        <p:nvSpPr>
          <p:cNvPr id="5" name="Content Placeholder 7">
            <a:extLst>
              <a:ext uri="{FF2B5EF4-FFF2-40B4-BE49-F238E27FC236}">
                <a16:creationId xmlns:a16="http://schemas.microsoft.com/office/drawing/2014/main" id="{A713EBC1-99FC-43BC-99A0-B32EB04D7761}"/>
              </a:ext>
            </a:extLst>
          </p:cNvPr>
          <p:cNvSpPr txBox="1">
            <a:spLocks/>
          </p:cNvSpPr>
          <p:nvPr/>
        </p:nvSpPr>
        <p:spPr>
          <a:xfrm>
            <a:off x="689641" y="5025526"/>
            <a:ext cx="2094137" cy="821920"/>
          </a:xfrm>
          <a:prstGeom prst="rect">
            <a:avLst/>
          </a:prstGeom>
        </p:spPr>
        <p:txBody>
          <a:bodyPr anchor="t" anchorCtr="0">
            <a:normAutofit lnSpcReduction="10000"/>
          </a:bodyPr>
          <a:lstStyle>
            <a:lvl1pPr marL="0" marR="0" indent="0" algn="ctr" defTabSz="457200" rtl="0" eaLnBrk="1" fontAlgn="base" latinLnBrk="0" hangingPunct="1">
              <a:lnSpc>
                <a:spcPct val="80000"/>
              </a:lnSpc>
              <a:spcBef>
                <a:spcPct val="20000"/>
              </a:spcBef>
              <a:spcAft>
                <a:spcPct val="0"/>
              </a:spcAft>
              <a:buClrTx/>
              <a:buSzTx/>
              <a:buFontTx/>
              <a:buNone/>
              <a:tabLst/>
              <a:defRPr sz="2000" b="0" i="0" kern="0">
                <a:solidFill>
                  <a:schemeClr val="tx1"/>
                </a:solidFill>
                <a:latin typeface="+mn-lt"/>
                <a:ea typeface="+mn-ea"/>
                <a:cs typeface="Calibri Light"/>
              </a:defRPr>
            </a:lvl1pPr>
            <a:lvl2pPr marL="742950" marR="0" indent="-285750" algn="l" defTabSz="457200" rtl="0" eaLnBrk="1" fontAlgn="base" latinLnBrk="0" hangingPunct="1">
              <a:lnSpc>
                <a:spcPct val="100000"/>
              </a:lnSpc>
              <a:spcBef>
                <a:spcPct val="20000"/>
              </a:spcBef>
              <a:spcAft>
                <a:spcPct val="0"/>
              </a:spcAft>
              <a:buClrTx/>
              <a:buSzTx/>
              <a:buFont typeface="Wingdings" charset="2"/>
              <a:buChar char="ü"/>
              <a:tabLst/>
              <a:defRPr sz="2800" kern="1200">
                <a:solidFill>
                  <a:schemeClr val="tx1"/>
                </a:solidFill>
                <a:latin typeface="+mn-lt"/>
                <a:ea typeface="+mn-ea"/>
                <a:cs typeface="+mn-cs"/>
              </a:defRPr>
            </a:lvl2pPr>
            <a:lvl3pPr marL="1143000" marR="0" indent="-228600" algn="l" defTabSz="457200" rtl="0" eaLnBrk="1" fontAlgn="base" latinLnBrk="0" hangingPunct="1">
              <a:lnSpc>
                <a:spcPct val="100000"/>
              </a:lnSpc>
              <a:spcBef>
                <a:spcPct val="20000"/>
              </a:spcBef>
              <a:spcAft>
                <a:spcPct val="0"/>
              </a:spcAft>
              <a:buClrTx/>
              <a:buSzTx/>
              <a:buFont typeface="Wingdings" charset="2"/>
              <a:buChar char="ü"/>
              <a:tabLst/>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Or go online at amplifonusa.com/deltadentalins</a:t>
            </a:r>
          </a:p>
        </p:txBody>
      </p:sp>
      <p:sp>
        <p:nvSpPr>
          <p:cNvPr id="6" name="Content Placeholder 7">
            <a:extLst>
              <a:ext uri="{FF2B5EF4-FFF2-40B4-BE49-F238E27FC236}">
                <a16:creationId xmlns:a16="http://schemas.microsoft.com/office/drawing/2014/main" id="{F5A1E0C9-2823-41B2-9A07-0823C01460A5}"/>
              </a:ext>
            </a:extLst>
          </p:cNvPr>
          <p:cNvSpPr txBox="1">
            <a:spLocks/>
          </p:cNvSpPr>
          <p:nvPr/>
        </p:nvSpPr>
        <p:spPr>
          <a:xfrm>
            <a:off x="3523883" y="5025526"/>
            <a:ext cx="2094137" cy="821920"/>
          </a:xfrm>
          <a:prstGeom prst="rect">
            <a:avLst/>
          </a:prstGeom>
        </p:spPr>
        <p:txBody>
          <a:bodyPr anchor="t" anchorCtr="0">
            <a:normAutofit lnSpcReduction="10000"/>
          </a:bodyPr>
          <a:lstStyle>
            <a:lvl1pPr marL="0" marR="0" indent="0" algn="ctr" defTabSz="457200" rtl="0" eaLnBrk="1" fontAlgn="base" latinLnBrk="0" hangingPunct="1">
              <a:lnSpc>
                <a:spcPct val="80000"/>
              </a:lnSpc>
              <a:spcBef>
                <a:spcPct val="20000"/>
              </a:spcBef>
              <a:spcAft>
                <a:spcPct val="0"/>
              </a:spcAft>
              <a:buClrTx/>
              <a:buSzTx/>
              <a:buFontTx/>
              <a:buNone/>
              <a:tabLst/>
              <a:defRPr sz="2000" b="0" i="0" kern="0">
                <a:solidFill>
                  <a:schemeClr val="tx1"/>
                </a:solidFill>
                <a:latin typeface="+mn-lt"/>
                <a:ea typeface="+mn-ea"/>
                <a:cs typeface="Calibri Light"/>
              </a:defRPr>
            </a:lvl1pPr>
            <a:lvl2pPr marL="742950" marR="0" indent="-285750" algn="l" defTabSz="457200" rtl="0" eaLnBrk="1" fontAlgn="base" latinLnBrk="0" hangingPunct="1">
              <a:lnSpc>
                <a:spcPct val="100000"/>
              </a:lnSpc>
              <a:spcBef>
                <a:spcPct val="20000"/>
              </a:spcBef>
              <a:spcAft>
                <a:spcPct val="0"/>
              </a:spcAft>
              <a:buClrTx/>
              <a:buSzTx/>
              <a:buFont typeface="Wingdings" charset="2"/>
              <a:buChar char="ü"/>
              <a:tabLst/>
              <a:defRPr sz="2800" kern="1200">
                <a:solidFill>
                  <a:schemeClr val="tx1"/>
                </a:solidFill>
                <a:latin typeface="+mn-lt"/>
                <a:ea typeface="+mn-ea"/>
                <a:cs typeface="+mn-cs"/>
              </a:defRPr>
            </a:lvl2pPr>
            <a:lvl3pPr marL="1143000" marR="0" indent="-228600" algn="l" defTabSz="457200" rtl="0" eaLnBrk="1" fontAlgn="base" latinLnBrk="0" hangingPunct="1">
              <a:lnSpc>
                <a:spcPct val="100000"/>
              </a:lnSpc>
              <a:spcBef>
                <a:spcPct val="20000"/>
              </a:spcBef>
              <a:spcAft>
                <a:spcPct val="0"/>
              </a:spcAft>
              <a:buClrTx/>
              <a:buSzTx/>
              <a:buFont typeface="Wingdings" charset="2"/>
              <a:buChar char="ü"/>
              <a:tabLst/>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Answer questions and make an appointment.</a:t>
            </a:r>
          </a:p>
        </p:txBody>
      </p:sp>
      <p:sp>
        <p:nvSpPr>
          <p:cNvPr id="7" name="Content Placeholder 7">
            <a:extLst>
              <a:ext uri="{FF2B5EF4-FFF2-40B4-BE49-F238E27FC236}">
                <a16:creationId xmlns:a16="http://schemas.microsoft.com/office/drawing/2014/main" id="{3D185B04-9F34-4F66-8CD6-EECCE48085D0}"/>
              </a:ext>
            </a:extLst>
          </p:cNvPr>
          <p:cNvSpPr txBox="1">
            <a:spLocks/>
          </p:cNvSpPr>
          <p:nvPr/>
        </p:nvSpPr>
        <p:spPr>
          <a:xfrm>
            <a:off x="6275722" y="5025526"/>
            <a:ext cx="2094137" cy="821920"/>
          </a:xfrm>
          <a:prstGeom prst="rect">
            <a:avLst/>
          </a:prstGeom>
        </p:spPr>
        <p:txBody>
          <a:bodyPr vert="horz" lIns="91440" tIns="45720" rIns="91440" bIns="45720" rtlCol="0" anchor="t" anchorCtr="0">
            <a:normAutofit fontScale="92500" lnSpcReduction="10000"/>
          </a:bodyPr>
          <a:lstStyle>
            <a:lvl1pPr marL="0" marR="0" indent="0" algn="ctr" defTabSz="457200" rtl="0" eaLnBrk="1" fontAlgn="base" latinLnBrk="0" hangingPunct="1">
              <a:lnSpc>
                <a:spcPct val="90000"/>
              </a:lnSpc>
              <a:spcBef>
                <a:spcPct val="20000"/>
              </a:spcBef>
              <a:spcAft>
                <a:spcPct val="0"/>
              </a:spcAft>
              <a:buClrTx/>
              <a:buSzTx/>
              <a:buFontTx/>
              <a:buNone/>
              <a:tabLst/>
              <a:defRPr sz="2000" b="0" i="0" kern="0">
                <a:solidFill>
                  <a:schemeClr val="tx1"/>
                </a:solidFill>
                <a:latin typeface="+mn-lt"/>
                <a:ea typeface="+mn-ea"/>
                <a:cs typeface="Calibri Light"/>
              </a:defRPr>
            </a:lvl1pPr>
            <a:lvl2pPr marL="742950" marR="0" indent="-285750" algn="l" defTabSz="457200" rtl="0" eaLnBrk="1" fontAlgn="base" latinLnBrk="0" hangingPunct="1">
              <a:lnSpc>
                <a:spcPct val="100000"/>
              </a:lnSpc>
              <a:spcBef>
                <a:spcPct val="20000"/>
              </a:spcBef>
              <a:spcAft>
                <a:spcPct val="0"/>
              </a:spcAft>
              <a:buClrTx/>
              <a:buSzTx/>
              <a:buFont typeface="Wingdings" charset="2"/>
              <a:buChar char="ü"/>
              <a:tabLst/>
              <a:defRPr sz="2800" kern="1200">
                <a:solidFill>
                  <a:schemeClr val="tx1"/>
                </a:solidFill>
                <a:latin typeface="+mn-lt"/>
                <a:ea typeface="+mn-ea"/>
                <a:cs typeface="+mn-cs"/>
              </a:defRPr>
            </a:lvl2pPr>
            <a:lvl3pPr marL="1143000" marR="0" indent="-228600" algn="l" defTabSz="457200" rtl="0" eaLnBrk="1" fontAlgn="base" latinLnBrk="0" hangingPunct="1">
              <a:lnSpc>
                <a:spcPct val="100000"/>
              </a:lnSpc>
              <a:spcBef>
                <a:spcPct val="20000"/>
              </a:spcBef>
              <a:spcAft>
                <a:spcPct val="0"/>
              </a:spcAft>
              <a:buClrTx/>
              <a:buSzTx/>
              <a:buFont typeface="Wingdings" charset="2"/>
              <a:buChar char="ü"/>
              <a:tabLst/>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You and your provider will get required info.</a:t>
            </a:r>
          </a:p>
        </p:txBody>
      </p:sp>
      <p:sp>
        <p:nvSpPr>
          <p:cNvPr id="8" name="Content Placeholder 7">
            <a:extLst>
              <a:ext uri="{FF2B5EF4-FFF2-40B4-BE49-F238E27FC236}">
                <a16:creationId xmlns:a16="http://schemas.microsoft.com/office/drawing/2014/main" id="{E5DDB16A-6CCD-487E-8376-C2FB791969AE}"/>
              </a:ext>
            </a:extLst>
          </p:cNvPr>
          <p:cNvSpPr txBox="1">
            <a:spLocks noChangeAspect="1"/>
          </p:cNvSpPr>
          <p:nvPr/>
        </p:nvSpPr>
        <p:spPr>
          <a:xfrm>
            <a:off x="420536" y="2339312"/>
            <a:ext cx="2585486" cy="2565395"/>
          </a:xfrm>
          <a:prstGeom prst="ellipse">
            <a:avLst/>
          </a:prstGeom>
          <a:solidFill>
            <a:schemeClr val="accent1"/>
          </a:solidFill>
        </p:spPr>
        <p:txBody>
          <a:bodyPr anchor="ctr" anchorCtr="1">
            <a:normAutofit/>
          </a:bodyPr>
          <a:lstStyle>
            <a:lvl1pPr marL="0" marR="0" indent="0" algn="l" defTabSz="457200" rtl="0" eaLnBrk="1" fontAlgn="base" latinLnBrk="0" hangingPunct="1">
              <a:lnSpc>
                <a:spcPct val="80000"/>
              </a:lnSpc>
              <a:spcBef>
                <a:spcPct val="20000"/>
              </a:spcBef>
              <a:spcAft>
                <a:spcPct val="0"/>
              </a:spcAft>
              <a:buClrTx/>
              <a:buSzTx/>
              <a:buFontTx/>
              <a:buNone/>
              <a:tabLst/>
              <a:defRPr sz="2000" b="0" i="0" kern="0" baseline="0">
                <a:solidFill>
                  <a:schemeClr val="bg1"/>
                </a:solidFill>
                <a:latin typeface="+mn-lt"/>
                <a:ea typeface="+mn-ea"/>
                <a:cs typeface="Calibri Light"/>
              </a:defRPr>
            </a:lvl1pPr>
            <a:lvl2pPr marL="742950" marR="0" indent="-285750" algn="l" defTabSz="457200" rtl="0" eaLnBrk="1" fontAlgn="base" latinLnBrk="0" hangingPunct="1">
              <a:lnSpc>
                <a:spcPct val="100000"/>
              </a:lnSpc>
              <a:spcBef>
                <a:spcPct val="20000"/>
              </a:spcBef>
              <a:spcAft>
                <a:spcPct val="0"/>
              </a:spcAft>
              <a:buClrTx/>
              <a:buSzTx/>
              <a:buFont typeface="Wingdings" charset="2"/>
              <a:buChar char="ü"/>
              <a:tabLst/>
              <a:defRPr sz="2800" kern="1200">
                <a:solidFill>
                  <a:schemeClr val="tx1"/>
                </a:solidFill>
                <a:latin typeface="+mn-lt"/>
                <a:ea typeface="+mn-ea"/>
                <a:cs typeface="+mn-cs"/>
              </a:defRPr>
            </a:lvl2pPr>
            <a:lvl3pPr marL="1143000" marR="0" indent="-228600" algn="l" defTabSz="457200" rtl="0" eaLnBrk="1" fontAlgn="base" latinLnBrk="0" hangingPunct="1">
              <a:lnSpc>
                <a:spcPct val="100000"/>
              </a:lnSpc>
              <a:spcBef>
                <a:spcPct val="20000"/>
              </a:spcBef>
              <a:spcAft>
                <a:spcPct val="0"/>
              </a:spcAft>
              <a:buClrTx/>
              <a:buSzTx/>
              <a:buFont typeface="Wingdings" charset="2"/>
              <a:buChar char="ü"/>
              <a:tabLst/>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2400" dirty="0"/>
              <a:t>Call Amplifon at 888-779-1429</a:t>
            </a:r>
          </a:p>
        </p:txBody>
      </p:sp>
      <p:sp>
        <p:nvSpPr>
          <p:cNvPr id="9" name="Content Placeholder 7">
            <a:extLst>
              <a:ext uri="{FF2B5EF4-FFF2-40B4-BE49-F238E27FC236}">
                <a16:creationId xmlns:a16="http://schemas.microsoft.com/office/drawing/2014/main" id="{68B3949C-7FF2-43D3-A596-855DF38807B1}"/>
              </a:ext>
            </a:extLst>
          </p:cNvPr>
          <p:cNvSpPr txBox="1">
            <a:spLocks noChangeAspect="1"/>
          </p:cNvSpPr>
          <p:nvPr/>
        </p:nvSpPr>
        <p:spPr>
          <a:xfrm>
            <a:off x="3266126" y="2339312"/>
            <a:ext cx="2585486" cy="2565395"/>
          </a:xfrm>
          <a:prstGeom prst="ellipse">
            <a:avLst/>
          </a:prstGeom>
          <a:solidFill>
            <a:schemeClr val="accent3"/>
          </a:solidFill>
        </p:spPr>
        <p:txBody>
          <a:bodyPr anchor="ctr" anchorCtr="1">
            <a:normAutofit/>
          </a:bodyPr>
          <a:lstStyle>
            <a:lvl1pPr marL="0" marR="0" indent="0" algn="l" defTabSz="457200" rtl="0" eaLnBrk="1" fontAlgn="base" latinLnBrk="0" hangingPunct="1">
              <a:lnSpc>
                <a:spcPct val="80000"/>
              </a:lnSpc>
              <a:spcBef>
                <a:spcPct val="20000"/>
              </a:spcBef>
              <a:spcAft>
                <a:spcPct val="0"/>
              </a:spcAft>
              <a:buClrTx/>
              <a:buSzTx/>
              <a:buFontTx/>
              <a:buNone/>
              <a:tabLst/>
              <a:defRPr sz="2000" b="0" i="0" kern="0" baseline="0">
                <a:solidFill>
                  <a:schemeClr val="bg1"/>
                </a:solidFill>
                <a:latin typeface="+mn-lt"/>
                <a:ea typeface="+mn-ea"/>
                <a:cs typeface="Calibri Light"/>
              </a:defRPr>
            </a:lvl1pPr>
            <a:lvl2pPr marL="742950" marR="0" indent="-285750" algn="l" defTabSz="457200" rtl="0" eaLnBrk="1" fontAlgn="base" latinLnBrk="0" hangingPunct="1">
              <a:lnSpc>
                <a:spcPct val="100000"/>
              </a:lnSpc>
              <a:spcBef>
                <a:spcPct val="20000"/>
              </a:spcBef>
              <a:spcAft>
                <a:spcPct val="0"/>
              </a:spcAft>
              <a:buClrTx/>
              <a:buSzTx/>
              <a:buFont typeface="Wingdings" charset="2"/>
              <a:buChar char="ü"/>
              <a:tabLst/>
              <a:defRPr sz="2800" kern="1200">
                <a:solidFill>
                  <a:schemeClr val="tx1"/>
                </a:solidFill>
                <a:latin typeface="+mn-lt"/>
                <a:ea typeface="+mn-ea"/>
                <a:cs typeface="+mn-cs"/>
              </a:defRPr>
            </a:lvl2pPr>
            <a:lvl3pPr marL="1143000" marR="0" indent="-228600" algn="l" defTabSz="457200" rtl="0" eaLnBrk="1" fontAlgn="base" latinLnBrk="0" hangingPunct="1">
              <a:lnSpc>
                <a:spcPct val="100000"/>
              </a:lnSpc>
              <a:spcBef>
                <a:spcPct val="20000"/>
              </a:spcBef>
              <a:spcAft>
                <a:spcPct val="0"/>
              </a:spcAft>
              <a:buClrTx/>
              <a:buSzTx/>
              <a:buFont typeface="Wingdings" charset="2"/>
              <a:buChar char="ü"/>
              <a:tabLst/>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2400" dirty="0"/>
              <a:t>A Patient Care Advocate will guide you.</a:t>
            </a:r>
          </a:p>
        </p:txBody>
      </p:sp>
      <p:sp>
        <p:nvSpPr>
          <p:cNvPr id="10" name="Content Placeholder 7">
            <a:extLst>
              <a:ext uri="{FF2B5EF4-FFF2-40B4-BE49-F238E27FC236}">
                <a16:creationId xmlns:a16="http://schemas.microsoft.com/office/drawing/2014/main" id="{3269D0EE-7081-48FF-9993-66552692DA78}"/>
              </a:ext>
            </a:extLst>
          </p:cNvPr>
          <p:cNvSpPr txBox="1">
            <a:spLocks noChangeAspect="1"/>
          </p:cNvSpPr>
          <p:nvPr/>
        </p:nvSpPr>
        <p:spPr>
          <a:xfrm>
            <a:off x="6101315" y="2339312"/>
            <a:ext cx="2585486" cy="2565395"/>
          </a:xfrm>
          <a:prstGeom prst="ellipse">
            <a:avLst/>
          </a:prstGeom>
          <a:solidFill>
            <a:schemeClr val="accent4"/>
          </a:solidFill>
        </p:spPr>
        <p:txBody>
          <a:bodyPr anchor="ctr" anchorCtr="1">
            <a:normAutofit/>
          </a:bodyPr>
          <a:lstStyle>
            <a:lvl1pPr marL="0" marR="0" indent="0" algn="l" defTabSz="457200" rtl="0" eaLnBrk="1" fontAlgn="base" latinLnBrk="0" hangingPunct="1">
              <a:lnSpc>
                <a:spcPct val="80000"/>
              </a:lnSpc>
              <a:spcBef>
                <a:spcPct val="20000"/>
              </a:spcBef>
              <a:spcAft>
                <a:spcPct val="0"/>
              </a:spcAft>
              <a:buClrTx/>
              <a:buSzTx/>
              <a:buFontTx/>
              <a:buNone/>
              <a:tabLst/>
              <a:defRPr sz="2000" b="0" i="0" kern="0" baseline="0">
                <a:solidFill>
                  <a:schemeClr val="bg1"/>
                </a:solidFill>
                <a:latin typeface="+mn-lt"/>
                <a:ea typeface="+mn-ea"/>
                <a:cs typeface="Calibri Light"/>
              </a:defRPr>
            </a:lvl1pPr>
            <a:lvl2pPr marL="742950" marR="0" indent="-285750" algn="l" defTabSz="457200" rtl="0" eaLnBrk="1" fontAlgn="base" latinLnBrk="0" hangingPunct="1">
              <a:lnSpc>
                <a:spcPct val="100000"/>
              </a:lnSpc>
              <a:spcBef>
                <a:spcPct val="20000"/>
              </a:spcBef>
              <a:spcAft>
                <a:spcPct val="0"/>
              </a:spcAft>
              <a:buClrTx/>
              <a:buSzTx/>
              <a:buFont typeface="Wingdings" charset="2"/>
              <a:buChar char="ü"/>
              <a:tabLst/>
              <a:defRPr sz="2800" kern="1200">
                <a:solidFill>
                  <a:schemeClr val="tx1"/>
                </a:solidFill>
                <a:latin typeface="+mn-lt"/>
                <a:ea typeface="+mn-ea"/>
                <a:cs typeface="+mn-cs"/>
              </a:defRPr>
            </a:lvl2pPr>
            <a:lvl3pPr marL="1143000" marR="0" indent="-228600" algn="l" defTabSz="457200" rtl="0" eaLnBrk="1" fontAlgn="base" latinLnBrk="0" hangingPunct="1">
              <a:lnSpc>
                <a:spcPct val="100000"/>
              </a:lnSpc>
              <a:spcBef>
                <a:spcPct val="20000"/>
              </a:spcBef>
              <a:spcAft>
                <a:spcPct val="0"/>
              </a:spcAft>
              <a:buClrTx/>
              <a:buSzTx/>
              <a:buFont typeface="Wingdings" charset="2"/>
              <a:buChar char="ü"/>
              <a:tabLst/>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2400" dirty="0"/>
              <a:t>Amplifon will activate your hearing aid discounts.</a:t>
            </a:r>
          </a:p>
        </p:txBody>
      </p:sp>
      <p:cxnSp>
        <p:nvCxnSpPr>
          <p:cNvPr id="11" name="Straight Connector 10">
            <a:extLst>
              <a:ext uri="{FF2B5EF4-FFF2-40B4-BE49-F238E27FC236}">
                <a16:creationId xmlns:a16="http://schemas.microsoft.com/office/drawing/2014/main" id="{F2606B52-C699-4764-B1AD-8A5C2D267E10}"/>
              </a:ext>
            </a:extLst>
          </p:cNvPr>
          <p:cNvCxnSpPr/>
          <p:nvPr/>
        </p:nvCxnSpPr>
        <p:spPr>
          <a:xfrm flipV="1">
            <a:off x="0" y="6195901"/>
            <a:ext cx="9144000" cy="9175"/>
          </a:xfrm>
          <a:prstGeom prst="line">
            <a:avLst/>
          </a:prstGeom>
          <a:ln>
            <a:solidFill>
              <a:srgbClr val="A7D1D9"/>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73788EBE-87B5-419A-B3D3-2F9C09C5E4DA}"/>
              </a:ext>
            </a:extLst>
          </p:cNvPr>
          <p:cNvCxnSpPr/>
          <p:nvPr/>
        </p:nvCxnSpPr>
        <p:spPr>
          <a:xfrm flipH="1" flipV="1">
            <a:off x="1568855" y="5767754"/>
            <a:ext cx="3058" cy="428147"/>
          </a:xfrm>
          <a:prstGeom prst="line">
            <a:avLst/>
          </a:prstGeom>
          <a:ln>
            <a:solidFill>
              <a:srgbClr val="A7D1D9"/>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31A2ECBA-6419-4B81-AEC7-00B69BC2B39D}"/>
              </a:ext>
            </a:extLst>
          </p:cNvPr>
          <p:cNvCxnSpPr/>
          <p:nvPr/>
        </p:nvCxnSpPr>
        <p:spPr>
          <a:xfrm flipH="1" flipV="1">
            <a:off x="4582119" y="5767753"/>
            <a:ext cx="3058" cy="428147"/>
          </a:xfrm>
          <a:prstGeom prst="line">
            <a:avLst/>
          </a:prstGeom>
          <a:ln>
            <a:solidFill>
              <a:srgbClr val="A7D1D9"/>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CBF37867-8561-43DC-AAC6-D0212481B871}"/>
              </a:ext>
            </a:extLst>
          </p:cNvPr>
          <p:cNvCxnSpPr/>
          <p:nvPr/>
        </p:nvCxnSpPr>
        <p:spPr>
          <a:xfrm flipH="1" flipV="1">
            <a:off x="7419715" y="5776929"/>
            <a:ext cx="3058" cy="428147"/>
          </a:xfrm>
          <a:prstGeom prst="line">
            <a:avLst/>
          </a:prstGeom>
          <a:ln>
            <a:solidFill>
              <a:srgbClr val="A7D1D9"/>
            </a:solidFill>
          </a:ln>
          <a:effectLst/>
        </p:spPr>
        <p:style>
          <a:lnRef idx="2">
            <a:schemeClr val="accent1"/>
          </a:lnRef>
          <a:fillRef idx="0">
            <a:schemeClr val="accent1"/>
          </a:fillRef>
          <a:effectRef idx="1">
            <a:schemeClr val="accent1"/>
          </a:effectRef>
          <a:fontRef idx="minor">
            <a:schemeClr val="tx1"/>
          </a:fontRef>
        </p:style>
      </p:cxnSp>
      <p:sp>
        <p:nvSpPr>
          <p:cNvPr id="15" name="Flowchart: Connector 14">
            <a:extLst>
              <a:ext uri="{FF2B5EF4-FFF2-40B4-BE49-F238E27FC236}">
                <a16:creationId xmlns:a16="http://schemas.microsoft.com/office/drawing/2014/main" id="{88B8B812-541F-4F20-8B36-D2D0932BD2AD}"/>
              </a:ext>
            </a:extLst>
          </p:cNvPr>
          <p:cNvSpPr/>
          <p:nvPr/>
        </p:nvSpPr>
        <p:spPr>
          <a:xfrm>
            <a:off x="1501573" y="6197402"/>
            <a:ext cx="130725" cy="130725"/>
          </a:xfrm>
          <a:prstGeom prst="flowChartConnector">
            <a:avLst/>
          </a:prstGeom>
          <a:solidFill>
            <a:srgbClr val="A7D1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Flowchart: Connector 15">
            <a:extLst>
              <a:ext uri="{FF2B5EF4-FFF2-40B4-BE49-F238E27FC236}">
                <a16:creationId xmlns:a16="http://schemas.microsoft.com/office/drawing/2014/main" id="{EB53A94D-C127-4D04-AD0E-4CE377587302}"/>
              </a:ext>
            </a:extLst>
          </p:cNvPr>
          <p:cNvSpPr/>
          <p:nvPr/>
        </p:nvSpPr>
        <p:spPr>
          <a:xfrm>
            <a:off x="4514551" y="6197401"/>
            <a:ext cx="130725" cy="130725"/>
          </a:xfrm>
          <a:prstGeom prst="flowChartConnector">
            <a:avLst/>
          </a:prstGeom>
          <a:solidFill>
            <a:srgbClr val="A7D1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Flowchart: Connector 16">
            <a:extLst>
              <a:ext uri="{FF2B5EF4-FFF2-40B4-BE49-F238E27FC236}">
                <a16:creationId xmlns:a16="http://schemas.microsoft.com/office/drawing/2014/main" id="{E8ED4B8D-25A6-4514-975C-B23A1FD368A4}"/>
              </a:ext>
            </a:extLst>
          </p:cNvPr>
          <p:cNvSpPr/>
          <p:nvPr/>
        </p:nvSpPr>
        <p:spPr>
          <a:xfrm>
            <a:off x="7351294" y="6196124"/>
            <a:ext cx="130725" cy="130725"/>
          </a:xfrm>
          <a:prstGeom prst="flowChartConnector">
            <a:avLst/>
          </a:prstGeom>
          <a:solidFill>
            <a:srgbClr val="A7D1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470722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A0D318E-A187-4D84-8C20-145ADED7B794}"/>
              </a:ext>
            </a:extLst>
          </p:cNvPr>
          <p:cNvSpPr>
            <a:spLocks noGrp="1"/>
          </p:cNvSpPr>
          <p:nvPr>
            <p:ph type="body" sz="quarter" idx="32"/>
          </p:nvPr>
        </p:nvSpPr>
        <p:spPr>
          <a:xfrm>
            <a:off x="532076" y="364207"/>
            <a:ext cx="8611923" cy="675405"/>
          </a:xfrm>
        </p:spPr>
        <p:txBody>
          <a:bodyPr/>
          <a:lstStyle/>
          <a:p>
            <a:r>
              <a:rPr lang="en-US" sz="4000" dirty="0"/>
              <a:t>Get started with QualSight</a:t>
            </a:r>
          </a:p>
        </p:txBody>
      </p:sp>
      <p:sp>
        <p:nvSpPr>
          <p:cNvPr id="4" name="Text Placeholder 3">
            <a:extLst>
              <a:ext uri="{FF2B5EF4-FFF2-40B4-BE49-F238E27FC236}">
                <a16:creationId xmlns:a16="http://schemas.microsoft.com/office/drawing/2014/main" id="{8B698C53-7556-4828-BC02-CE81EB8B1891}"/>
              </a:ext>
            </a:extLst>
          </p:cNvPr>
          <p:cNvSpPr>
            <a:spLocks noGrp="1"/>
          </p:cNvSpPr>
          <p:nvPr>
            <p:ph type="body" sz="quarter" idx="24"/>
          </p:nvPr>
        </p:nvSpPr>
        <p:spPr>
          <a:xfrm>
            <a:off x="535069" y="1154543"/>
            <a:ext cx="7834790" cy="519113"/>
          </a:xfrm>
        </p:spPr>
        <p:txBody>
          <a:bodyPr/>
          <a:lstStyle/>
          <a:p>
            <a:pPr>
              <a:spcBef>
                <a:spcPts val="0"/>
              </a:spcBef>
            </a:pPr>
            <a:r>
              <a:rPr lang="en-US" dirty="0"/>
              <a:t>To sign up, call or register online at </a:t>
            </a:r>
          </a:p>
          <a:p>
            <a:pPr>
              <a:spcBef>
                <a:spcPts val="0"/>
              </a:spcBef>
            </a:pPr>
            <a:r>
              <a:rPr lang="en-US" dirty="0"/>
              <a:t>qualsight.com/-delta-dental</a:t>
            </a:r>
          </a:p>
          <a:p>
            <a:endParaRPr lang="en-US" dirty="0"/>
          </a:p>
        </p:txBody>
      </p:sp>
      <p:sp>
        <p:nvSpPr>
          <p:cNvPr id="5" name="Content Placeholder 7">
            <a:extLst>
              <a:ext uri="{FF2B5EF4-FFF2-40B4-BE49-F238E27FC236}">
                <a16:creationId xmlns:a16="http://schemas.microsoft.com/office/drawing/2014/main" id="{A713EBC1-99FC-43BC-99A0-B32EB04D7761}"/>
              </a:ext>
            </a:extLst>
          </p:cNvPr>
          <p:cNvSpPr txBox="1">
            <a:spLocks/>
          </p:cNvSpPr>
          <p:nvPr/>
        </p:nvSpPr>
        <p:spPr>
          <a:xfrm>
            <a:off x="493977" y="5031876"/>
            <a:ext cx="2251702" cy="821920"/>
          </a:xfrm>
          <a:prstGeom prst="rect">
            <a:avLst/>
          </a:prstGeom>
        </p:spPr>
        <p:txBody>
          <a:bodyPr anchor="t" anchorCtr="0">
            <a:noAutofit/>
          </a:bodyPr>
          <a:lstStyle>
            <a:lvl1pPr marL="0" marR="0" indent="0" algn="ctr" defTabSz="457200" rtl="0" eaLnBrk="1" fontAlgn="base" latinLnBrk="0" hangingPunct="1">
              <a:lnSpc>
                <a:spcPct val="80000"/>
              </a:lnSpc>
              <a:spcBef>
                <a:spcPct val="20000"/>
              </a:spcBef>
              <a:spcAft>
                <a:spcPct val="0"/>
              </a:spcAft>
              <a:buClrTx/>
              <a:buSzTx/>
              <a:buFontTx/>
              <a:buNone/>
              <a:tabLst/>
              <a:defRPr sz="2000" b="0" i="0" kern="0">
                <a:solidFill>
                  <a:schemeClr val="tx1"/>
                </a:solidFill>
                <a:latin typeface="+mn-lt"/>
                <a:ea typeface="+mn-ea"/>
                <a:cs typeface="Calibri Light"/>
              </a:defRPr>
            </a:lvl1pPr>
            <a:lvl2pPr marL="742950" marR="0" indent="-285750" algn="l" defTabSz="457200" rtl="0" eaLnBrk="1" fontAlgn="base" latinLnBrk="0" hangingPunct="1">
              <a:lnSpc>
                <a:spcPct val="100000"/>
              </a:lnSpc>
              <a:spcBef>
                <a:spcPct val="20000"/>
              </a:spcBef>
              <a:spcAft>
                <a:spcPct val="0"/>
              </a:spcAft>
              <a:buClrTx/>
              <a:buSzTx/>
              <a:buFont typeface="Wingdings" charset="2"/>
              <a:buChar char="ü"/>
              <a:tabLst/>
              <a:defRPr sz="2800" kern="1200">
                <a:solidFill>
                  <a:schemeClr val="tx1"/>
                </a:solidFill>
                <a:latin typeface="+mn-lt"/>
                <a:ea typeface="+mn-ea"/>
                <a:cs typeface="+mn-cs"/>
              </a:defRPr>
            </a:lvl2pPr>
            <a:lvl3pPr marL="1143000" marR="0" indent="-228600" algn="l" defTabSz="457200" rtl="0" eaLnBrk="1" fontAlgn="base" latinLnBrk="0" hangingPunct="1">
              <a:lnSpc>
                <a:spcPct val="100000"/>
              </a:lnSpc>
              <a:spcBef>
                <a:spcPct val="20000"/>
              </a:spcBef>
              <a:spcAft>
                <a:spcPct val="0"/>
              </a:spcAft>
              <a:buClrTx/>
              <a:buSzTx/>
              <a:buFont typeface="Wingdings" charset="2"/>
              <a:buChar char="ü"/>
              <a:tabLst/>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700" dirty="0"/>
              <a:t>Call QualSight at </a:t>
            </a:r>
          </a:p>
          <a:p>
            <a:r>
              <a:rPr lang="en-US" sz="1700" dirty="0"/>
              <a:t>855-248-2020 or register online.</a:t>
            </a:r>
          </a:p>
        </p:txBody>
      </p:sp>
      <p:sp>
        <p:nvSpPr>
          <p:cNvPr id="6" name="Content Placeholder 7">
            <a:extLst>
              <a:ext uri="{FF2B5EF4-FFF2-40B4-BE49-F238E27FC236}">
                <a16:creationId xmlns:a16="http://schemas.microsoft.com/office/drawing/2014/main" id="{F5A1E0C9-2823-41B2-9A07-0823C01460A5}"/>
              </a:ext>
            </a:extLst>
          </p:cNvPr>
          <p:cNvSpPr txBox="1">
            <a:spLocks/>
          </p:cNvSpPr>
          <p:nvPr/>
        </p:nvSpPr>
        <p:spPr>
          <a:xfrm>
            <a:off x="3442519" y="5044576"/>
            <a:ext cx="2251702" cy="821920"/>
          </a:xfrm>
          <a:prstGeom prst="rect">
            <a:avLst/>
          </a:prstGeom>
        </p:spPr>
        <p:txBody>
          <a:bodyPr anchor="t" anchorCtr="0">
            <a:noAutofit/>
          </a:bodyPr>
          <a:lstStyle>
            <a:lvl1pPr marL="0" marR="0" indent="0" algn="ctr" defTabSz="457200" rtl="0" eaLnBrk="1" fontAlgn="base" latinLnBrk="0" hangingPunct="1">
              <a:lnSpc>
                <a:spcPct val="80000"/>
              </a:lnSpc>
              <a:spcBef>
                <a:spcPct val="20000"/>
              </a:spcBef>
              <a:spcAft>
                <a:spcPct val="0"/>
              </a:spcAft>
              <a:buClrTx/>
              <a:buSzTx/>
              <a:buFontTx/>
              <a:buNone/>
              <a:tabLst/>
              <a:defRPr sz="2000" b="0" i="0" kern="0">
                <a:solidFill>
                  <a:schemeClr val="tx1"/>
                </a:solidFill>
                <a:latin typeface="+mn-lt"/>
                <a:ea typeface="+mn-ea"/>
                <a:cs typeface="Calibri Light"/>
              </a:defRPr>
            </a:lvl1pPr>
            <a:lvl2pPr marL="742950" marR="0" indent="-285750" algn="l" defTabSz="457200" rtl="0" eaLnBrk="1" fontAlgn="base" latinLnBrk="0" hangingPunct="1">
              <a:lnSpc>
                <a:spcPct val="100000"/>
              </a:lnSpc>
              <a:spcBef>
                <a:spcPct val="20000"/>
              </a:spcBef>
              <a:spcAft>
                <a:spcPct val="0"/>
              </a:spcAft>
              <a:buClrTx/>
              <a:buSzTx/>
              <a:buFont typeface="Wingdings" charset="2"/>
              <a:buChar char="ü"/>
              <a:tabLst/>
              <a:defRPr sz="2800" kern="1200">
                <a:solidFill>
                  <a:schemeClr val="tx1"/>
                </a:solidFill>
                <a:latin typeface="+mn-lt"/>
                <a:ea typeface="+mn-ea"/>
                <a:cs typeface="+mn-cs"/>
              </a:defRPr>
            </a:lvl2pPr>
            <a:lvl3pPr marL="1143000" marR="0" indent="-228600" algn="l" defTabSz="457200" rtl="0" eaLnBrk="1" fontAlgn="base" latinLnBrk="0" hangingPunct="1">
              <a:lnSpc>
                <a:spcPct val="100000"/>
              </a:lnSpc>
              <a:spcBef>
                <a:spcPct val="20000"/>
              </a:spcBef>
              <a:spcAft>
                <a:spcPct val="0"/>
              </a:spcAft>
              <a:buClrTx/>
              <a:buSzTx/>
              <a:buFont typeface="Wingdings" charset="2"/>
              <a:buChar char="ü"/>
              <a:tabLst/>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700" dirty="0"/>
              <a:t>When you call, a care manager will explain the program details.</a:t>
            </a:r>
          </a:p>
        </p:txBody>
      </p:sp>
      <p:sp>
        <p:nvSpPr>
          <p:cNvPr id="7" name="Content Placeholder 7">
            <a:extLst>
              <a:ext uri="{FF2B5EF4-FFF2-40B4-BE49-F238E27FC236}">
                <a16:creationId xmlns:a16="http://schemas.microsoft.com/office/drawing/2014/main" id="{3D185B04-9F34-4F66-8CD6-EECCE48085D0}"/>
              </a:ext>
            </a:extLst>
          </p:cNvPr>
          <p:cNvSpPr txBox="1">
            <a:spLocks/>
          </p:cNvSpPr>
          <p:nvPr/>
        </p:nvSpPr>
        <p:spPr>
          <a:xfrm>
            <a:off x="6270558" y="5019176"/>
            <a:ext cx="2251702" cy="821920"/>
          </a:xfrm>
          <a:prstGeom prst="rect">
            <a:avLst/>
          </a:prstGeom>
        </p:spPr>
        <p:txBody>
          <a:bodyPr vert="horz" lIns="91440" tIns="45720" rIns="91440" bIns="45720" rtlCol="0" anchor="t" anchorCtr="0">
            <a:noAutofit/>
          </a:bodyPr>
          <a:lstStyle>
            <a:lvl1pPr marL="0" marR="0" indent="0" algn="ctr" defTabSz="457200" rtl="0" eaLnBrk="1" fontAlgn="base" latinLnBrk="0" hangingPunct="1">
              <a:lnSpc>
                <a:spcPct val="90000"/>
              </a:lnSpc>
              <a:spcBef>
                <a:spcPct val="20000"/>
              </a:spcBef>
              <a:spcAft>
                <a:spcPct val="0"/>
              </a:spcAft>
              <a:buClrTx/>
              <a:buSzTx/>
              <a:buFontTx/>
              <a:buNone/>
              <a:tabLst/>
              <a:defRPr sz="2000" b="0" i="0" kern="0">
                <a:solidFill>
                  <a:schemeClr val="tx1"/>
                </a:solidFill>
                <a:latin typeface="+mn-lt"/>
                <a:ea typeface="+mn-ea"/>
                <a:cs typeface="Calibri Light"/>
              </a:defRPr>
            </a:lvl1pPr>
            <a:lvl2pPr marL="742950" marR="0" indent="-285750" algn="l" defTabSz="457200" rtl="0" eaLnBrk="1" fontAlgn="base" latinLnBrk="0" hangingPunct="1">
              <a:lnSpc>
                <a:spcPct val="100000"/>
              </a:lnSpc>
              <a:spcBef>
                <a:spcPct val="20000"/>
              </a:spcBef>
              <a:spcAft>
                <a:spcPct val="0"/>
              </a:spcAft>
              <a:buClrTx/>
              <a:buSzTx/>
              <a:buFont typeface="Wingdings" charset="2"/>
              <a:buChar char="ü"/>
              <a:tabLst/>
              <a:defRPr sz="2800" kern="1200">
                <a:solidFill>
                  <a:schemeClr val="tx1"/>
                </a:solidFill>
                <a:latin typeface="+mn-lt"/>
                <a:ea typeface="+mn-ea"/>
                <a:cs typeface="+mn-cs"/>
              </a:defRPr>
            </a:lvl2pPr>
            <a:lvl3pPr marL="1143000" marR="0" indent="-228600" algn="l" defTabSz="457200" rtl="0" eaLnBrk="1" fontAlgn="base" latinLnBrk="0" hangingPunct="1">
              <a:lnSpc>
                <a:spcPct val="100000"/>
              </a:lnSpc>
              <a:spcBef>
                <a:spcPct val="20000"/>
              </a:spcBef>
              <a:spcAft>
                <a:spcPct val="0"/>
              </a:spcAft>
              <a:buClrTx/>
              <a:buSzTx/>
              <a:buFont typeface="Wingdings" charset="2"/>
              <a:buChar char="ü"/>
              <a:tabLst/>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700" dirty="0"/>
              <a:t>Choose a physician and pay a discounted price for LASIK.</a:t>
            </a:r>
          </a:p>
        </p:txBody>
      </p:sp>
      <p:sp>
        <p:nvSpPr>
          <p:cNvPr id="8" name="Content Placeholder 7">
            <a:extLst>
              <a:ext uri="{FF2B5EF4-FFF2-40B4-BE49-F238E27FC236}">
                <a16:creationId xmlns:a16="http://schemas.microsoft.com/office/drawing/2014/main" id="{E5DDB16A-6CCD-487E-8376-C2FB791969AE}"/>
              </a:ext>
            </a:extLst>
          </p:cNvPr>
          <p:cNvSpPr txBox="1">
            <a:spLocks noChangeAspect="1"/>
          </p:cNvSpPr>
          <p:nvPr/>
        </p:nvSpPr>
        <p:spPr>
          <a:xfrm>
            <a:off x="420536" y="2339312"/>
            <a:ext cx="2585486" cy="2565395"/>
          </a:xfrm>
          <a:prstGeom prst="ellipse">
            <a:avLst/>
          </a:prstGeom>
          <a:solidFill>
            <a:srgbClr val="D1401E"/>
          </a:solidFill>
        </p:spPr>
        <p:txBody>
          <a:bodyPr anchor="ctr" anchorCtr="1">
            <a:normAutofit/>
          </a:bodyPr>
          <a:lstStyle>
            <a:lvl1pPr marL="0" marR="0" indent="0" algn="l" defTabSz="457200" rtl="0" eaLnBrk="1" fontAlgn="base" latinLnBrk="0" hangingPunct="1">
              <a:lnSpc>
                <a:spcPct val="80000"/>
              </a:lnSpc>
              <a:spcBef>
                <a:spcPct val="20000"/>
              </a:spcBef>
              <a:spcAft>
                <a:spcPct val="0"/>
              </a:spcAft>
              <a:buClrTx/>
              <a:buSzTx/>
              <a:buFontTx/>
              <a:buNone/>
              <a:tabLst/>
              <a:defRPr sz="2000" b="0" i="0" kern="0" baseline="0">
                <a:solidFill>
                  <a:schemeClr val="bg1"/>
                </a:solidFill>
                <a:latin typeface="+mn-lt"/>
                <a:ea typeface="+mn-ea"/>
                <a:cs typeface="Calibri Light"/>
              </a:defRPr>
            </a:lvl1pPr>
            <a:lvl2pPr marL="742950" marR="0" indent="-285750" algn="l" defTabSz="457200" rtl="0" eaLnBrk="1" fontAlgn="base" latinLnBrk="0" hangingPunct="1">
              <a:lnSpc>
                <a:spcPct val="100000"/>
              </a:lnSpc>
              <a:spcBef>
                <a:spcPct val="20000"/>
              </a:spcBef>
              <a:spcAft>
                <a:spcPct val="0"/>
              </a:spcAft>
              <a:buClrTx/>
              <a:buSzTx/>
              <a:buFont typeface="Wingdings" charset="2"/>
              <a:buChar char="ü"/>
              <a:tabLst/>
              <a:defRPr sz="2800" kern="1200">
                <a:solidFill>
                  <a:schemeClr val="tx1"/>
                </a:solidFill>
                <a:latin typeface="+mn-lt"/>
                <a:ea typeface="+mn-ea"/>
                <a:cs typeface="+mn-cs"/>
              </a:defRPr>
            </a:lvl2pPr>
            <a:lvl3pPr marL="1143000" marR="0" indent="-228600" algn="l" defTabSz="457200" rtl="0" eaLnBrk="1" fontAlgn="base" latinLnBrk="0" hangingPunct="1">
              <a:lnSpc>
                <a:spcPct val="100000"/>
              </a:lnSpc>
              <a:spcBef>
                <a:spcPct val="20000"/>
              </a:spcBef>
              <a:spcAft>
                <a:spcPct val="0"/>
              </a:spcAft>
              <a:buClrTx/>
              <a:buSzTx/>
              <a:buFont typeface="Wingdings" charset="2"/>
              <a:buChar char="ü"/>
              <a:tabLst/>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2400" dirty="0"/>
              <a:t>1. Get ready</a:t>
            </a:r>
          </a:p>
        </p:txBody>
      </p:sp>
      <p:sp>
        <p:nvSpPr>
          <p:cNvPr id="9" name="Content Placeholder 7">
            <a:extLst>
              <a:ext uri="{FF2B5EF4-FFF2-40B4-BE49-F238E27FC236}">
                <a16:creationId xmlns:a16="http://schemas.microsoft.com/office/drawing/2014/main" id="{68B3949C-7FF2-43D3-A596-855DF38807B1}"/>
              </a:ext>
            </a:extLst>
          </p:cNvPr>
          <p:cNvSpPr txBox="1">
            <a:spLocks noChangeAspect="1"/>
          </p:cNvSpPr>
          <p:nvPr/>
        </p:nvSpPr>
        <p:spPr>
          <a:xfrm>
            <a:off x="3266126" y="2339312"/>
            <a:ext cx="2585486" cy="2565395"/>
          </a:xfrm>
          <a:prstGeom prst="ellipse">
            <a:avLst/>
          </a:prstGeom>
          <a:solidFill>
            <a:srgbClr val="563D82"/>
          </a:solidFill>
        </p:spPr>
        <p:txBody>
          <a:bodyPr anchor="ctr" anchorCtr="1">
            <a:normAutofit/>
          </a:bodyPr>
          <a:lstStyle>
            <a:lvl1pPr marL="0" marR="0" indent="0" algn="l" defTabSz="457200" rtl="0" eaLnBrk="1" fontAlgn="base" latinLnBrk="0" hangingPunct="1">
              <a:lnSpc>
                <a:spcPct val="80000"/>
              </a:lnSpc>
              <a:spcBef>
                <a:spcPct val="20000"/>
              </a:spcBef>
              <a:spcAft>
                <a:spcPct val="0"/>
              </a:spcAft>
              <a:buClrTx/>
              <a:buSzTx/>
              <a:buFontTx/>
              <a:buNone/>
              <a:tabLst/>
              <a:defRPr sz="2000" b="0" i="0" kern="0" baseline="0">
                <a:solidFill>
                  <a:schemeClr val="bg1"/>
                </a:solidFill>
                <a:latin typeface="+mn-lt"/>
                <a:ea typeface="+mn-ea"/>
                <a:cs typeface="Calibri Light"/>
              </a:defRPr>
            </a:lvl1pPr>
            <a:lvl2pPr marL="742950" marR="0" indent="-285750" algn="l" defTabSz="457200" rtl="0" eaLnBrk="1" fontAlgn="base" latinLnBrk="0" hangingPunct="1">
              <a:lnSpc>
                <a:spcPct val="100000"/>
              </a:lnSpc>
              <a:spcBef>
                <a:spcPct val="20000"/>
              </a:spcBef>
              <a:spcAft>
                <a:spcPct val="0"/>
              </a:spcAft>
              <a:buClrTx/>
              <a:buSzTx/>
              <a:buFont typeface="Wingdings" charset="2"/>
              <a:buChar char="ü"/>
              <a:tabLst/>
              <a:defRPr sz="2800" kern="1200">
                <a:solidFill>
                  <a:schemeClr val="tx1"/>
                </a:solidFill>
                <a:latin typeface="+mn-lt"/>
                <a:ea typeface="+mn-ea"/>
                <a:cs typeface="+mn-cs"/>
              </a:defRPr>
            </a:lvl2pPr>
            <a:lvl3pPr marL="1143000" marR="0" indent="-228600" algn="l" defTabSz="457200" rtl="0" eaLnBrk="1" fontAlgn="base" latinLnBrk="0" hangingPunct="1">
              <a:lnSpc>
                <a:spcPct val="100000"/>
              </a:lnSpc>
              <a:spcBef>
                <a:spcPct val="20000"/>
              </a:spcBef>
              <a:spcAft>
                <a:spcPct val="0"/>
              </a:spcAft>
              <a:buClrTx/>
              <a:buSzTx/>
              <a:buFont typeface="Wingdings" charset="2"/>
              <a:buChar char="ü"/>
              <a:tabLst/>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2400" dirty="0"/>
              <a:t>2. Get set</a:t>
            </a:r>
          </a:p>
        </p:txBody>
      </p:sp>
      <p:sp>
        <p:nvSpPr>
          <p:cNvPr id="10" name="Content Placeholder 7">
            <a:extLst>
              <a:ext uri="{FF2B5EF4-FFF2-40B4-BE49-F238E27FC236}">
                <a16:creationId xmlns:a16="http://schemas.microsoft.com/office/drawing/2014/main" id="{3269D0EE-7081-48FF-9993-66552692DA78}"/>
              </a:ext>
            </a:extLst>
          </p:cNvPr>
          <p:cNvSpPr txBox="1">
            <a:spLocks noChangeAspect="1"/>
          </p:cNvSpPr>
          <p:nvPr/>
        </p:nvSpPr>
        <p:spPr>
          <a:xfrm>
            <a:off x="6101315" y="2339312"/>
            <a:ext cx="2585486" cy="2565395"/>
          </a:xfrm>
          <a:prstGeom prst="ellipse">
            <a:avLst/>
          </a:prstGeom>
          <a:solidFill>
            <a:srgbClr val="00AEC7"/>
          </a:solidFill>
        </p:spPr>
        <p:txBody>
          <a:bodyPr anchor="ctr" anchorCtr="1">
            <a:normAutofit/>
          </a:bodyPr>
          <a:lstStyle>
            <a:lvl1pPr marL="0" marR="0" indent="0" algn="l" defTabSz="457200" rtl="0" eaLnBrk="1" fontAlgn="base" latinLnBrk="0" hangingPunct="1">
              <a:lnSpc>
                <a:spcPct val="80000"/>
              </a:lnSpc>
              <a:spcBef>
                <a:spcPct val="20000"/>
              </a:spcBef>
              <a:spcAft>
                <a:spcPct val="0"/>
              </a:spcAft>
              <a:buClrTx/>
              <a:buSzTx/>
              <a:buFontTx/>
              <a:buNone/>
              <a:tabLst/>
              <a:defRPr sz="2000" b="0" i="0" kern="0" baseline="0">
                <a:solidFill>
                  <a:schemeClr val="bg1"/>
                </a:solidFill>
                <a:latin typeface="+mn-lt"/>
                <a:ea typeface="+mn-ea"/>
                <a:cs typeface="Calibri Light"/>
              </a:defRPr>
            </a:lvl1pPr>
            <a:lvl2pPr marL="742950" marR="0" indent="-285750" algn="l" defTabSz="457200" rtl="0" eaLnBrk="1" fontAlgn="base" latinLnBrk="0" hangingPunct="1">
              <a:lnSpc>
                <a:spcPct val="100000"/>
              </a:lnSpc>
              <a:spcBef>
                <a:spcPct val="20000"/>
              </a:spcBef>
              <a:spcAft>
                <a:spcPct val="0"/>
              </a:spcAft>
              <a:buClrTx/>
              <a:buSzTx/>
              <a:buFont typeface="Wingdings" charset="2"/>
              <a:buChar char="ü"/>
              <a:tabLst/>
              <a:defRPr sz="2800" kern="1200">
                <a:solidFill>
                  <a:schemeClr val="tx1"/>
                </a:solidFill>
                <a:latin typeface="+mn-lt"/>
                <a:ea typeface="+mn-ea"/>
                <a:cs typeface="+mn-cs"/>
              </a:defRPr>
            </a:lvl2pPr>
            <a:lvl3pPr marL="1143000" marR="0" indent="-228600" algn="l" defTabSz="457200" rtl="0" eaLnBrk="1" fontAlgn="base" latinLnBrk="0" hangingPunct="1">
              <a:lnSpc>
                <a:spcPct val="100000"/>
              </a:lnSpc>
              <a:spcBef>
                <a:spcPct val="20000"/>
              </a:spcBef>
              <a:spcAft>
                <a:spcPct val="0"/>
              </a:spcAft>
              <a:buClrTx/>
              <a:buSzTx/>
              <a:buFont typeface="Wingdings" charset="2"/>
              <a:buChar char="ü"/>
              <a:tabLst/>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2400" dirty="0"/>
              <a:t>3. Save!</a:t>
            </a:r>
          </a:p>
        </p:txBody>
      </p:sp>
      <p:cxnSp>
        <p:nvCxnSpPr>
          <p:cNvPr id="11" name="Straight Connector 10">
            <a:extLst>
              <a:ext uri="{FF2B5EF4-FFF2-40B4-BE49-F238E27FC236}">
                <a16:creationId xmlns:a16="http://schemas.microsoft.com/office/drawing/2014/main" id="{F2606B52-C699-4764-B1AD-8A5C2D267E10}"/>
              </a:ext>
            </a:extLst>
          </p:cNvPr>
          <p:cNvCxnSpPr/>
          <p:nvPr/>
        </p:nvCxnSpPr>
        <p:spPr>
          <a:xfrm flipV="1">
            <a:off x="0" y="6195901"/>
            <a:ext cx="9144000" cy="9175"/>
          </a:xfrm>
          <a:prstGeom prst="line">
            <a:avLst/>
          </a:prstGeom>
          <a:ln>
            <a:solidFill>
              <a:srgbClr val="A7D1D9"/>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73788EBE-87B5-419A-B3D3-2F9C09C5E4DA}"/>
              </a:ext>
            </a:extLst>
          </p:cNvPr>
          <p:cNvCxnSpPr/>
          <p:nvPr/>
        </p:nvCxnSpPr>
        <p:spPr>
          <a:xfrm flipH="1" flipV="1">
            <a:off x="1568855" y="5767754"/>
            <a:ext cx="3058" cy="428147"/>
          </a:xfrm>
          <a:prstGeom prst="line">
            <a:avLst/>
          </a:prstGeom>
          <a:ln>
            <a:solidFill>
              <a:srgbClr val="A7D1D9"/>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31A2ECBA-6419-4B81-AEC7-00B69BC2B39D}"/>
              </a:ext>
            </a:extLst>
          </p:cNvPr>
          <p:cNvCxnSpPr/>
          <p:nvPr/>
        </p:nvCxnSpPr>
        <p:spPr>
          <a:xfrm flipH="1" flipV="1">
            <a:off x="4582119" y="5767753"/>
            <a:ext cx="3058" cy="428147"/>
          </a:xfrm>
          <a:prstGeom prst="line">
            <a:avLst/>
          </a:prstGeom>
          <a:ln>
            <a:solidFill>
              <a:srgbClr val="A7D1D9"/>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CBF37867-8561-43DC-AAC6-D0212481B871}"/>
              </a:ext>
            </a:extLst>
          </p:cNvPr>
          <p:cNvCxnSpPr/>
          <p:nvPr/>
        </p:nvCxnSpPr>
        <p:spPr>
          <a:xfrm flipH="1" flipV="1">
            <a:off x="7419715" y="5776929"/>
            <a:ext cx="3058" cy="428147"/>
          </a:xfrm>
          <a:prstGeom prst="line">
            <a:avLst/>
          </a:prstGeom>
          <a:ln>
            <a:solidFill>
              <a:srgbClr val="A7D1D9"/>
            </a:solidFill>
          </a:ln>
          <a:effectLst/>
        </p:spPr>
        <p:style>
          <a:lnRef idx="2">
            <a:schemeClr val="accent1"/>
          </a:lnRef>
          <a:fillRef idx="0">
            <a:schemeClr val="accent1"/>
          </a:fillRef>
          <a:effectRef idx="1">
            <a:schemeClr val="accent1"/>
          </a:effectRef>
          <a:fontRef idx="minor">
            <a:schemeClr val="tx1"/>
          </a:fontRef>
        </p:style>
      </p:cxnSp>
      <p:sp>
        <p:nvSpPr>
          <p:cNvPr id="15" name="Flowchart: Connector 14">
            <a:extLst>
              <a:ext uri="{FF2B5EF4-FFF2-40B4-BE49-F238E27FC236}">
                <a16:creationId xmlns:a16="http://schemas.microsoft.com/office/drawing/2014/main" id="{88B8B812-541F-4F20-8B36-D2D0932BD2AD}"/>
              </a:ext>
            </a:extLst>
          </p:cNvPr>
          <p:cNvSpPr/>
          <p:nvPr/>
        </p:nvSpPr>
        <p:spPr>
          <a:xfrm>
            <a:off x="1501573" y="6197402"/>
            <a:ext cx="130725" cy="130725"/>
          </a:xfrm>
          <a:prstGeom prst="flowChartConnector">
            <a:avLst/>
          </a:prstGeom>
          <a:solidFill>
            <a:srgbClr val="A7D1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Flowchart: Connector 15">
            <a:extLst>
              <a:ext uri="{FF2B5EF4-FFF2-40B4-BE49-F238E27FC236}">
                <a16:creationId xmlns:a16="http://schemas.microsoft.com/office/drawing/2014/main" id="{EB53A94D-C127-4D04-AD0E-4CE377587302}"/>
              </a:ext>
            </a:extLst>
          </p:cNvPr>
          <p:cNvSpPr/>
          <p:nvPr/>
        </p:nvSpPr>
        <p:spPr>
          <a:xfrm>
            <a:off x="4514551" y="6197401"/>
            <a:ext cx="130725" cy="130725"/>
          </a:xfrm>
          <a:prstGeom prst="flowChartConnector">
            <a:avLst/>
          </a:prstGeom>
          <a:solidFill>
            <a:srgbClr val="A7D1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Flowchart: Connector 16">
            <a:extLst>
              <a:ext uri="{FF2B5EF4-FFF2-40B4-BE49-F238E27FC236}">
                <a16:creationId xmlns:a16="http://schemas.microsoft.com/office/drawing/2014/main" id="{E8ED4B8D-25A6-4514-975C-B23A1FD368A4}"/>
              </a:ext>
            </a:extLst>
          </p:cNvPr>
          <p:cNvSpPr/>
          <p:nvPr/>
        </p:nvSpPr>
        <p:spPr>
          <a:xfrm>
            <a:off x="7351294" y="6196124"/>
            <a:ext cx="130725" cy="130725"/>
          </a:xfrm>
          <a:prstGeom prst="flowChartConnector">
            <a:avLst/>
          </a:prstGeom>
          <a:solidFill>
            <a:srgbClr val="A7D1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9191829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1100288-AFAC-4D4D-96EE-7AAE324E2A50}"/>
              </a:ext>
            </a:extLst>
          </p:cNvPr>
          <p:cNvSpPr>
            <a:spLocks noGrp="1"/>
          </p:cNvSpPr>
          <p:nvPr>
            <p:ph type="body" sz="quarter" idx="19"/>
          </p:nvPr>
        </p:nvSpPr>
        <p:spPr>
          <a:xfrm>
            <a:off x="528412" y="1550519"/>
            <a:ext cx="6452959" cy="1054100"/>
          </a:xfrm>
        </p:spPr>
        <p:txBody>
          <a:bodyPr/>
          <a:lstStyle/>
          <a:p>
            <a:r>
              <a:rPr lang="en-US" b="1" dirty="0">
                <a:solidFill>
                  <a:schemeClr val="tx1"/>
                </a:solidFill>
              </a:rPr>
              <a:t>Thanks for your time!</a:t>
            </a:r>
          </a:p>
        </p:txBody>
      </p:sp>
    </p:spTree>
    <p:extLst>
      <p:ext uri="{BB962C8B-B14F-4D97-AF65-F5344CB8AC3E}">
        <p14:creationId xmlns:p14="http://schemas.microsoft.com/office/powerpoint/2010/main" val="41923579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6AAB7A92-D600-4FF6-9A3B-070BCFCD0E2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6174" r="20270"/>
          <a:stretch/>
        </p:blipFill>
        <p:spPr>
          <a:xfrm>
            <a:off x="0" y="3377666"/>
            <a:ext cx="6071632" cy="3480334"/>
          </a:xfrm>
          <a:prstGeom prst="rect">
            <a:avLst/>
          </a:prstGeom>
        </p:spPr>
      </p:pic>
      <p:pic>
        <p:nvPicPr>
          <p:cNvPr id="6" name="Picture 8" descr="LargeCircleCropped_Oragne.png">
            <a:extLst>
              <a:ext uri="{FF2B5EF4-FFF2-40B4-BE49-F238E27FC236}">
                <a16:creationId xmlns:a16="http://schemas.microsoft.com/office/drawing/2014/main" id="{742FC61C-5797-4427-AEFE-31175BECCD5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33950" y="6350"/>
            <a:ext cx="421005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Oval 7">
            <a:extLst>
              <a:ext uri="{FF2B5EF4-FFF2-40B4-BE49-F238E27FC236}">
                <a16:creationId xmlns:a16="http://schemas.microsoft.com/office/drawing/2014/main" id="{25241578-D5B6-4AF6-9C5D-44238F79EB41}"/>
              </a:ext>
            </a:extLst>
          </p:cNvPr>
          <p:cNvSpPr/>
          <p:nvPr/>
        </p:nvSpPr>
        <p:spPr>
          <a:xfrm>
            <a:off x="4721591" y="424507"/>
            <a:ext cx="5926328" cy="5926328"/>
          </a:xfrm>
          <a:prstGeom prst="ellipse">
            <a:avLst/>
          </a:prstGeom>
          <a:noFill/>
          <a:ln>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Oval 8">
            <a:extLst>
              <a:ext uri="{FF2B5EF4-FFF2-40B4-BE49-F238E27FC236}">
                <a16:creationId xmlns:a16="http://schemas.microsoft.com/office/drawing/2014/main" id="{72E6AAD9-363A-4215-AC6E-A0BDA48B13BC}"/>
              </a:ext>
            </a:extLst>
          </p:cNvPr>
          <p:cNvSpPr/>
          <p:nvPr/>
        </p:nvSpPr>
        <p:spPr>
          <a:xfrm>
            <a:off x="4721591" y="453609"/>
            <a:ext cx="5664596" cy="5664596"/>
          </a:xfrm>
          <a:prstGeom prst="ellipse">
            <a:avLst/>
          </a:prstGeom>
          <a:solidFill>
            <a:schemeClr val="accent2"/>
          </a:solidFill>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Slide Number Placeholder 6">
            <a:extLst>
              <a:ext uri="{FF2B5EF4-FFF2-40B4-BE49-F238E27FC236}">
                <a16:creationId xmlns:a16="http://schemas.microsoft.com/office/drawing/2014/main" id="{FBE14B6E-F98D-4954-8C43-B5DFF88AA6FF}"/>
              </a:ext>
            </a:extLst>
          </p:cNvPr>
          <p:cNvSpPr>
            <a:spLocks noGrp="1"/>
          </p:cNvSpPr>
          <p:nvPr>
            <p:ph type="sldNum" sz="quarter" idx="4"/>
          </p:nvPr>
        </p:nvSpPr>
        <p:spPr>
          <a:xfrm>
            <a:off x="3884940" y="6493822"/>
            <a:ext cx="1640820" cy="365125"/>
          </a:xfrm>
          <a:prstGeom prst="rect">
            <a:avLst/>
          </a:prstGeom>
        </p:spPr>
        <p:txBody>
          <a:bodyPr/>
          <a:lstStyle>
            <a:lvl1pPr algn="ctr">
              <a:defRPr sz="1400"/>
            </a:lvl1pPr>
          </a:lstStyle>
          <a:p>
            <a:pPr marL="0" marR="0" lvl="0" indent="0" algn="ctr" defTabSz="457200" rtl="0" eaLnBrk="1" fontAlgn="auto" latinLnBrk="0" hangingPunct="1">
              <a:lnSpc>
                <a:spcPct val="100000"/>
              </a:lnSpc>
              <a:spcBef>
                <a:spcPts val="0"/>
              </a:spcBef>
              <a:spcAft>
                <a:spcPts val="0"/>
              </a:spcAft>
              <a:buClrTx/>
              <a:buSzTx/>
              <a:buFontTx/>
              <a:buNone/>
              <a:tabLst/>
              <a:defRPr/>
            </a:pPr>
            <a:fld id="{E3699DA6-AD0D-6F40-848A-FCA85A27F158}" type="slidenum">
              <a:rPr kumimoji="0" lang="en-US" sz="1400" b="0" i="0" u="none" strike="noStrike" kern="1200" cap="none" spc="0" normalizeH="0" baseline="0" noProof="0" smtClean="0">
                <a:ln>
                  <a:noFill/>
                </a:ln>
                <a:solidFill>
                  <a:prstClr val="black"/>
                </a:solidFill>
                <a:effectLst/>
                <a:uLnTx/>
                <a:uFillTx/>
                <a:latin typeface="Calibri"/>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3</a:t>
            </a:fld>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Oval 10">
            <a:extLst>
              <a:ext uri="{FF2B5EF4-FFF2-40B4-BE49-F238E27FC236}">
                <a16:creationId xmlns:a16="http://schemas.microsoft.com/office/drawing/2014/main" id="{07D5719E-3F45-4A54-9E3C-11DB8AB7EADE}"/>
              </a:ext>
            </a:extLst>
          </p:cNvPr>
          <p:cNvSpPr/>
          <p:nvPr/>
        </p:nvSpPr>
        <p:spPr>
          <a:xfrm>
            <a:off x="5575561" y="5503015"/>
            <a:ext cx="640641" cy="640641"/>
          </a:xfrm>
          <a:prstGeom prst="ellipse">
            <a:avLst/>
          </a:prstGeom>
          <a:noFill/>
          <a:ln>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Oval 11">
            <a:extLst>
              <a:ext uri="{FF2B5EF4-FFF2-40B4-BE49-F238E27FC236}">
                <a16:creationId xmlns:a16="http://schemas.microsoft.com/office/drawing/2014/main" id="{0AD6E251-BB47-4DBC-A04E-F1CB825C53B1}"/>
              </a:ext>
            </a:extLst>
          </p:cNvPr>
          <p:cNvSpPr/>
          <p:nvPr/>
        </p:nvSpPr>
        <p:spPr>
          <a:xfrm>
            <a:off x="5993596" y="5168363"/>
            <a:ext cx="640641" cy="640641"/>
          </a:xfrm>
          <a:prstGeom prst="ellipse">
            <a:avLst/>
          </a:prstGeom>
          <a:noFill/>
          <a:ln>
            <a:solidFill>
              <a:srgbClr val="FFFFFF"/>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val 12">
            <a:extLst>
              <a:ext uri="{FF2B5EF4-FFF2-40B4-BE49-F238E27FC236}">
                <a16:creationId xmlns:a16="http://schemas.microsoft.com/office/drawing/2014/main" id="{B4F1590D-1880-4A31-92BA-A1F16E4AAB39}"/>
              </a:ext>
            </a:extLst>
          </p:cNvPr>
          <p:cNvSpPr/>
          <p:nvPr/>
        </p:nvSpPr>
        <p:spPr>
          <a:xfrm>
            <a:off x="5352955" y="5055964"/>
            <a:ext cx="863247" cy="863247"/>
          </a:xfrm>
          <a:prstGeom prst="ellipse">
            <a:avLst/>
          </a:prstGeom>
          <a:solidFill>
            <a:schemeClr val="accent4"/>
          </a:solidFill>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Content Placeholder 32">
            <a:extLst>
              <a:ext uri="{FF2B5EF4-FFF2-40B4-BE49-F238E27FC236}">
                <a16:creationId xmlns:a16="http://schemas.microsoft.com/office/drawing/2014/main" id="{FCE12C70-40CE-46F2-A18F-46804C7E9020}"/>
              </a:ext>
            </a:extLst>
          </p:cNvPr>
          <p:cNvSpPr txBox="1">
            <a:spLocks/>
          </p:cNvSpPr>
          <p:nvPr/>
        </p:nvSpPr>
        <p:spPr>
          <a:xfrm>
            <a:off x="5471005" y="1092029"/>
            <a:ext cx="3363215" cy="3356918"/>
          </a:xfrm>
          <a:prstGeom prst="rect">
            <a:avLst/>
          </a:prstGeom>
        </p:spPr>
        <p:txBody>
          <a:bodyPr>
            <a:noAutofit/>
          </a:bodyPr>
          <a:lstStyle>
            <a:lvl1pPr marL="0" marR="0" indent="0" algn="l" defTabSz="457200" rtl="0" eaLnBrk="1" fontAlgn="base" latinLnBrk="0" hangingPunct="1">
              <a:lnSpc>
                <a:spcPct val="90000"/>
              </a:lnSpc>
              <a:spcBef>
                <a:spcPct val="20000"/>
              </a:spcBef>
              <a:spcAft>
                <a:spcPct val="0"/>
              </a:spcAft>
              <a:buClrTx/>
              <a:buSzTx/>
              <a:buFontTx/>
              <a:buNone/>
              <a:tabLst/>
              <a:defRPr sz="2000" b="0" i="0" kern="0">
                <a:solidFill>
                  <a:schemeClr val="bg1"/>
                </a:solidFill>
                <a:latin typeface="Calibri Light"/>
                <a:ea typeface="+mn-ea"/>
                <a:cs typeface="Calibri Light"/>
              </a:defRPr>
            </a:lvl1pPr>
            <a:lvl2pPr marL="742950" marR="0" indent="-285750" algn="l" defTabSz="457200" rtl="0" eaLnBrk="1" fontAlgn="base" latinLnBrk="0" hangingPunct="1">
              <a:lnSpc>
                <a:spcPct val="100000"/>
              </a:lnSpc>
              <a:spcBef>
                <a:spcPct val="20000"/>
              </a:spcBef>
              <a:spcAft>
                <a:spcPct val="0"/>
              </a:spcAft>
              <a:buClrTx/>
              <a:buSzTx/>
              <a:buFont typeface="Wingdings" charset="2"/>
              <a:buChar char="ü"/>
              <a:tabLst/>
              <a:defRPr sz="2800" kern="1200">
                <a:solidFill>
                  <a:schemeClr val="tx1"/>
                </a:solidFill>
                <a:latin typeface="+mn-lt"/>
                <a:ea typeface="+mn-ea"/>
                <a:cs typeface="+mn-cs"/>
              </a:defRPr>
            </a:lvl2pPr>
            <a:lvl3pPr marL="1143000" marR="0" indent="-228600" algn="l" defTabSz="457200" rtl="0" eaLnBrk="1" fontAlgn="base" latinLnBrk="0" hangingPunct="1">
              <a:lnSpc>
                <a:spcPct val="100000"/>
              </a:lnSpc>
              <a:spcBef>
                <a:spcPct val="20000"/>
              </a:spcBef>
              <a:spcAft>
                <a:spcPct val="0"/>
              </a:spcAft>
              <a:buClrTx/>
              <a:buSzTx/>
              <a:buFont typeface="Wingdings" charset="2"/>
              <a:buChar char="ü"/>
              <a:tabLst/>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indent="-457200">
              <a:lnSpc>
                <a:spcPct val="110000"/>
              </a:lnSpc>
              <a:spcBef>
                <a:spcPts val="600"/>
              </a:spcBef>
              <a:spcAft>
                <a:spcPts val="600"/>
              </a:spcAft>
              <a:buClr>
                <a:schemeClr val="bg1"/>
              </a:buClr>
              <a:buFont typeface="Wingdings" panose="05000000000000000000" pitchFamily="2" charset="2"/>
              <a:buChar char="ü"/>
              <a:defRPr/>
            </a:pPr>
            <a:r>
              <a:rPr lang="en-US" sz="2400" dirty="0">
                <a:solidFill>
                  <a:schemeClr val="bg1"/>
                </a:solidFill>
                <a:latin typeface="Calibri Light" panose="020F0302020204030204" pitchFamily="34" charset="0"/>
                <a:ea typeface="ＭＳ Ｐゴシック" charset="-128"/>
                <a:cs typeface="Calibri Light" panose="020F0302020204030204" pitchFamily="34" charset="0"/>
              </a:rPr>
              <a:t>You can visit any licensed dentist</a:t>
            </a:r>
          </a:p>
          <a:p>
            <a:pPr lvl="2" indent="-457200">
              <a:lnSpc>
                <a:spcPct val="110000"/>
              </a:lnSpc>
              <a:spcBef>
                <a:spcPts val="600"/>
              </a:spcBef>
              <a:spcAft>
                <a:spcPts val="600"/>
              </a:spcAft>
              <a:buClr>
                <a:schemeClr val="bg1"/>
              </a:buClr>
              <a:buFont typeface="Wingdings" panose="05000000000000000000" pitchFamily="2" charset="2"/>
              <a:buChar char="ü"/>
              <a:defRPr/>
            </a:pPr>
            <a:r>
              <a:rPr lang="en-US" dirty="0">
                <a:solidFill>
                  <a:schemeClr val="bg1"/>
                </a:solidFill>
                <a:latin typeface="Calibri Light" panose="020F0302020204030204" pitchFamily="34" charset="0"/>
                <a:ea typeface="ＭＳ Ｐゴシック" charset="-128"/>
                <a:cs typeface="Calibri Light" panose="020F0302020204030204" pitchFamily="34" charset="0"/>
              </a:rPr>
              <a:t>Visit a PPO dentist to save the most.</a:t>
            </a:r>
          </a:p>
          <a:p>
            <a:pPr lvl="2" indent="-457200">
              <a:lnSpc>
                <a:spcPct val="110000"/>
              </a:lnSpc>
              <a:spcBef>
                <a:spcPts val="600"/>
              </a:spcBef>
              <a:spcAft>
                <a:spcPts val="600"/>
              </a:spcAft>
              <a:buClr>
                <a:schemeClr val="bg1"/>
              </a:buClr>
              <a:buFont typeface="Wingdings" panose="05000000000000000000" pitchFamily="2" charset="2"/>
              <a:buChar char="ü"/>
              <a:defRPr/>
            </a:pPr>
            <a:r>
              <a:rPr lang="en-US" dirty="0">
                <a:solidFill>
                  <a:schemeClr val="bg1"/>
                </a:solidFill>
                <a:latin typeface="Calibri Light" panose="020F0302020204030204" pitchFamily="34" charset="0"/>
                <a:ea typeface="ＭＳ Ｐゴシック" charset="-128"/>
                <a:cs typeface="Calibri Light" panose="020F0302020204030204" pitchFamily="34" charset="0"/>
              </a:rPr>
              <a:t>You won’t be charged more than your expected share of the bill.</a:t>
            </a:r>
          </a:p>
        </p:txBody>
      </p:sp>
      <p:sp>
        <p:nvSpPr>
          <p:cNvPr id="19" name="Text Placeholder 4">
            <a:extLst>
              <a:ext uri="{FF2B5EF4-FFF2-40B4-BE49-F238E27FC236}">
                <a16:creationId xmlns:a16="http://schemas.microsoft.com/office/drawing/2014/main" id="{64DCED97-F6FC-400E-8D62-635A0C2FDFD8}"/>
              </a:ext>
            </a:extLst>
          </p:cNvPr>
          <p:cNvSpPr txBox="1">
            <a:spLocks/>
          </p:cNvSpPr>
          <p:nvPr/>
        </p:nvSpPr>
        <p:spPr>
          <a:xfrm>
            <a:off x="532077" y="358261"/>
            <a:ext cx="3316023" cy="1354234"/>
          </a:xfrm>
          <a:prstGeom prst="rect">
            <a:avLst/>
          </a:prstGeom>
        </p:spPr>
        <p:txBody>
          <a:bodyPr/>
          <a:lstStyle>
            <a:lvl1pPr marL="0" marR="0" indent="0" algn="l" defTabSz="457200" rtl="0" eaLnBrk="1" fontAlgn="base" latinLnBrk="0" hangingPunct="1">
              <a:lnSpc>
                <a:spcPct val="80000"/>
              </a:lnSpc>
              <a:spcBef>
                <a:spcPct val="20000"/>
              </a:spcBef>
              <a:spcAft>
                <a:spcPct val="0"/>
              </a:spcAft>
              <a:buClrTx/>
              <a:buSzTx/>
              <a:buFontTx/>
              <a:buNone/>
              <a:tabLst/>
              <a:defRPr sz="3200" kern="1200">
                <a:solidFill>
                  <a:schemeClr val="tx1"/>
                </a:solidFill>
                <a:latin typeface="+mn-lt"/>
                <a:ea typeface="+mn-ea"/>
                <a:cs typeface="+mn-cs"/>
              </a:defRPr>
            </a:lvl1pPr>
            <a:lvl2pPr marL="742950" marR="0" indent="-285750" algn="l" defTabSz="457200" rtl="0" eaLnBrk="1" fontAlgn="base" latinLnBrk="0" hangingPunct="1">
              <a:lnSpc>
                <a:spcPct val="100000"/>
              </a:lnSpc>
              <a:spcBef>
                <a:spcPct val="20000"/>
              </a:spcBef>
              <a:spcAft>
                <a:spcPct val="0"/>
              </a:spcAft>
              <a:buClrTx/>
              <a:buSzTx/>
              <a:buFont typeface="Wingdings" charset="2"/>
              <a:buChar char="ü"/>
              <a:tabLst/>
              <a:defRPr sz="2800" kern="1200">
                <a:solidFill>
                  <a:schemeClr val="tx1"/>
                </a:solidFill>
                <a:latin typeface="+mn-lt"/>
                <a:ea typeface="+mn-ea"/>
                <a:cs typeface="+mn-cs"/>
              </a:defRPr>
            </a:lvl2pPr>
            <a:lvl3pPr marL="1143000" marR="0" indent="-228600" algn="l" defTabSz="457200" rtl="0" eaLnBrk="1" fontAlgn="base" latinLnBrk="0" hangingPunct="1">
              <a:lnSpc>
                <a:spcPct val="100000"/>
              </a:lnSpc>
              <a:spcBef>
                <a:spcPct val="20000"/>
              </a:spcBef>
              <a:spcAft>
                <a:spcPct val="0"/>
              </a:spcAft>
              <a:buClrTx/>
              <a:buSzTx/>
              <a:buFont typeface="Wingdings" charset="2"/>
              <a:buChar char="ü"/>
              <a:tabLst/>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lnSpc>
                <a:spcPct val="90000"/>
              </a:lnSpc>
            </a:pPr>
            <a:r>
              <a:rPr lang="en-US" sz="5000" kern="0" dirty="0">
                <a:solidFill>
                  <a:srgbClr val="50A751"/>
                </a:solidFill>
                <a:latin typeface="Calibri Light"/>
                <a:cs typeface="Calibri Light"/>
              </a:rPr>
              <a:t>Your smile is covered</a:t>
            </a:r>
          </a:p>
        </p:txBody>
      </p:sp>
      <p:sp>
        <p:nvSpPr>
          <p:cNvPr id="20" name="Content Placeholder 1">
            <a:extLst>
              <a:ext uri="{FF2B5EF4-FFF2-40B4-BE49-F238E27FC236}">
                <a16:creationId xmlns:a16="http://schemas.microsoft.com/office/drawing/2014/main" id="{BA25E1CA-9AE7-4C4B-98DF-AF9247EB09B2}"/>
              </a:ext>
            </a:extLst>
          </p:cNvPr>
          <p:cNvSpPr txBox="1">
            <a:spLocks/>
          </p:cNvSpPr>
          <p:nvPr/>
        </p:nvSpPr>
        <p:spPr>
          <a:xfrm>
            <a:off x="540505" y="1855482"/>
            <a:ext cx="3932238" cy="3232056"/>
          </a:xfrm>
          <a:prstGeom prst="rect">
            <a:avLst/>
          </a:prstGeom>
        </p:spPr>
        <p:txBody>
          <a:bodyPr/>
          <a:lstStyle>
            <a:lvl1pPr marL="0" marR="0" indent="0" algn="l" defTabSz="457200" rtl="0" eaLnBrk="1" fontAlgn="base" latinLnBrk="0" hangingPunct="1">
              <a:lnSpc>
                <a:spcPct val="80000"/>
              </a:lnSpc>
              <a:spcBef>
                <a:spcPct val="20000"/>
              </a:spcBef>
              <a:spcAft>
                <a:spcPct val="0"/>
              </a:spcAft>
              <a:buClrTx/>
              <a:buSzTx/>
              <a:buFontTx/>
              <a:buNone/>
              <a:tabLst/>
              <a:defRPr sz="3200" kern="1200">
                <a:solidFill>
                  <a:schemeClr val="tx1"/>
                </a:solidFill>
                <a:latin typeface="+mn-lt"/>
                <a:ea typeface="+mn-ea"/>
                <a:cs typeface="+mn-cs"/>
              </a:defRPr>
            </a:lvl1pPr>
            <a:lvl2pPr marL="742950" marR="0" indent="-285750" algn="l" defTabSz="457200" rtl="0" eaLnBrk="1" fontAlgn="base" latinLnBrk="0" hangingPunct="1">
              <a:lnSpc>
                <a:spcPct val="100000"/>
              </a:lnSpc>
              <a:spcBef>
                <a:spcPct val="20000"/>
              </a:spcBef>
              <a:spcAft>
                <a:spcPct val="0"/>
              </a:spcAft>
              <a:buClrTx/>
              <a:buSzTx/>
              <a:buFont typeface="Wingdings" charset="2"/>
              <a:buChar char="ü"/>
              <a:tabLst/>
              <a:defRPr sz="2800" kern="1200">
                <a:solidFill>
                  <a:schemeClr val="tx1"/>
                </a:solidFill>
                <a:latin typeface="+mn-lt"/>
                <a:ea typeface="+mn-ea"/>
                <a:cs typeface="+mn-cs"/>
              </a:defRPr>
            </a:lvl2pPr>
            <a:lvl3pPr marL="1143000" marR="0" indent="-228600" algn="l" defTabSz="457200" rtl="0" eaLnBrk="1" fontAlgn="base" latinLnBrk="0" hangingPunct="1">
              <a:lnSpc>
                <a:spcPct val="100000"/>
              </a:lnSpc>
              <a:spcBef>
                <a:spcPct val="20000"/>
              </a:spcBef>
              <a:spcAft>
                <a:spcPct val="0"/>
              </a:spcAft>
              <a:buClrTx/>
              <a:buSzTx/>
              <a:buFont typeface="Wingdings" charset="2"/>
              <a:buChar char="ü"/>
              <a:tabLst/>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latin typeface="Calibri Light" charset="0"/>
                <a:ea typeface="MS PGothic" charset="0"/>
                <a:cs typeface="MS PGothic" charset="0"/>
              </a:rPr>
              <a:t>Delta Dental PPO</a:t>
            </a:r>
            <a:endParaRPr lang="en-US" baseline="30000" dirty="0">
              <a:latin typeface="Calibri Light" charset="0"/>
              <a:ea typeface="MS PGothic" charset="0"/>
              <a:cs typeface="MS PGothic" charset="0"/>
            </a:endParaRPr>
          </a:p>
        </p:txBody>
      </p:sp>
    </p:spTree>
    <p:extLst>
      <p:ext uri="{BB962C8B-B14F-4D97-AF65-F5344CB8AC3E}">
        <p14:creationId xmlns:p14="http://schemas.microsoft.com/office/powerpoint/2010/main" val="32105868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6AAB7A92-D600-4FF6-9A3B-070BCFCD0E2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6174" r="20270"/>
          <a:stretch/>
        </p:blipFill>
        <p:spPr>
          <a:xfrm>
            <a:off x="0" y="3377666"/>
            <a:ext cx="6071632" cy="3480334"/>
          </a:xfrm>
          <a:prstGeom prst="rect">
            <a:avLst/>
          </a:prstGeom>
        </p:spPr>
      </p:pic>
      <p:pic>
        <p:nvPicPr>
          <p:cNvPr id="6" name="Picture 8" descr="LargeCircleCropped_Oragne.png">
            <a:extLst>
              <a:ext uri="{FF2B5EF4-FFF2-40B4-BE49-F238E27FC236}">
                <a16:creationId xmlns:a16="http://schemas.microsoft.com/office/drawing/2014/main" id="{742FC61C-5797-4427-AEFE-31175BECCD5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33950" y="6350"/>
            <a:ext cx="421005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Oval 7">
            <a:extLst>
              <a:ext uri="{FF2B5EF4-FFF2-40B4-BE49-F238E27FC236}">
                <a16:creationId xmlns:a16="http://schemas.microsoft.com/office/drawing/2014/main" id="{25241578-D5B6-4AF6-9C5D-44238F79EB41}"/>
              </a:ext>
            </a:extLst>
          </p:cNvPr>
          <p:cNvSpPr/>
          <p:nvPr/>
        </p:nvSpPr>
        <p:spPr>
          <a:xfrm>
            <a:off x="4721591" y="424507"/>
            <a:ext cx="5926328" cy="5926328"/>
          </a:xfrm>
          <a:prstGeom prst="ellipse">
            <a:avLst/>
          </a:prstGeom>
          <a:noFill/>
          <a:ln>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Oval 8">
            <a:extLst>
              <a:ext uri="{FF2B5EF4-FFF2-40B4-BE49-F238E27FC236}">
                <a16:creationId xmlns:a16="http://schemas.microsoft.com/office/drawing/2014/main" id="{72E6AAD9-363A-4215-AC6E-A0BDA48B13BC}"/>
              </a:ext>
            </a:extLst>
          </p:cNvPr>
          <p:cNvSpPr/>
          <p:nvPr/>
        </p:nvSpPr>
        <p:spPr>
          <a:xfrm>
            <a:off x="4721591" y="453609"/>
            <a:ext cx="5664596" cy="5664596"/>
          </a:xfrm>
          <a:prstGeom prst="ellipse">
            <a:avLst/>
          </a:prstGeom>
          <a:solidFill>
            <a:schemeClr val="accent2"/>
          </a:solidFill>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Slide Number Placeholder 6">
            <a:extLst>
              <a:ext uri="{FF2B5EF4-FFF2-40B4-BE49-F238E27FC236}">
                <a16:creationId xmlns:a16="http://schemas.microsoft.com/office/drawing/2014/main" id="{FBE14B6E-F98D-4954-8C43-B5DFF88AA6FF}"/>
              </a:ext>
            </a:extLst>
          </p:cNvPr>
          <p:cNvSpPr>
            <a:spLocks noGrp="1"/>
          </p:cNvSpPr>
          <p:nvPr>
            <p:ph type="sldNum" sz="quarter" idx="4"/>
          </p:nvPr>
        </p:nvSpPr>
        <p:spPr>
          <a:xfrm>
            <a:off x="3884940" y="6493822"/>
            <a:ext cx="1640820" cy="365125"/>
          </a:xfrm>
          <a:prstGeom prst="rect">
            <a:avLst/>
          </a:prstGeom>
        </p:spPr>
        <p:txBody>
          <a:bodyPr/>
          <a:lstStyle>
            <a:lvl1pPr algn="ctr">
              <a:defRPr sz="1400"/>
            </a:lvl1pPr>
          </a:lstStyle>
          <a:p>
            <a:pPr marL="0" marR="0" lvl="0" indent="0" algn="ctr" defTabSz="457200" rtl="0" eaLnBrk="1" fontAlgn="auto" latinLnBrk="0" hangingPunct="1">
              <a:lnSpc>
                <a:spcPct val="100000"/>
              </a:lnSpc>
              <a:spcBef>
                <a:spcPts val="0"/>
              </a:spcBef>
              <a:spcAft>
                <a:spcPts val="0"/>
              </a:spcAft>
              <a:buClrTx/>
              <a:buSzTx/>
              <a:buFontTx/>
              <a:buNone/>
              <a:tabLst/>
              <a:defRPr/>
            </a:pPr>
            <a:fld id="{E3699DA6-AD0D-6F40-848A-FCA85A27F158}" type="slidenum">
              <a:rPr kumimoji="0" lang="en-US" sz="1400" b="0" i="0" u="none" strike="noStrike" kern="1200" cap="none" spc="0" normalizeH="0" baseline="0" noProof="0" smtClean="0">
                <a:ln>
                  <a:noFill/>
                </a:ln>
                <a:solidFill>
                  <a:prstClr val="black"/>
                </a:solidFill>
                <a:effectLst/>
                <a:uLnTx/>
                <a:uFillTx/>
                <a:latin typeface="Calibri"/>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4</a:t>
            </a:fld>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Oval 10">
            <a:extLst>
              <a:ext uri="{FF2B5EF4-FFF2-40B4-BE49-F238E27FC236}">
                <a16:creationId xmlns:a16="http://schemas.microsoft.com/office/drawing/2014/main" id="{07D5719E-3F45-4A54-9E3C-11DB8AB7EADE}"/>
              </a:ext>
            </a:extLst>
          </p:cNvPr>
          <p:cNvSpPr/>
          <p:nvPr/>
        </p:nvSpPr>
        <p:spPr>
          <a:xfrm>
            <a:off x="5575561" y="5503015"/>
            <a:ext cx="640641" cy="640641"/>
          </a:xfrm>
          <a:prstGeom prst="ellipse">
            <a:avLst/>
          </a:prstGeom>
          <a:noFill/>
          <a:ln>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Oval 11">
            <a:extLst>
              <a:ext uri="{FF2B5EF4-FFF2-40B4-BE49-F238E27FC236}">
                <a16:creationId xmlns:a16="http://schemas.microsoft.com/office/drawing/2014/main" id="{0AD6E251-BB47-4DBC-A04E-F1CB825C53B1}"/>
              </a:ext>
            </a:extLst>
          </p:cNvPr>
          <p:cNvSpPr/>
          <p:nvPr/>
        </p:nvSpPr>
        <p:spPr>
          <a:xfrm>
            <a:off x="5993596" y="5168363"/>
            <a:ext cx="640641" cy="640641"/>
          </a:xfrm>
          <a:prstGeom prst="ellipse">
            <a:avLst/>
          </a:prstGeom>
          <a:noFill/>
          <a:ln>
            <a:solidFill>
              <a:srgbClr val="FFFFFF"/>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val 12">
            <a:extLst>
              <a:ext uri="{FF2B5EF4-FFF2-40B4-BE49-F238E27FC236}">
                <a16:creationId xmlns:a16="http://schemas.microsoft.com/office/drawing/2014/main" id="{B4F1590D-1880-4A31-92BA-A1F16E4AAB39}"/>
              </a:ext>
            </a:extLst>
          </p:cNvPr>
          <p:cNvSpPr/>
          <p:nvPr/>
        </p:nvSpPr>
        <p:spPr>
          <a:xfrm>
            <a:off x="5352955" y="5055964"/>
            <a:ext cx="863247" cy="863247"/>
          </a:xfrm>
          <a:prstGeom prst="ellipse">
            <a:avLst/>
          </a:prstGeom>
          <a:solidFill>
            <a:schemeClr val="accent4"/>
          </a:solidFill>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Content Placeholder 32">
            <a:extLst>
              <a:ext uri="{FF2B5EF4-FFF2-40B4-BE49-F238E27FC236}">
                <a16:creationId xmlns:a16="http://schemas.microsoft.com/office/drawing/2014/main" id="{FCE12C70-40CE-46F2-A18F-46804C7E9020}"/>
              </a:ext>
            </a:extLst>
          </p:cNvPr>
          <p:cNvSpPr txBox="1">
            <a:spLocks/>
          </p:cNvSpPr>
          <p:nvPr/>
        </p:nvSpPr>
        <p:spPr>
          <a:xfrm>
            <a:off x="5471005" y="1263479"/>
            <a:ext cx="3363215" cy="3356918"/>
          </a:xfrm>
          <a:prstGeom prst="rect">
            <a:avLst/>
          </a:prstGeom>
        </p:spPr>
        <p:txBody>
          <a:bodyPr>
            <a:noAutofit/>
          </a:bodyPr>
          <a:lstStyle>
            <a:lvl1pPr marL="0" marR="0" indent="0" algn="l" defTabSz="457200" rtl="0" eaLnBrk="1" fontAlgn="base" latinLnBrk="0" hangingPunct="1">
              <a:lnSpc>
                <a:spcPct val="90000"/>
              </a:lnSpc>
              <a:spcBef>
                <a:spcPct val="20000"/>
              </a:spcBef>
              <a:spcAft>
                <a:spcPct val="0"/>
              </a:spcAft>
              <a:buClrTx/>
              <a:buSzTx/>
              <a:buFontTx/>
              <a:buNone/>
              <a:tabLst/>
              <a:defRPr sz="2000" b="0" i="0" kern="0">
                <a:solidFill>
                  <a:schemeClr val="bg1"/>
                </a:solidFill>
                <a:latin typeface="Calibri Light"/>
                <a:ea typeface="+mn-ea"/>
                <a:cs typeface="Calibri Light"/>
              </a:defRPr>
            </a:lvl1pPr>
            <a:lvl2pPr marL="742950" marR="0" indent="-285750" algn="l" defTabSz="457200" rtl="0" eaLnBrk="1" fontAlgn="base" latinLnBrk="0" hangingPunct="1">
              <a:lnSpc>
                <a:spcPct val="100000"/>
              </a:lnSpc>
              <a:spcBef>
                <a:spcPct val="20000"/>
              </a:spcBef>
              <a:spcAft>
                <a:spcPct val="0"/>
              </a:spcAft>
              <a:buClrTx/>
              <a:buSzTx/>
              <a:buFont typeface="Wingdings" charset="2"/>
              <a:buChar char="ü"/>
              <a:tabLst/>
              <a:defRPr sz="2800" kern="1200">
                <a:solidFill>
                  <a:schemeClr val="tx1"/>
                </a:solidFill>
                <a:latin typeface="+mn-lt"/>
                <a:ea typeface="+mn-ea"/>
                <a:cs typeface="+mn-cs"/>
              </a:defRPr>
            </a:lvl2pPr>
            <a:lvl3pPr marL="1143000" marR="0" indent="-228600" algn="l" defTabSz="457200" rtl="0" eaLnBrk="1" fontAlgn="base" latinLnBrk="0" hangingPunct="1">
              <a:lnSpc>
                <a:spcPct val="100000"/>
              </a:lnSpc>
              <a:spcBef>
                <a:spcPct val="20000"/>
              </a:spcBef>
              <a:spcAft>
                <a:spcPct val="0"/>
              </a:spcAft>
              <a:buClrTx/>
              <a:buSzTx/>
              <a:buFont typeface="Wingdings" charset="2"/>
              <a:buChar char="ü"/>
              <a:tabLst/>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640080" lvl="1" indent="-457200">
              <a:lnSpc>
                <a:spcPct val="110000"/>
              </a:lnSpc>
              <a:spcBef>
                <a:spcPts val="600"/>
              </a:spcBef>
              <a:spcAft>
                <a:spcPts val="600"/>
              </a:spcAft>
              <a:buClr>
                <a:schemeClr val="bg1"/>
              </a:buClr>
              <a:buFont typeface="Wingdings" panose="05000000000000000000" pitchFamily="2" charset="2"/>
              <a:buChar char="ü"/>
              <a:defRPr/>
            </a:pPr>
            <a:r>
              <a:rPr lang="en-US" sz="2400" dirty="0">
                <a:solidFill>
                  <a:schemeClr val="bg1"/>
                </a:solidFill>
                <a:ea typeface="ＭＳ Ｐゴシック" charset="-128"/>
                <a:cs typeface="Arial"/>
              </a:rPr>
              <a:t>You don’t need an ID card to check in.</a:t>
            </a:r>
          </a:p>
          <a:p>
            <a:pPr marL="640080" lvl="1" indent="-457200">
              <a:lnSpc>
                <a:spcPct val="110000"/>
              </a:lnSpc>
              <a:spcBef>
                <a:spcPts val="600"/>
              </a:spcBef>
              <a:spcAft>
                <a:spcPts val="600"/>
              </a:spcAft>
              <a:buClr>
                <a:schemeClr val="bg1"/>
              </a:buClr>
              <a:buFont typeface="Wingdings" panose="05000000000000000000" pitchFamily="2" charset="2"/>
              <a:buChar char="ü"/>
              <a:defRPr/>
            </a:pPr>
            <a:r>
              <a:rPr lang="en-US" sz="2400" dirty="0">
                <a:solidFill>
                  <a:schemeClr val="bg1"/>
                </a:solidFill>
                <a:ea typeface="ＭＳ Ｐゴシック" charset="-128"/>
                <a:cs typeface="Arial"/>
              </a:rPr>
              <a:t>We’ll coordinate dual coverage.</a:t>
            </a:r>
          </a:p>
          <a:p>
            <a:pPr marL="640080" lvl="1" indent="-457200">
              <a:lnSpc>
                <a:spcPct val="110000"/>
              </a:lnSpc>
              <a:spcBef>
                <a:spcPts val="600"/>
              </a:spcBef>
              <a:spcAft>
                <a:spcPts val="600"/>
              </a:spcAft>
              <a:buClr>
                <a:schemeClr val="bg1"/>
              </a:buClr>
              <a:buFont typeface="Wingdings" panose="05000000000000000000" pitchFamily="2" charset="2"/>
              <a:buChar char="ü"/>
              <a:defRPr/>
            </a:pPr>
            <a:r>
              <a:rPr lang="en-US" sz="2400" dirty="0">
                <a:solidFill>
                  <a:schemeClr val="bg1"/>
                </a:solidFill>
                <a:ea typeface="ＭＳ Ｐゴシック" charset="-128"/>
                <a:cs typeface="Arial"/>
              </a:rPr>
              <a:t>Create an online account to check your benefits and claims online.</a:t>
            </a:r>
          </a:p>
        </p:txBody>
      </p:sp>
      <p:sp>
        <p:nvSpPr>
          <p:cNvPr id="19" name="Text Placeholder 4">
            <a:extLst>
              <a:ext uri="{FF2B5EF4-FFF2-40B4-BE49-F238E27FC236}">
                <a16:creationId xmlns:a16="http://schemas.microsoft.com/office/drawing/2014/main" id="{64DCED97-F6FC-400E-8D62-635A0C2FDFD8}"/>
              </a:ext>
            </a:extLst>
          </p:cNvPr>
          <p:cNvSpPr txBox="1">
            <a:spLocks/>
          </p:cNvSpPr>
          <p:nvPr/>
        </p:nvSpPr>
        <p:spPr>
          <a:xfrm>
            <a:off x="532077" y="358261"/>
            <a:ext cx="3316023" cy="1354234"/>
          </a:xfrm>
          <a:prstGeom prst="rect">
            <a:avLst/>
          </a:prstGeom>
        </p:spPr>
        <p:txBody>
          <a:bodyPr/>
          <a:lstStyle>
            <a:lvl1pPr marL="0" marR="0" indent="0" algn="l" defTabSz="457200" rtl="0" eaLnBrk="1" fontAlgn="base" latinLnBrk="0" hangingPunct="1">
              <a:lnSpc>
                <a:spcPct val="80000"/>
              </a:lnSpc>
              <a:spcBef>
                <a:spcPct val="20000"/>
              </a:spcBef>
              <a:spcAft>
                <a:spcPct val="0"/>
              </a:spcAft>
              <a:buClrTx/>
              <a:buSzTx/>
              <a:buFontTx/>
              <a:buNone/>
              <a:tabLst/>
              <a:defRPr sz="3200" kern="1200">
                <a:solidFill>
                  <a:schemeClr val="tx1"/>
                </a:solidFill>
                <a:latin typeface="+mn-lt"/>
                <a:ea typeface="+mn-ea"/>
                <a:cs typeface="+mn-cs"/>
              </a:defRPr>
            </a:lvl1pPr>
            <a:lvl2pPr marL="742950" marR="0" indent="-285750" algn="l" defTabSz="457200" rtl="0" eaLnBrk="1" fontAlgn="base" latinLnBrk="0" hangingPunct="1">
              <a:lnSpc>
                <a:spcPct val="100000"/>
              </a:lnSpc>
              <a:spcBef>
                <a:spcPct val="20000"/>
              </a:spcBef>
              <a:spcAft>
                <a:spcPct val="0"/>
              </a:spcAft>
              <a:buClrTx/>
              <a:buSzTx/>
              <a:buFont typeface="Wingdings" charset="2"/>
              <a:buChar char="ü"/>
              <a:tabLst/>
              <a:defRPr sz="2800" kern="1200">
                <a:solidFill>
                  <a:schemeClr val="tx1"/>
                </a:solidFill>
                <a:latin typeface="+mn-lt"/>
                <a:ea typeface="+mn-ea"/>
                <a:cs typeface="+mn-cs"/>
              </a:defRPr>
            </a:lvl2pPr>
            <a:lvl3pPr marL="1143000" marR="0" indent="-228600" algn="l" defTabSz="457200" rtl="0" eaLnBrk="1" fontAlgn="base" latinLnBrk="0" hangingPunct="1">
              <a:lnSpc>
                <a:spcPct val="100000"/>
              </a:lnSpc>
              <a:spcBef>
                <a:spcPct val="20000"/>
              </a:spcBef>
              <a:spcAft>
                <a:spcPct val="0"/>
              </a:spcAft>
              <a:buClrTx/>
              <a:buSzTx/>
              <a:buFont typeface="Wingdings" charset="2"/>
              <a:buChar char="ü"/>
              <a:tabLst/>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lnSpc>
                <a:spcPct val="90000"/>
              </a:lnSpc>
            </a:pPr>
            <a:r>
              <a:rPr lang="en-US" sz="5000" kern="0" dirty="0">
                <a:solidFill>
                  <a:srgbClr val="50A751"/>
                </a:solidFill>
                <a:latin typeface="Calibri Light"/>
                <a:cs typeface="Calibri Light"/>
              </a:rPr>
              <a:t>Your smile is covered</a:t>
            </a:r>
          </a:p>
        </p:txBody>
      </p:sp>
      <p:sp>
        <p:nvSpPr>
          <p:cNvPr id="20" name="Content Placeholder 1">
            <a:extLst>
              <a:ext uri="{FF2B5EF4-FFF2-40B4-BE49-F238E27FC236}">
                <a16:creationId xmlns:a16="http://schemas.microsoft.com/office/drawing/2014/main" id="{BA25E1CA-9AE7-4C4B-98DF-AF9247EB09B2}"/>
              </a:ext>
            </a:extLst>
          </p:cNvPr>
          <p:cNvSpPr txBox="1">
            <a:spLocks/>
          </p:cNvSpPr>
          <p:nvPr/>
        </p:nvSpPr>
        <p:spPr>
          <a:xfrm>
            <a:off x="540505" y="1855482"/>
            <a:ext cx="3932238" cy="3232056"/>
          </a:xfrm>
          <a:prstGeom prst="rect">
            <a:avLst/>
          </a:prstGeom>
        </p:spPr>
        <p:txBody>
          <a:bodyPr/>
          <a:lstStyle>
            <a:lvl1pPr marL="0" marR="0" indent="0" algn="l" defTabSz="457200" rtl="0" eaLnBrk="1" fontAlgn="base" latinLnBrk="0" hangingPunct="1">
              <a:lnSpc>
                <a:spcPct val="80000"/>
              </a:lnSpc>
              <a:spcBef>
                <a:spcPct val="20000"/>
              </a:spcBef>
              <a:spcAft>
                <a:spcPct val="0"/>
              </a:spcAft>
              <a:buClrTx/>
              <a:buSzTx/>
              <a:buFontTx/>
              <a:buNone/>
              <a:tabLst/>
              <a:defRPr sz="3200" kern="1200">
                <a:solidFill>
                  <a:schemeClr val="tx1"/>
                </a:solidFill>
                <a:latin typeface="+mn-lt"/>
                <a:ea typeface="+mn-ea"/>
                <a:cs typeface="+mn-cs"/>
              </a:defRPr>
            </a:lvl1pPr>
            <a:lvl2pPr marL="742950" marR="0" indent="-285750" algn="l" defTabSz="457200" rtl="0" eaLnBrk="1" fontAlgn="base" latinLnBrk="0" hangingPunct="1">
              <a:lnSpc>
                <a:spcPct val="100000"/>
              </a:lnSpc>
              <a:spcBef>
                <a:spcPct val="20000"/>
              </a:spcBef>
              <a:spcAft>
                <a:spcPct val="0"/>
              </a:spcAft>
              <a:buClrTx/>
              <a:buSzTx/>
              <a:buFont typeface="Wingdings" charset="2"/>
              <a:buChar char="ü"/>
              <a:tabLst/>
              <a:defRPr sz="2800" kern="1200">
                <a:solidFill>
                  <a:schemeClr val="tx1"/>
                </a:solidFill>
                <a:latin typeface="+mn-lt"/>
                <a:ea typeface="+mn-ea"/>
                <a:cs typeface="+mn-cs"/>
              </a:defRPr>
            </a:lvl2pPr>
            <a:lvl3pPr marL="1143000" marR="0" indent="-228600" algn="l" defTabSz="457200" rtl="0" eaLnBrk="1" fontAlgn="base" latinLnBrk="0" hangingPunct="1">
              <a:lnSpc>
                <a:spcPct val="100000"/>
              </a:lnSpc>
              <a:spcBef>
                <a:spcPct val="20000"/>
              </a:spcBef>
              <a:spcAft>
                <a:spcPct val="0"/>
              </a:spcAft>
              <a:buClrTx/>
              <a:buSzTx/>
              <a:buFont typeface="Wingdings" charset="2"/>
              <a:buChar char="ü"/>
              <a:tabLst/>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latin typeface="Calibri Light" charset="0"/>
                <a:ea typeface="MS PGothic" charset="0"/>
                <a:cs typeface="MS PGothic" charset="0"/>
              </a:rPr>
              <a:t>Delta Dental PPO</a:t>
            </a:r>
            <a:endParaRPr lang="en-US" baseline="30000" dirty="0">
              <a:latin typeface="Calibri Light" charset="0"/>
              <a:ea typeface="MS PGothic" charset="0"/>
              <a:cs typeface="MS PGothic" charset="0"/>
            </a:endParaRPr>
          </a:p>
        </p:txBody>
      </p:sp>
    </p:spTree>
    <p:extLst>
      <p:ext uri="{BB962C8B-B14F-4D97-AF65-F5344CB8AC3E}">
        <p14:creationId xmlns:p14="http://schemas.microsoft.com/office/powerpoint/2010/main" val="3621796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B80B75F-1779-4E06-95A1-F412B4DEF121}"/>
              </a:ext>
            </a:extLst>
          </p:cNvPr>
          <p:cNvSpPr>
            <a:spLocks noGrp="1"/>
          </p:cNvSpPr>
          <p:nvPr>
            <p:ph type="body" sz="quarter" idx="32"/>
          </p:nvPr>
        </p:nvSpPr>
        <p:spPr/>
        <p:txBody>
          <a:bodyPr/>
          <a:lstStyle/>
          <a:p>
            <a:r>
              <a:rPr lang="en-US" dirty="0"/>
              <a:t>Pre-treatment estimate</a:t>
            </a:r>
          </a:p>
        </p:txBody>
      </p:sp>
      <p:sp>
        <p:nvSpPr>
          <p:cNvPr id="2" name="Content Placeholder 1"/>
          <p:cNvSpPr>
            <a:spLocks noGrp="1"/>
          </p:cNvSpPr>
          <p:nvPr>
            <p:ph type="body" sz="quarter" idx="24"/>
          </p:nvPr>
        </p:nvSpPr>
        <p:spPr/>
        <p:txBody>
          <a:bodyPr/>
          <a:lstStyle/>
          <a:p>
            <a:pPr>
              <a:lnSpc>
                <a:spcPct val="100000"/>
              </a:lnSpc>
            </a:pPr>
            <a:r>
              <a:rPr lang="en-US" dirty="0">
                <a:latin typeface="Calibri Light" charset="0"/>
                <a:ea typeface="MS PGothic" charset="0"/>
                <a:cs typeface="MS PGothic" charset="0"/>
              </a:rPr>
              <a:t>It’s easy to plan for dental expenses</a:t>
            </a:r>
          </a:p>
        </p:txBody>
      </p:sp>
      <p:sp>
        <p:nvSpPr>
          <p:cNvPr id="10" name="Picture Placeholder 4">
            <a:extLst>
              <a:ext uri="{FF2B5EF4-FFF2-40B4-BE49-F238E27FC236}">
                <a16:creationId xmlns:a16="http://schemas.microsoft.com/office/drawing/2014/main" id="{06A728CE-B186-428B-9228-A721F116E2BB}"/>
              </a:ext>
            </a:extLst>
          </p:cNvPr>
          <p:cNvSpPr txBox="1">
            <a:spLocks/>
          </p:cNvSpPr>
          <p:nvPr/>
        </p:nvSpPr>
        <p:spPr>
          <a:xfrm>
            <a:off x="613331" y="2129098"/>
            <a:ext cx="914400" cy="908050"/>
          </a:xfrm>
          <a:prstGeom prst="flowChartConnector">
            <a:avLst/>
          </a:prstGeom>
          <a:solidFill>
            <a:schemeClr val="bg1">
              <a:lumMod val="50000"/>
            </a:schemeClr>
          </a:solidFill>
        </p:spPr>
        <p:txBody>
          <a:bodyPr anchor="ctr">
            <a:normAutofit/>
          </a:bodyPr>
          <a:lstStyle>
            <a:lvl1pPr marL="0" marR="0" indent="0" algn="l" defTabSz="457200" rtl="0" eaLnBrk="1" fontAlgn="base" latinLnBrk="0" hangingPunct="1">
              <a:lnSpc>
                <a:spcPct val="80000"/>
              </a:lnSpc>
              <a:spcBef>
                <a:spcPct val="20000"/>
              </a:spcBef>
              <a:spcAft>
                <a:spcPct val="0"/>
              </a:spcAft>
              <a:buClrTx/>
              <a:buSzTx/>
              <a:buFontTx/>
              <a:buNone/>
              <a:tabLst/>
              <a:defRPr sz="2000" kern="1200">
                <a:solidFill>
                  <a:schemeClr val="bg1"/>
                </a:solidFill>
                <a:latin typeface="+mn-lt"/>
                <a:ea typeface="+mn-ea"/>
                <a:cs typeface="+mn-cs"/>
              </a:defRPr>
            </a:lvl1pPr>
            <a:lvl2pPr marL="742950" marR="0" indent="-285750" algn="l" defTabSz="457200" rtl="0" eaLnBrk="1" fontAlgn="base" latinLnBrk="0" hangingPunct="1">
              <a:lnSpc>
                <a:spcPct val="100000"/>
              </a:lnSpc>
              <a:spcBef>
                <a:spcPct val="20000"/>
              </a:spcBef>
              <a:spcAft>
                <a:spcPct val="0"/>
              </a:spcAft>
              <a:buClrTx/>
              <a:buSzTx/>
              <a:buFont typeface="Wingdings" charset="2"/>
              <a:buChar char="ü"/>
              <a:tabLst/>
              <a:defRPr sz="2800" kern="1200">
                <a:solidFill>
                  <a:schemeClr val="tx1"/>
                </a:solidFill>
                <a:latin typeface="+mn-lt"/>
                <a:ea typeface="+mn-ea"/>
                <a:cs typeface="+mn-cs"/>
              </a:defRPr>
            </a:lvl2pPr>
            <a:lvl3pPr marL="1143000" marR="0" indent="-228600" algn="l" defTabSz="457200" rtl="0" eaLnBrk="1" fontAlgn="base" latinLnBrk="0" hangingPunct="1">
              <a:lnSpc>
                <a:spcPct val="100000"/>
              </a:lnSpc>
              <a:spcBef>
                <a:spcPct val="20000"/>
              </a:spcBef>
              <a:spcAft>
                <a:spcPct val="0"/>
              </a:spcAft>
              <a:buClrTx/>
              <a:buSzTx/>
              <a:buFont typeface="Wingdings" charset="2"/>
              <a:buChar char="ü"/>
              <a:tabLst/>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dirty="0"/>
              <a:t>1</a:t>
            </a:r>
            <a:r>
              <a:rPr lang="en-US" baseline="30000" dirty="0"/>
              <a:t>ST</a:t>
            </a:r>
            <a:r>
              <a:rPr lang="en-US" dirty="0"/>
              <a:t> </a:t>
            </a:r>
          </a:p>
        </p:txBody>
      </p:sp>
      <p:sp>
        <p:nvSpPr>
          <p:cNvPr id="11" name="Picture Placeholder 4">
            <a:extLst>
              <a:ext uri="{FF2B5EF4-FFF2-40B4-BE49-F238E27FC236}">
                <a16:creationId xmlns:a16="http://schemas.microsoft.com/office/drawing/2014/main" id="{F267A6A0-46DD-442D-B9C4-F2471F615B8C}"/>
              </a:ext>
            </a:extLst>
          </p:cNvPr>
          <p:cNvSpPr txBox="1">
            <a:spLocks/>
          </p:cNvSpPr>
          <p:nvPr/>
        </p:nvSpPr>
        <p:spPr>
          <a:xfrm>
            <a:off x="613331" y="3096892"/>
            <a:ext cx="914400" cy="908050"/>
          </a:xfrm>
          <a:prstGeom prst="flowChartConnector">
            <a:avLst/>
          </a:prstGeom>
          <a:solidFill>
            <a:schemeClr val="bg1">
              <a:lumMod val="50000"/>
            </a:schemeClr>
          </a:solidFill>
        </p:spPr>
        <p:txBody>
          <a:bodyPr anchor="ctr">
            <a:normAutofit/>
          </a:bodyPr>
          <a:lstStyle>
            <a:defPPr>
              <a:defRPr lang="en-US"/>
            </a:defPPr>
            <a:lvl1pPr marR="0" indent="0" algn="ctr" fontAlgn="base">
              <a:lnSpc>
                <a:spcPct val="80000"/>
              </a:lnSpc>
              <a:spcBef>
                <a:spcPct val="20000"/>
              </a:spcBef>
              <a:spcAft>
                <a:spcPct val="0"/>
              </a:spcAft>
              <a:buClrTx/>
              <a:buSzTx/>
              <a:buFontTx/>
              <a:buNone/>
              <a:tabLst/>
              <a:defRPr sz="2000">
                <a:solidFill>
                  <a:schemeClr val="bg1"/>
                </a:solidFill>
              </a:defRPr>
            </a:lvl1pPr>
            <a:lvl2pPr marL="742950" marR="0" indent="-285750" fontAlgn="base">
              <a:lnSpc>
                <a:spcPct val="100000"/>
              </a:lnSpc>
              <a:spcBef>
                <a:spcPct val="20000"/>
              </a:spcBef>
              <a:spcAft>
                <a:spcPct val="0"/>
              </a:spcAft>
              <a:buClrTx/>
              <a:buSzTx/>
              <a:buFont typeface="Wingdings" charset="2"/>
              <a:buChar char="ü"/>
              <a:tabLst/>
              <a:defRPr sz="2800"/>
            </a:lvl2pPr>
            <a:lvl3pPr marL="1143000" marR="0" indent="-228600" fontAlgn="base">
              <a:lnSpc>
                <a:spcPct val="100000"/>
              </a:lnSpc>
              <a:spcBef>
                <a:spcPct val="20000"/>
              </a:spcBef>
              <a:spcAft>
                <a:spcPct val="0"/>
              </a:spcAft>
              <a:buClrTx/>
              <a:buSzTx/>
              <a:buFont typeface="Wingdings" charset="2"/>
              <a:buChar char="ü"/>
              <a:tabLst/>
              <a:defRPr sz="2400"/>
            </a:lvl3pPr>
            <a:lvl4pPr marL="1600200" indent="-228600">
              <a:spcBef>
                <a:spcPct val="20000"/>
              </a:spcBef>
              <a:buFont typeface="Arial"/>
              <a:buChar char="–"/>
              <a:defRPr sz="2000"/>
            </a:lvl4pPr>
            <a:lvl5pPr marL="2057400" indent="-228600">
              <a:spcBef>
                <a:spcPct val="20000"/>
              </a:spcBef>
              <a:buFont typeface="Arial"/>
              <a:buChar char="»"/>
              <a:defRPr sz="200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en-US" dirty="0"/>
              <a:t>2</a:t>
            </a:r>
            <a:r>
              <a:rPr lang="en-US" baseline="30000" dirty="0"/>
              <a:t>ND</a:t>
            </a:r>
            <a:endParaRPr lang="en-US" dirty="0"/>
          </a:p>
        </p:txBody>
      </p:sp>
      <p:sp>
        <p:nvSpPr>
          <p:cNvPr id="13" name="Picture Placeholder 4">
            <a:extLst>
              <a:ext uri="{FF2B5EF4-FFF2-40B4-BE49-F238E27FC236}">
                <a16:creationId xmlns:a16="http://schemas.microsoft.com/office/drawing/2014/main" id="{81908EE2-77E1-437C-91D5-9CE9BB75619E}"/>
              </a:ext>
            </a:extLst>
          </p:cNvPr>
          <p:cNvSpPr txBox="1">
            <a:spLocks/>
          </p:cNvSpPr>
          <p:nvPr/>
        </p:nvSpPr>
        <p:spPr>
          <a:xfrm>
            <a:off x="613331" y="4059698"/>
            <a:ext cx="914400" cy="908050"/>
          </a:xfrm>
          <a:prstGeom prst="flowChartConnector">
            <a:avLst/>
          </a:prstGeom>
          <a:solidFill>
            <a:schemeClr val="bg1">
              <a:lumMod val="50000"/>
            </a:schemeClr>
          </a:solidFill>
        </p:spPr>
        <p:txBody>
          <a:bodyPr anchor="ctr">
            <a:normAutofit/>
          </a:bodyPr>
          <a:lstStyle>
            <a:defPPr>
              <a:defRPr lang="en-US"/>
            </a:defPPr>
            <a:lvl1pPr marR="0" indent="0" algn="ctr" fontAlgn="base">
              <a:lnSpc>
                <a:spcPct val="80000"/>
              </a:lnSpc>
              <a:spcBef>
                <a:spcPct val="20000"/>
              </a:spcBef>
              <a:spcAft>
                <a:spcPct val="0"/>
              </a:spcAft>
              <a:buClrTx/>
              <a:buSzTx/>
              <a:buFontTx/>
              <a:buNone/>
              <a:tabLst/>
              <a:defRPr sz="2000">
                <a:solidFill>
                  <a:schemeClr val="bg1"/>
                </a:solidFill>
              </a:defRPr>
            </a:lvl1pPr>
            <a:lvl2pPr marL="742950" marR="0" indent="-285750" fontAlgn="base">
              <a:lnSpc>
                <a:spcPct val="100000"/>
              </a:lnSpc>
              <a:spcBef>
                <a:spcPct val="20000"/>
              </a:spcBef>
              <a:spcAft>
                <a:spcPct val="0"/>
              </a:spcAft>
              <a:buClrTx/>
              <a:buSzTx/>
              <a:buFont typeface="Wingdings" charset="2"/>
              <a:buChar char="ü"/>
              <a:tabLst/>
              <a:defRPr sz="2800"/>
            </a:lvl2pPr>
            <a:lvl3pPr marL="1143000" marR="0" indent="-228600" fontAlgn="base">
              <a:lnSpc>
                <a:spcPct val="100000"/>
              </a:lnSpc>
              <a:spcBef>
                <a:spcPct val="20000"/>
              </a:spcBef>
              <a:spcAft>
                <a:spcPct val="0"/>
              </a:spcAft>
              <a:buClrTx/>
              <a:buSzTx/>
              <a:buFont typeface="Wingdings" charset="2"/>
              <a:buChar char="ü"/>
              <a:tabLst/>
              <a:defRPr sz="2400"/>
            </a:lvl3pPr>
            <a:lvl4pPr marL="1600200" indent="-228600">
              <a:spcBef>
                <a:spcPct val="20000"/>
              </a:spcBef>
              <a:buFont typeface="Arial"/>
              <a:buChar char="–"/>
              <a:defRPr sz="2000"/>
            </a:lvl4pPr>
            <a:lvl5pPr marL="2057400" indent="-228600">
              <a:spcBef>
                <a:spcPct val="20000"/>
              </a:spcBef>
              <a:buFont typeface="Arial"/>
              <a:buChar char="»"/>
              <a:defRPr sz="200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en-US" dirty="0"/>
              <a:t>3</a:t>
            </a:r>
            <a:r>
              <a:rPr lang="en-US" baseline="30000" dirty="0"/>
              <a:t>RD</a:t>
            </a:r>
            <a:endParaRPr lang="en-US" dirty="0"/>
          </a:p>
        </p:txBody>
      </p:sp>
      <p:sp>
        <p:nvSpPr>
          <p:cNvPr id="14" name="Text Placeholder 6">
            <a:extLst>
              <a:ext uri="{FF2B5EF4-FFF2-40B4-BE49-F238E27FC236}">
                <a16:creationId xmlns:a16="http://schemas.microsoft.com/office/drawing/2014/main" id="{0C73855E-FEDE-49B7-A4FF-2232E3856903}"/>
              </a:ext>
            </a:extLst>
          </p:cNvPr>
          <p:cNvSpPr txBox="1">
            <a:spLocks/>
          </p:cNvSpPr>
          <p:nvPr/>
        </p:nvSpPr>
        <p:spPr>
          <a:xfrm>
            <a:off x="1566830" y="2128654"/>
            <a:ext cx="6808788" cy="908050"/>
          </a:xfrm>
          <a:prstGeom prst="roundRect">
            <a:avLst>
              <a:gd name="adj" fmla="val 48325"/>
            </a:avLst>
          </a:prstGeom>
          <a:solidFill>
            <a:schemeClr val="accent2"/>
          </a:solidFill>
          <a:ln>
            <a:noFill/>
          </a:ln>
          <a:effectLst/>
        </p:spPr>
        <p:txBody>
          <a:bodyPr anchor="ctr" anchorCtr="0">
            <a:normAutofit/>
          </a:bodyPr>
          <a:lstStyle>
            <a:defPPr>
              <a:defRPr lang="en-US"/>
            </a:defPPr>
            <a:lvl1pPr marR="0" indent="0" fontAlgn="base">
              <a:lnSpc>
                <a:spcPct val="80000"/>
              </a:lnSpc>
              <a:spcBef>
                <a:spcPct val="20000"/>
              </a:spcBef>
              <a:spcAft>
                <a:spcPct val="0"/>
              </a:spcAft>
              <a:buClrTx/>
              <a:buSzTx/>
              <a:buFontTx/>
              <a:buNone/>
              <a:tabLst/>
              <a:defRPr sz="2000">
                <a:solidFill>
                  <a:schemeClr val="bg1"/>
                </a:solidFill>
              </a:defRPr>
            </a:lvl1pPr>
            <a:lvl2pPr marL="742950" marR="0" indent="-285750" fontAlgn="base">
              <a:lnSpc>
                <a:spcPct val="100000"/>
              </a:lnSpc>
              <a:spcBef>
                <a:spcPct val="20000"/>
              </a:spcBef>
              <a:spcAft>
                <a:spcPct val="0"/>
              </a:spcAft>
              <a:buClrTx/>
              <a:buSzTx/>
              <a:buFont typeface="Wingdings" charset="2"/>
              <a:buChar char="ü"/>
              <a:tabLst/>
              <a:defRPr sz="2800"/>
            </a:lvl2pPr>
            <a:lvl3pPr marL="1143000" marR="0" indent="-228600" fontAlgn="base">
              <a:lnSpc>
                <a:spcPct val="100000"/>
              </a:lnSpc>
              <a:spcBef>
                <a:spcPct val="20000"/>
              </a:spcBef>
              <a:spcAft>
                <a:spcPct val="0"/>
              </a:spcAft>
              <a:buClrTx/>
              <a:buSzTx/>
              <a:buFont typeface="Wingdings" charset="2"/>
              <a:buChar char="ü"/>
              <a:tabLst/>
              <a:defRPr sz="2400"/>
            </a:lvl3pPr>
            <a:lvl4pPr marL="1600200" indent="-228600">
              <a:spcBef>
                <a:spcPct val="20000"/>
              </a:spcBef>
              <a:buFont typeface="Arial"/>
              <a:buChar char="–"/>
              <a:defRPr sz="2000"/>
            </a:lvl4pPr>
            <a:lvl5pPr marL="2057400" indent="-228600">
              <a:spcBef>
                <a:spcPct val="20000"/>
              </a:spcBef>
              <a:buFont typeface="Arial"/>
              <a:buChar char="»"/>
              <a:defRPr sz="200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en-US" dirty="0"/>
              <a:t>Ask your dentist for an estimate </a:t>
            </a:r>
          </a:p>
        </p:txBody>
      </p:sp>
      <p:sp>
        <p:nvSpPr>
          <p:cNvPr id="15" name="Text Placeholder 6">
            <a:extLst>
              <a:ext uri="{FF2B5EF4-FFF2-40B4-BE49-F238E27FC236}">
                <a16:creationId xmlns:a16="http://schemas.microsoft.com/office/drawing/2014/main" id="{E2105205-0336-404B-A679-3907F53E9EBB}"/>
              </a:ext>
            </a:extLst>
          </p:cNvPr>
          <p:cNvSpPr txBox="1">
            <a:spLocks/>
          </p:cNvSpPr>
          <p:nvPr/>
        </p:nvSpPr>
        <p:spPr>
          <a:xfrm>
            <a:off x="1566830" y="3097623"/>
            <a:ext cx="6808788" cy="908050"/>
          </a:xfrm>
          <a:prstGeom prst="roundRect">
            <a:avLst>
              <a:gd name="adj" fmla="val 48325"/>
            </a:avLst>
          </a:prstGeom>
          <a:solidFill>
            <a:srgbClr val="46296D"/>
          </a:solidFill>
          <a:ln>
            <a:noFill/>
          </a:ln>
          <a:effectLst/>
        </p:spPr>
        <p:txBody>
          <a:bodyPr anchor="ctr" anchorCtr="0">
            <a:normAutofit/>
          </a:bodyPr>
          <a:lstStyle>
            <a:defPPr>
              <a:defRPr lang="en-US"/>
            </a:defPPr>
            <a:lvl1pPr marR="0" indent="0" fontAlgn="base">
              <a:lnSpc>
                <a:spcPct val="80000"/>
              </a:lnSpc>
              <a:spcBef>
                <a:spcPct val="20000"/>
              </a:spcBef>
              <a:spcAft>
                <a:spcPct val="0"/>
              </a:spcAft>
              <a:buClrTx/>
              <a:buSzTx/>
              <a:buFontTx/>
              <a:buNone/>
              <a:tabLst/>
              <a:defRPr sz="2000">
                <a:solidFill>
                  <a:schemeClr val="bg1"/>
                </a:solidFill>
              </a:defRPr>
            </a:lvl1pPr>
            <a:lvl2pPr marL="742950" marR="0" indent="-285750" fontAlgn="base">
              <a:lnSpc>
                <a:spcPct val="100000"/>
              </a:lnSpc>
              <a:spcBef>
                <a:spcPct val="20000"/>
              </a:spcBef>
              <a:spcAft>
                <a:spcPct val="0"/>
              </a:spcAft>
              <a:buClrTx/>
              <a:buSzTx/>
              <a:buFont typeface="Wingdings" charset="2"/>
              <a:buChar char="ü"/>
              <a:tabLst/>
              <a:defRPr sz="2800"/>
            </a:lvl2pPr>
            <a:lvl3pPr marL="1143000" marR="0" indent="-228600" fontAlgn="base">
              <a:lnSpc>
                <a:spcPct val="100000"/>
              </a:lnSpc>
              <a:spcBef>
                <a:spcPct val="20000"/>
              </a:spcBef>
              <a:spcAft>
                <a:spcPct val="0"/>
              </a:spcAft>
              <a:buClrTx/>
              <a:buSzTx/>
              <a:buFont typeface="Wingdings" charset="2"/>
              <a:buChar char="ü"/>
              <a:tabLst/>
              <a:defRPr sz="2400"/>
            </a:lvl3pPr>
            <a:lvl4pPr marL="1600200" indent="-228600">
              <a:spcBef>
                <a:spcPct val="20000"/>
              </a:spcBef>
              <a:buFont typeface="Arial"/>
              <a:buChar char="–"/>
              <a:defRPr sz="2000"/>
            </a:lvl4pPr>
            <a:lvl5pPr marL="2057400" indent="-228600">
              <a:spcBef>
                <a:spcPct val="20000"/>
              </a:spcBef>
              <a:buFont typeface="Arial"/>
              <a:buChar char="»"/>
              <a:defRPr sz="200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en-US" dirty="0"/>
              <a:t>Dentist sends details to Delta Dental</a:t>
            </a:r>
          </a:p>
        </p:txBody>
      </p:sp>
      <p:sp>
        <p:nvSpPr>
          <p:cNvPr id="16" name="Text Placeholder 6">
            <a:extLst>
              <a:ext uri="{FF2B5EF4-FFF2-40B4-BE49-F238E27FC236}">
                <a16:creationId xmlns:a16="http://schemas.microsoft.com/office/drawing/2014/main" id="{A604D504-3016-448D-BF8E-11B97103CD1D}"/>
              </a:ext>
            </a:extLst>
          </p:cNvPr>
          <p:cNvSpPr txBox="1">
            <a:spLocks/>
          </p:cNvSpPr>
          <p:nvPr/>
        </p:nvSpPr>
        <p:spPr>
          <a:xfrm>
            <a:off x="1566830" y="4060429"/>
            <a:ext cx="6808788" cy="908050"/>
          </a:xfrm>
          <a:prstGeom prst="roundRect">
            <a:avLst>
              <a:gd name="adj" fmla="val 48325"/>
            </a:avLst>
          </a:prstGeom>
          <a:solidFill>
            <a:schemeClr val="accent3"/>
          </a:solidFill>
          <a:ln>
            <a:noFill/>
          </a:ln>
          <a:effectLst/>
        </p:spPr>
        <p:txBody>
          <a:bodyPr anchor="ctr" anchorCtr="0">
            <a:normAutofit/>
          </a:bodyPr>
          <a:lstStyle>
            <a:defPPr>
              <a:defRPr lang="en-US"/>
            </a:defPPr>
            <a:lvl1pPr marR="0" indent="0" fontAlgn="base">
              <a:lnSpc>
                <a:spcPct val="80000"/>
              </a:lnSpc>
              <a:spcBef>
                <a:spcPct val="20000"/>
              </a:spcBef>
              <a:spcAft>
                <a:spcPct val="0"/>
              </a:spcAft>
              <a:buClrTx/>
              <a:buSzTx/>
              <a:buFontTx/>
              <a:buNone/>
              <a:tabLst/>
              <a:defRPr sz="2000">
                <a:solidFill>
                  <a:schemeClr val="bg1"/>
                </a:solidFill>
              </a:defRPr>
            </a:lvl1pPr>
            <a:lvl2pPr marL="742950" marR="0" indent="-285750" fontAlgn="base">
              <a:lnSpc>
                <a:spcPct val="100000"/>
              </a:lnSpc>
              <a:spcBef>
                <a:spcPct val="20000"/>
              </a:spcBef>
              <a:spcAft>
                <a:spcPct val="0"/>
              </a:spcAft>
              <a:buClrTx/>
              <a:buSzTx/>
              <a:buFont typeface="Wingdings" charset="2"/>
              <a:buChar char="ü"/>
              <a:tabLst/>
              <a:defRPr sz="2800"/>
            </a:lvl2pPr>
            <a:lvl3pPr marL="1143000" marR="0" indent="-228600" fontAlgn="base">
              <a:lnSpc>
                <a:spcPct val="100000"/>
              </a:lnSpc>
              <a:spcBef>
                <a:spcPct val="20000"/>
              </a:spcBef>
              <a:spcAft>
                <a:spcPct val="0"/>
              </a:spcAft>
              <a:buClrTx/>
              <a:buSzTx/>
              <a:buFont typeface="Wingdings" charset="2"/>
              <a:buChar char="ü"/>
              <a:tabLst/>
              <a:defRPr sz="2400"/>
            </a:lvl3pPr>
            <a:lvl4pPr marL="1600200" indent="-228600">
              <a:spcBef>
                <a:spcPct val="20000"/>
              </a:spcBef>
              <a:buFont typeface="Arial"/>
              <a:buChar char="–"/>
              <a:defRPr sz="2000"/>
            </a:lvl4pPr>
            <a:lvl5pPr marL="2057400" indent="-228600">
              <a:spcBef>
                <a:spcPct val="20000"/>
              </a:spcBef>
              <a:buFont typeface="Arial"/>
              <a:buChar char="»"/>
              <a:defRPr sz="200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en-US" dirty="0"/>
              <a:t>You and your dentist receive a cost estimate</a:t>
            </a:r>
          </a:p>
        </p:txBody>
      </p:sp>
    </p:spTree>
    <p:extLst>
      <p:ext uri="{BB962C8B-B14F-4D97-AF65-F5344CB8AC3E}">
        <p14:creationId xmlns:p14="http://schemas.microsoft.com/office/powerpoint/2010/main" val="25799677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0093BEF-A5B1-40EE-991E-49D42E8CE0FA}"/>
              </a:ext>
            </a:extLst>
          </p:cNvPr>
          <p:cNvSpPr>
            <a:spLocks noGrp="1"/>
          </p:cNvSpPr>
          <p:nvPr>
            <p:ph type="body" sz="quarter" idx="32"/>
          </p:nvPr>
        </p:nvSpPr>
        <p:spPr/>
        <p:txBody>
          <a:bodyPr/>
          <a:lstStyle/>
          <a:p>
            <a:r>
              <a:rPr lang="en-US" dirty="0"/>
              <a:t>Emergency coverage</a:t>
            </a:r>
          </a:p>
        </p:txBody>
      </p:sp>
      <p:sp>
        <p:nvSpPr>
          <p:cNvPr id="2" name="Content Placeholder 1"/>
          <p:cNvSpPr>
            <a:spLocks noGrp="1"/>
          </p:cNvSpPr>
          <p:nvPr>
            <p:ph type="body" sz="quarter" idx="24"/>
          </p:nvPr>
        </p:nvSpPr>
        <p:spPr>
          <a:xfrm>
            <a:off x="535068" y="1622496"/>
            <a:ext cx="3532435" cy="4000093"/>
          </a:xfrm>
        </p:spPr>
        <p:txBody>
          <a:bodyPr/>
          <a:lstStyle/>
          <a:p>
            <a:pPr marL="457200" indent="-457200">
              <a:lnSpc>
                <a:spcPct val="100000"/>
              </a:lnSpc>
              <a:buFont typeface="Arial" panose="020B0604020202020204" pitchFamily="34" charset="0"/>
              <a:buChar char="•"/>
            </a:pPr>
            <a:r>
              <a:rPr lang="en-US" dirty="0"/>
              <a:t>Visit any dentist worldwide and receive benefits</a:t>
            </a:r>
          </a:p>
          <a:p>
            <a:pPr marL="457200" indent="-457200">
              <a:lnSpc>
                <a:spcPct val="100000"/>
              </a:lnSpc>
              <a:buFont typeface="Arial" panose="020B0604020202020204" pitchFamily="34" charset="0"/>
              <a:buChar char="•"/>
            </a:pPr>
            <a:r>
              <a:rPr lang="en-US" dirty="0"/>
              <a:t>Submit a claim for reimbursement</a:t>
            </a:r>
          </a:p>
        </p:txBody>
      </p:sp>
      <p:pic>
        <p:nvPicPr>
          <p:cNvPr id="4" name="Picture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076497" y="1621919"/>
            <a:ext cx="3432532" cy="4211527"/>
          </a:xfrm>
          <a:prstGeom prst="rect">
            <a:avLst/>
          </a:prstGeom>
        </p:spPr>
      </p:pic>
    </p:spTree>
    <p:extLst>
      <p:ext uri="{BB962C8B-B14F-4D97-AF65-F5344CB8AC3E}">
        <p14:creationId xmlns:p14="http://schemas.microsoft.com/office/powerpoint/2010/main" val="5219918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DDC468BB-4697-4015-9C56-61503CBA9DF3}"/>
              </a:ext>
            </a:extLst>
          </p:cNvPr>
          <p:cNvSpPr>
            <a:spLocks noGrp="1"/>
          </p:cNvSpPr>
          <p:nvPr>
            <p:ph type="body" sz="quarter" idx="32"/>
          </p:nvPr>
        </p:nvSpPr>
        <p:spPr>
          <a:xfrm>
            <a:off x="532077" y="364207"/>
            <a:ext cx="7837782" cy="675405"/>
          </a:xfrm>
        </p:spPr>
        <p:txBody>
          <a:bodyPr/>
          <a:lstStyle/>
          <a:p>
            <a:r>
              <a:rPr lang="en-US" sz="4000" dirty="0"/>
              <a:t>Your PPO Incentive Plan</a:t>
            </a:r>
          </a:p>
        </p:txBody>
      </p:sp>
      <p:sp>
        <p:nvSpPr>
          <p:cNvPr id="2" name="TextBox 1"/>
          <p:cNvSpPr txBox="1"/>
          <p:nvPr/>
        </p:nvSpPr>
        <p:spPr>
          <a:xfrm>
            <a:off x="12382500" y="3884083"/>
            <a:ext cx="184666" cy="369332"/>
          </a:xfrm>
          <a:prstGeom prst="rect">
            <a:avLst/>
          </a:prstGeom>
          <a:noFill/>
        </p:spPr>
        <p:txBody>
          <a:bodyPr wrap="none" rtlCol="0">
            <a:spAutoFit/>
          </a:bodyPr>
          <a:lstStyle/>
          <a:p>
            <a:endParaRPr lang="en-US" dirty="0"/>
          </a:p>
        </p:txBody>
      </p:sp>
      <p:sp>
        <p:nvSpPr>
          <p:cNvPr id="4" name="TextBox 3"/>
          <p:cNvSpPr txBox="1"/>
          <p:nvPr/>
        </p:nvSpPr>
        <p:spPr>
          <a:xfrm>
            <a:off x="173680" y="2062556"/>
            <a:ext cx="184666" cy="369332"/>
          </a:xfrm>
          <a:prstGeom prst="rect">
            <a:avLst/>
          </a:prstGeom>
          <a:noFill/>
        </p:spPr>
        <p:txBody>
          <a:bodyPr wrap="none" rtlCol="0">
            <a:spAutoFit/>
          </a:bodyPr>
          <a:lstStyle/>
          <a:p>
            <a:endParaRPr lang="en-US" dirty="0">
              <a:solidFill>
                <a:srgbClr val="008000"/>
              </a:solidFill>
            </a:endParaRPr>
          </a:p>
        </p:txBody>
      </p:sp>
      <p:pic>
        <p:nvPicPr>
          <p:cNvPr id="19" name="Picture 18">
            <a:extLst>
              <a:ext uri="{FF2B5EF4-FFF2-40B4-BE49-F238E27FC236}">
                <a16:creationId xmlns:a16="http://schemas.microsoft.com/office/drawing/2014/main" id="{19FC131A-0D17-4C37-A2F4-DB5636BCB3DD}"/>
              </a:ext>
            </a:extLst>
          </p:cNvPr>
          <p:cNvPicPr>
            <a:picLocks noChangeAspect="1"/>
          </p:cNvPicPr>
          <p:nvPr/>
        </p:nvPicPr>
        <p:blipFill rotWithShape="1">
          <a:blip r:embed="rId3">
            <a:extLst>
              <a:ext uri="{28A0092B-C50C-407E-A947-70E740481C1C}">
                <a14:useLocalDpi xmlns:a14="http://schemas.microsoft.com/office/drawing/2010/main" val="0"/>
              </a:ext>
            </a:extLst>
          </a:blip>
          <a:srcRect r="33158" b="34105"/>
          <a:stretch/>
        </p:blipFill>
        <p:spPr>
          <a:xfrm rot="5400000">
            <a:off x="-209939" y="4979899"/>
            <a:ext cx="2088040" cy="1668162"/>
          </a:xfrm>
          <a:prstGeom prst="rect">
            <a:avLst/>
          </a:prstGeom>
        </p:spPr>
      </p:pic>
      <p:sp>
        <p:nvSpPr>
          <p:cNvPr id="3" name="TextBox 2">
            <a:extLst>
              <a:ext uri="{FF2B5EF4-FFF2-40B4-BE49-F238E27FC236}">
                <a16:creationId xmlns:a16="http://schemas.microsoft.com/office/drawing/2014/main" id="{B53FC7FE-23A1-426C-8EAD-101B85847935}"/>
              </a:ext>
            </a:extLst>
          </p:cNvPr>
          <p:cNvSpPr txBox="1"/>
          <p:nvPr/>
        </p:nvSpPr>
        <p:spPr>
          <a:xfrm>
            <a:off x="1157937" y="1400686"/>
            <a:ext cx="7727308" cy="2585323"/>
          </a:xfrm>
          <a:prstGeom prst="rect">
            <a:avLst/>
          </a:prstGeom>
          <a:noFill/>
        </p:spPr>
        <p:txBody>
          <a:bodyPr wrap="square" rtlCol="0">
            <a:spAutoFit/>
          </a:bodyPr>
          <a:lstStyle/>
          <a:p>
            <a:r>
              <a:rPr lang="en-US" b="0" i="0" u="none" strike="noStrike" baseline="0" dirty="0">
                <a:solidFill>
                  <a:srgbClr val="000000"/>
                </a:solidFill>
                <a:latin typeface="Arial" panose="020B0604020202020204" pitchFamily="34" charset="0"/>
              </a:rPr>
              <a:t>In this incentive plan, Delta Dental pays 70% of the PPO contract allowance for covered diagnostic, preventive and basic services and 70% of the PPO contract allowance for major services during the first year of eligibility. The coinsurance percentage will increase by 10% each year (to a maximum of 100%) for each enrollee if that person visits the dentist at least once during the year. If an enrollee does not use the plan during the calendar year, the percentage remains at the level attained the previous year. If an enrollee becomes ineligible for benefits and later regains eligibility, the percentage will drop back to 70%. </a:t>
            </a:r>
            <a:endParaRPr lang="en-US" dirty="0"/>
          </a:p>
        </p:txBody>
      </p:sp>
      <p:sp>
        <p:nvSpPr>
          <p:cNvPr id="5" name="TextBox 4">
            <a:extLst>
              <a:ext uri="{FF2B5EF4-FFF2-40B4-BE49-F238E27FC236}">
                <a16:creationId xmlns:a16="http://schemas.microsoft.com/office/drawing/2014/main" id="{FB829500-CC57-4FD5-B5BA-3F6D120402E7}"/>
              </a:ext>
            </a:extLst>
          </p:cNvPr>
          <p:cNvSpPr txBox="1"/>
          <p:nvPr/>
        </p:nvSpPr>
        <p:spPr>
          <a:xfrm>
            <a:off x="1149914" y="3999020"/>
            <a:ext cx="7500551" cy="1214212"/>
          </a:xfrm>
          <a:prstGeom prst="rect">
            <a:avLst/>
          </a:prstGeom>
          <a:noFill/>
        </p:spPr>
        <p:txBody>
          <a:bodyPr wrap="square" rtlCol="0">
            <a:spAutoFit/>
          </a:bodyPr>
          <a:lstStyle/>
          <a:p>
            <a:r>
              <a:rPr lang="en-US" sz="1800" b="0" i="0" u="none" strike="noStrike" baseline="0" dirty="0">
                <a:solidFill>
                  <a:srgbClr val="000000"/>
                </a:solidFill>
                <a:latin typeface="Arial" panose="020B0604020202020204" pitchFamily="34" charset="0"/>
              </a:rPr>
              <a:t>This benefit information is not intended or designed to replace or serve as the plan’s Evidence of Coverage or Summary Plan Description. If you have specific questions regarding the benefits, limitations or exclusions for your plan, please consult your benefits representative. </a:t>
            </a:r>
            <a:endParaRPr lang="en-US" dirty="0"/>
          </a:p>
        </p:txBody>
      </p:sp>
      <p:sp>
        <p:nvSpPr>
          <p:cNvPr id="6" name="TextBox 5">
            <a:extLst>
              <a:ext uri="{FF2B5EF4-FFF2-40B4-BE49-F238E27FC236}">
                <a16:creationId xmlns:a16="http://schemas.microsoft.com/office/drawing/2014/main" id="{EE54FACD-59BB-489F-9B3E-F1A441A7BE0A}"/>
              </a:ext>
            </a:extLst>
          </p:cNvPr>
          <p:cNvSpPr txBox="1"/>
          <p:nvPr/>
        </p:nvSpPr>
        <p:spPr>
          <a:xfrm>
            <a:off x="1878964" y="5412844"/>
            <a:ext cx="6610865" cy="1200329"/>
          </a:xfrm>
          <a:prstGeom prst="rect">
            <a:avLst/>
          </a:prstGeom>
          <a:noFill/>
        </p:spPr>
        <p:txBody>
          <a:bodyPr wrap="square" rtlCol="0">
            <a:spAutoFit/>
          </a:bodyPr>
          <a:lstStyle/>
          <a:p>
            <a:r>
              <a:rPr lang="en-US" dirty="0"/>
              <a:t>Your plan Annual Maximum is the Maximum Amount Delta Dental will pay on your behalf for each covered person during a calendar year.  $1,400 is the total Maximum Delta Dental will pay for all providers combined.  </a:t>
            </a:r>
          </a:p>
        </p:txBody>
      </p:sp>
      <p:pic>
        <p:nvPicPr>
          <p:cNvPr id="8" name="Picture 7">
            <a:extLst>
              <a:ext uri="{FF2B5EF4-FFF2-40B4-BE49-F238E27FC236}">
                <a16:creationId xmlns:a16="http://schemas.microsoft.com/office/drawing/2014/main" id="{E3E5DC38-E268-415A-94D5-AEDE0F7AB517}"/>
              </a:ext>
            </a:extLst>
          </p:cNvPr>
          <p:cNvPicPr>
            <a:picLocks noChangeAspect="1"/>
          </p:cNvPicPr>
          <p:nvPr/>
        </p:nvPicPr>
        <p:blipFill rotWithShape="1">
          <a:blip r:embed="rId3">
            <a:extLst>
              <a:ext uri="{28A0092B-C50C-407E-A947-70E740481C1C}">
                <a14:useLocalDpi xmlns:a14="http://schemas.microsoft.com/office/drawing/2010/main" val="0"/>
              </a:ext>
            </a:extLst>
          </a:blip>
          <a:srcRect r="33158" b="34105"/>
          <a:stretch/>
        </p:blipFill>
        <p:spPr>
          <a:xfrm rot="16200000">
            <a:off x="7533945" y="6813"/>
            <a:ext cx="1617335" cy="1609976"/>
          </a:xfrm>
          <a:prstGeom prst="rect">
            <a:avLst/>
          </a:prstGeom>
        </p:spPr>
      </p:pic>
    </p:spTree>
    <p:extLst>
      <p:ext uri="{BB962C8B-B14F-4D97-AF65-F5344CB8AC3E}">
        <p14:creationId xmlns:p14="http://schemas.microsoft.com/office/powerpoint/2010/main" val="33969037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DDC468BB-4697-4015-9C56-61503CBA9DF3}"/>
              </a:ext>
            </a:extLst>
          </p:cNvPr>
          <p:cNvSpPr>
            <a:spLocks noGrp="1"/>
          </p:cNvSpPr>
          <p:nvPr>
            <p:ph type="body" sz="quarter" idx="32"/>
          </p:nvPr>
        </p:nvSpPr>
        <p:spPr/>
        <p:txBody>
          <a:bodyPr/>
          <a:lstStyle/>
          <a:p>
            <a:r>
              <a:rPr lang="en-US" sz="4000" dirty="0"/>
              <a:t>Your PPO coverage - Maximum</a:t>
            </a:r>
          </a:p>
        </p:txBody>
      </p:sp>
      <p:sp>
        <p:nvSpPr>
          <p:cNvPr id="2" name="TextBox 1"/>
          <p:cNvSpPr txBox="1"/>
          <p:nvPr/>
        </p:nvSpPr>
        <p:spPr>
          <a:xfrm>
            <a:off x="12382500" y="3884083"/>
            <a:ext cx="184666" cy="369332"/>
          </a:xfrm>
          <a:prstGeom prst="rect">
            <a:avLst/>
          </a:prstGeom>
          <a:noFill/>
        </p:spPr>
        <p:txBody>
          <a:bodyPr wrap="none" rtlCol="0">
            <a:spAutoFit/>
          </a:bodyPr>
          <a:lstStyle/>
          <a:p>
            <a:endParaRPr lang="en-US" dirty="0"/>
          </a:p>
        </p:txBody>
      </p:sp>
      <p:sp>
        <p:nvSpPr>
          <p:cNvPr id="4" name="TextBox 3"/>
          <p:cNvSpPr txBox="1"/>
          <p:nvPr/>
        </p:nvSpPr>
        <p:spPr>
          <a:xfrm>
            <a:off x="173680" y="2062556"/>
            <a:ext cx="184666" cy="369332"/>
          </a:xfrm>
          <a:prstGeom prst="rect">
            <a:avLst/>
          </a:prstGeom>
          <a:noFill/>
        </p:spPr>
        <p:txBody>
          <a:bodyPr wrap="none" rtlCol="0">
            <a:spAutoFit/>
          </a:bodyPr>
          <a:lstStyle/>
          <a:p>
            <a:endParaRPr lang="en-US" dirty="0">
              <a:solidFill>
                <a:srgbClr val="008000"/>
              </a:solidFill>
            </a:endParaRPr>
          </a:p>
        </p:txBody>
      </p:sp>
      <p:graphicFrame>
        <p:nvGraphicFramePr>
          <p:cNvPr id="11" name="Group 45">
            <a:extLst>
              <a:ext uri="{FF2B5EF4-FFF2-40B4-BE49-F238E27FC236}">
                <a16:creationId xmlns:a16="http://schemas.microsoft.com/office/drawing/2014/main" id="{26C68134-3ABA-4E7B-A1F5-31293EE6D31E}"/>
              </a:ext>
            </a:extLst>
          </p:cNvPr>
          <p:cNvGraphicFramePr>
            <a:graphicFrameLocks noGrp="1"/>
          </p:cNvGraphicFramePr>
          <p:nvPr>
            <p:extLst>
              <p:ext uri="{D42A27DB-BD31-4B8C-83A1-F6EECF244321}">
                <p14:modId xmlns:p14="http://schemas.microsoft.com/office/powerpoint/2010/main" val="1601860920"/>
              </p:ext>
            </p:extLst>
          </p:nvPr>
        </p:nvGraphicFramePr>
        <p:xfrm>
          <a:off x="635202" y="1592489"/>
          <a:ext cx="6766560" cy="3673021"/>
        </p:xfrm>
        <a:graphic>
          <a:graphicData uri="http://schemas.openxmlformats.org/drawingml/2006/table">
            <a:tbl>
              <a:tblPr/>
              <a:tblGrid>
                <a:gridCol w="1828800">
                  <a:extLst>
                    <a:ext uri="{9D8B030D-6E8A-4147-A177-3AD203B41FA5}">
                      <a16:colId xmlns:a16="http://schemas.microsoft.com/office/drawing/2014/main" val="20000"/>
                    </a:ext>
                  </a:extLst>
                </a:gridCol>
                <a:gridCol w="1645920">
                  <a:extLst>
                    <a:ext uri="{9D8B030D-6E8A-4147-A177-3AD203B41FA5}">
                      <a16:colId xmlns:a16="http://schemas.microsoft.com/office/drawing/2014/main" val="20001"/>
                    </a:ext>
                  </a:extLst>
                </a:gridCol>
                <a:gridCol w="1645920">
                  <a:extLst>
                    <a:ext uri="{9D8B030D-6E8A-4147-A177-3AD203B41FA5}">
                      <a16:colId xmlns:a16="http://schemas.microsoft.com/office/drawing/2014/main" val="20002"/>
                    </a:ext>
                  </a:extLst>
                </a:gridCol>
                <a:gridCol w="1645920">
                  <a:extLst>
                    <a:ext uri="{9D8B030D-6E8A-4147-A177-3AD203B41FA5}">
                      <a16:colId xmlns:a16="http://schemas.microsoft.com/office/drawing/2014/main" val="20003"/>
                    </a:ext>
                  </a:extLst>
                </a:gridCol>
              </a:tblGrid>
              <a:tr h="316902">
                <a:tc rowSpan="2">
                  <a:txBody>
                    <a:bodyPr/>
                    <a:lstStyle/>
                    <a:p>
                      <a:pPr marL="137160" marR="0" lvl="0" indent="0" algn="l" defTabSz="914400" rtl="0" eaLnBrk="0" fontAlgn="base" latinLnBrk="0" hangingPunct="0">
                        <a:lnSpc>
                          <a:spcPct val="100000"/>
                        </a:lnSpc>
                        <a:spcBef>
                          <a:spcPct val="0"/>
                        </a:spcBef>
                        <a:spcAft>
                          <a:spcPct val="0"/>
                        </a:spcAft>
                        <a:buClrTx/>
                        <a:buSzTx/>
                        <a:buFontTx/>
                        <a:buNone/>
                        <a:tabLst/>
                      </a:pPr>
                      <a:endParaRPr kumimoji="0" lang="en-US" sz="1900" b="1" i="0" u="none" strike="noStrike" cap="none" normalizeH="0" baseline="0" dirty="0">
                        <a:ln>
                          <a:noFill/>
                        </a:ln>
                        <a:solidFill>
                          <a:schemeClr val="bg1"/>
                        </a:solidFill>
                        <a:effectLst/>
                        <a:latin typeface="+mn-lt"/>
                        <a:ea typeface="MS PGothic" charset="0"/>
                        <a:cs typeface="MS PGothic" charset="0"/>
                      </a:endParaRPr>
                    </a:p>
                  </a:txBody>
                  <a:tcPr marL="48681" marR="48681" marT="24341" marB="2434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gridSpan="3">
                  <a:txBody>
                    <a:bodyPr/>
                    <a:lstStyle/>
                    <a:p>
                      <a:pPr marL="137160" marR="0" lvl="0" indent="0" algn="ctr" defTabSz="914400" rtl="0" eaLnBrk="0" fontAlgn="base" latinLnBrk="0" hangingPunct="0">
                        <a:lnSpc>
                          <a:spcPct val="100000"/>
                        </a:lnSpc>
                        <a:spcBef>
                          <a:spcPct val="0"/>
                        </a:spcBef>
                        <a:spcAft>
                          <a:spcPct val="0"/>
                        </a:spcAft>
                        <a:buClrTx/>
                        <a:buSzTx/>
                        <a:buFontTx/>
                        <a:buNone/>
                        <a:tabLst/>
                        <a:defRPr/>
                      </a:pPr>
                      <a:r>
                        <a:rPr kumimoji="0" lang="en-US" sz="1900" b="1" i="0" u="none" strike="noStrike" cap="none" normalizeH="0" baseline="0" dirty="0">
                          <a:ln>
                            <a:noFill/>
                          </a:ln>
                          <a:solidFill>
                            <a:schemeClr val="bg1"/>
                          </a:solidFill>
                          <a:effectLst/>
                          <a:latin typeface="+mn-lt"/>
                          <a:ea typeface="MS PGothic" charset="0"/>
                          <a:cs typeface="MS PGothic" charset="0"/>
                        </a:rPr>
                        <a:t>Delta Dental PPO</a:t>
                      </a:r>
                      <a:endParaRPr kumimoji="0" lang="en-US" sz="1900" b="1" i="0" u="none" strike="noStrike" cap="none" normalizeH="0" baseline="30000" dirty="0">
                        <a:ln>
                          <a:noFill/>
                        </a:ln>
                        <a:solidFill>
                          <a:schemeClr val="bg1"/>
                        </a:solidFill>
                        <a:effectLst/>
                        <a:latin typeface="+mn-lt"/>
                        <a:ea typeface="MS PGothic" charset="0"/>
                        <a:cs typeface="MS PGothic" charset="0"/>
                      </a:endParaRPr>
                    </a:p>
                  </a:txBody>
                  <a:tcPr marL="48681" marR="48681" marT="24341" marB="2434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3A923D"/>
                    </a:solidFill>
                  </a:tcPr>
                </a:tc>
                <a:tc hMerge="1">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30000" dirty="0">
                        <a:ln>
                          <a:noFill/>
                        </a:ln>
                        <a:solidFill>
                          <a:schemeClr val="bg1"/>
                        </a:solidFill>
                        <a:effectLst/>
                        <a:latin typeface="+mn-lt"/>
                        <a:ea typeface="MS PGothic" charset="0"/>
                        <a:cs typeface="MS PGothic" charset="0"/>
                      </a:endParaRPr>
                    </a:p>
                  </a:txBody>
                  <a:tcPr marL="50244" marR="50244" marT="25122" marB="251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A923D"/>
                    </a:solidFill>
                  </a:tcPr>
                </a:tc>
                <a:tc hMerge="1">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cap="none" normalizeH="0" baseline="30000" dirty="0">
                        <a:ln>
                          <a:noFill/>
                        </a:ln>
                        <a:solidFill>
                          <a:schemeClr val="bg1"/>
                        </a:solidFill>
                        <a:effectLst/>
                        <a:latin typeface="+mn-lt"/>
                        <a:ea typeface="MS PGothic" charset="0"/>
                        <a:cs typeface="MS PGothic" charset="0"/>
                      </a:endParaRPr>
                    </a:p>
                  </a:txBody>
                  <a:tcPr marL="50244" marR="50244" marT="25122" marB="251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A923D"/>
                    </a:solidFill>
                  </a:tcPr>
                </a:tc>
                <a:extLst>
                  <a:ext uri="{0D108BD9-81ED-4DB2-BD59-A6C34878D82A}">
                    <a16:rowId xmlns:a16="http://schemas.microsoft.com/office/drawing/2014/main" val="10000"/>
                  </a:ext>
                </a:extLst>
              </a:tr>
              <a:tr h="502523">
                <a:tc vMerge="1">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bg1"/>
                        </a:solidFill>
                        <a:effectLst/>
                        <a:latin typeface="+mn-lt"/>
                        <a:ea typeface="MS PGothic" charset="0"/>
                        <a:cs typeface="MS PGothic" charset="0"/>
                      </a:endParaRPr>
                    </a:p>
                  </a:txBody>
                  <a:tcPr marL="50244" marR="50244" marT="25122" marB="251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A923D"/>
                    </a:solidFill>
                  </a:tcPr>
                </a:tc>
                <a:tc>
                  <a:txBody>
                    <a:bodyPr/>
                    <a:lstStyle/>
                    <a:p>
                      <a:pPr marL="13716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kern="1200" cap="none" normalizeH="0" baseline="0" dirty="0">
                          <a:ln>
                            <a:noFill/>
                          </a:ln>
                          <a:solidFill>
                            <a:schemeClr val="bg1"/>
                          </a:solidFill>
                          <a:effectLst/>
                          <a:latin typeface="+mn-lt"/>
                          <a:ea typeface="MS PGothic" charset="0"/>
                          <a:cs typeface="MS PGothic" charset="0"/>
                        </a:rPr>
                        <a:t>PPO dentist</a:t>
                      </a:r>
                    </a:p>
                  </a:txBody>
                  <a:tcPr marL="48681" marR="48681" marT="24341" marB="2434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FBC4A"/>
                    </a:solidFill>
                  </a:tcPr>
                </a:tc>
                <a:tc>
                  <a:txBody>
                    <a:bodyPr/>
                    <a:lstStyle/>
                    <a:p>
                      <a:pPr marL="13716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kern="1200" cap="none" normalizeH="0" baseline="0" dirty="0">
                          <a:ln>
                            <a:noFill/>
                          </a:ln>
                          <a:solidFill>
                            <a:schemeClr val="bg1"/>
                          </a:solidFill>
                          <a:effectLst/>
                          <a:latin typeface="+mn-lt"/>
                          <a:ea typeface="MS PGothic" charset="0"/>
                          <a:cs typeface="MS PGothic" charset="0"/>
                        </a:rPr>
                        <a:t>Premier dentist</a:t>
                      </a:r>
                    </a:p>
                  </a:txBody>
                  <a:tcPr marL="48681" marR="48681" marT="24341" marB="2434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FBC4A"/>
                    </a:solidFill>
                  </a:tcPr>
                </a:tc>
                <a:tc>
                  <a:txBody>
                    <a:bodyPr/>
                    <a:lstStyle/>
                    <a:p>
                      <a:pPr marL="13716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kern="1200" cap="none" normalizeH="0" baseline="0" dirty="0">
                          <a:ln>
                            <a:noFill/>
                          </a:ln>
                          <a:solidFill>
                            <a:schemeClr val="bg1"/>
                          </a:solidFill>
                          <a:effectLst/>
                          <a:latin typeface="+mn-lt"/>
                          <a:ea typeface="MS PGothic" charset="0"/>
                          <a:cs typeface="MS PGothic" charset="0"/>
                        </a:rPr>
                        <a:t>Non–Delta Dental dentist</a:t>
                      </a:r>
                    </a:p>
                  </a:txBody>
                  <a:tcPr marL="48681" marR="48681" marT="24341" marB="2434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FBC4A"/>
                    </a:solidFill>
                  </a:tcPr>
                </a:tc>
                <a:extLst>
                  <a:ext uri="{0D108BD9-81ED-4DB2-BD59-A6C34878D82A}">
                    <a16:rowId xmlns:a16="http://schemas.microsoft.com/office/drawing/2014/main" val="10001"/>
                  </a:ext>
                </a:extLst>
              </a:tr>
              <a:tr h="1155501">
                <a:tc>
                  <a:txBody>
                    <a:bodyPr/>
                    <a:lstStyle/>
                    <a:p>
                      <a:pPr marL="137160" marR="0" lvl="0" indent="0" algn="l" defTabSz="914400" rtl="0" eaLnBrk="0" fontAlgn="base" latinLnBrk="0" hangingPunct="0">
                        <a:lnSpc>
                          <a:spcPct val="100000"/>
                        </a:lnSpc>
                        <a:spcBef>
                          <a:spcPct val="0"/>
                        </a:spcBef>
                        <a:spcAft>
                          <a:spcPct val="0"/>
                        </a:spcAft>
                        <a:buClrTx/>
                        <a:buSzTx/>
                        <a:buFontTx/>
                        <a:buNone/>
                        <a:tabLst/>
                      </a:pPr>
                      <a:r>
                        <a:rPr kumimoji="0" lang="en-US" sz="1700" b="1" i="0" u="none" strike="noStrike" cap="none" normalizeH="0" baseline="0" dirty="0">
                          <a:ln>
                            <a:noFill/>
                          </a:ln>
                          <a:solidFill>
                            <a:schemeClr val="tx1"/>
                          </a:solidFill>
                          <a:effectLst/>
                          <a:latin typeface="+mn-lt"/>
                          <a:ea typeface="MS PGothic" charset="0"/>
                          <a:cs typeface="MS PGothic" charset="0"/>
                        </a:rPr>
                        <a:t>Deductible</a:t>
                      </a:r>
                      <a:br>
                        <a:rPr kumimoji="0" lang="en-US" sz="1700" b="0" i="0" u="none" strike="noStrike" cap="none" normalizeH="0" baseline="0" dirty="0">
                          <a:ln>
                            <a:noFill/>
                          </a:ln>
                          <a:solidFill>
                            <a:schemeClr val="tx1"/>
                          </a:solidFill>
                          <a:effectLst/>
                          <a:latin typeface="+mn-lt"/>
                          <a:ea typeface="MS PGothic" charset="0"/>
                          <a:cs typeface="MS PGothic" charset="0"/>
                        </a:rPr>
                      </a:br>
                      <a:r>
                        <a:rPr kumimoji="0" lang="en-US" sz="1700" b="0" i="0" u="none" strike="noStrike" cap="none" normalizeH="0" baseline="0" dirty="0">
                          <a:ln>
                            <a:noFill/>
                          </a:ln>
                          <a:solidFill>
                            <a:schemeClr val="tx1"/>
                          </a:solidFill>
                          <a:effectLst/>
                          <a:latin typeface="+mn-lt"/>
                          <a:ea typeface="MS PGothic" charset="0"/>
                          <a:cs typeface="MS PGothic" charset="0"/>
                        </a:rPr>
                        <a:t>P</a:t>
                      </a:r>
                      <a:r>
                        <a:rPr kumimoji="0" lang="en-US" sz="1600" b="0" i="0" u="none" strike="noStrike" kern="1200" cap="none" normalizeH="0" baseline="0" dirty="0">
                          <a:ln>
                            <a:noFill/>
                          </a:ln>
                          <a:solidFill>
                            <a:schemeClr val="tx1"/>
                          </a:solidFill>
                          <a:effectLst/>
                          <a:latin typeface="+mn-lt"/>
                          <a:ea typeface="MS PGothic" charset="0"/>
                          <a:cs typeface="Arial" charset="0"/>
                        </a:rPr>
                        <a:t>er calendar year</a:t>
                      </a:r>
                    </a:p>
                  </a:txBody>
                  <a:tcPr marL="48681" marR="48681" marT="24341" marB="2434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EBCA"/>
                    </a:solidFill>
                  </a:tcPr>
                </a:tc>
                <a:tc>
                  <a:txBody>
                    <a:bodyPr/>
                    <a:lstStyle/>
                    <a:p>
                      <a:pPr marL="137160" marR="0" lvl="0" indent="0" algn="l" defTabSz="914400" rtl="0" eaLnBrk="0" fontAlgn="base" latinLnBrk="0" hangingPunct="0">
                        <a:lnSpc>
                          <a:spcPct val="100000"/>
                        </a:lnSpc>
                        <a:spcBef>
                          <a:spcPct val="0"/>
                        </a:spcBef>
                        <a:spcAft>
                          <a:spcPct val="0"/>
                        </a:spcAft>
                        <a:buClrTx/>
                        <a:buSzTx/>
                        <a:buFontTx/>
                        <a:buNone/>
                        <a:tabLst/>
                      </a:pPr>
                      <a:r>
                        <a:rPr kumimoji="0" lang="en-US" sz="1700" b="0" i="0" u="none" strike="noStrike" cap="none" normalizeH="0" baseline="0" dirty="0">
                          <a:ln>
                            <a:noFill/>
                          </a:ln>
                          <a:solidFill>
                            <a:schemeClr val="tx1"/>
                          </a:solidFill>
                          <a:effectLst/>
                          <a:latin typeface="+mn-lt"/>
                          <a:ea typeface="MS PGothic" charset="0"/>
                          <a:cs typeface="Arial" charset="0"/>
                        </a:rPr>
                        <a:t>      N/A</a:t>
                      </a:r>
                      <a:endParaRPr kumimoji="0" lang="en-US" sz="1200" b="0" i="0" u="none" strike="noStrike" cap="none" normalizeH="0" baseline="0" dirty="0">
                        <a:ln>
                          <a:noFill/>
                        </a:ln>
                        <a:solidFill>
                          <a:schemeClr val="tx1"/>
                        </a:solidFill>
                        <a:effectLst/>
                        <a:latin typeface="+mn-lt"/>
                        <a:ea typeface="MS PGothic" charset="0"/>
                        <a:cs typeface="Arial" charset="0"/>
                      </a:endParaRPr>
                    </a:p>
                  </a:txBody>
                  <a:tcPr marL="48681" marR="48681" marT="24341" marB="2434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137160" marR="0" lvl="0" indent="0" algn="l" defTabSz="914400" rtl="0" eaLnBrk="0" fontAlgn="base" latinLnBrk="0" hangingPunct="0">
                        <a:lnSpc>
                          <a:spcPct val="100000"/>
                        </a:lnSpc>
                        <a:spcBef>
                          <a:spcPct val="0"/>
                        </a:spcBef>
                        <a:spcAft>
                          <a:spcPct val="0"/>
                        </a:spcAft>
                        <a:buClrTx/>
                        <a:buSzTx/>
                        <a:buFontTx/>
                        <a:buNone/>
                        <a:tabLst/>
                      </a:pPr>
                      <a:r>
                        <a:rPr kumimoji="0" lang="en-US" sz="1700" b="0" i="0" u="none" strike="noStrike" cap="none" normalizeH="0" baseline="0" dirty="0">
                          <a:ln>
                            <a:noFill/>
                          </a:ln>
                          <a:solidFill>
                            <a:schemeClr val="tx1"/>
                          </a:solidFill>
                          <a:effectLst/>
                          <a:latin typeface="+mn-lt"/>
                          <a:ea typeface="MS PGothic" charset="0"/>
                          <a:cs typeface="Arial" charset="0"/>
                        </a:rPr>
                        <a:t>         N/A</a:t>
                      </a:r>
                    </a:p>
                  </a:txBody>
                  <a:tcPr marL="48681" marR="48681" marT="24341" marB="2434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137160" marR="0" lvl="0" indent="0" algn="l" defTabSz="914400" rtl="0" eaLnBrk="0" fontAlgn="base" latinLnBrk="0" hangingPunct="0">
                        <a:lnSpc>
                          <a:spcPct val="100000"/>
                        </a:lnSpc>
                        <a:spcBef>
                          <a:spcPct val="0"/>
                        </a:spcBef>
                        <a:spcAft>
                          <a:spcPct val="0"/>
                        </a:spcAft>
                        <a:buClrTx/>
                        <a:buSzTx/>
                        <a:buFontTx/>
                        <a:buNone/>
                        <a:tabLst/>
                      </a:pPr>
                      <a:r>
                        <a:rPr kumimoji="0" lang="en-US" sz="1700" b="0" i="0" u="none" strike="noStrike" cap="none" normalizeH="0" baseline="0" dirty="0">
                          <a:ln>
                            <a:noFill/>
                          </a:ln>
                          <a:solidFill>
                            <a:schemeClr val="tx1"/>
                          </a:solidFill>
                          <a:effectLst/>
                          <a:latin typeface="+mn-lt"/>
                          <a:ea typeface="MS PGothic" charset="0"/>
                          <a:cs typeface="Arial" charset="0"/>
                        </a:rPr>
                        <a:t>       N/A</a:t>
                      </a:r>
                    </a:p>
                  </a:txBody>
                  <a:tcPr marL="48681" marR="48681" marT="24341" marB="2434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1016548">
                <a:tc rowSpan="2">
                  <a:txBody>
                    <a:bodyPr/>
                    <a:lstStyle/>
                    <a:p>
                      <a:pPr marL="137160" marR="0" lvl="0" indent="0" algn="l" defTabSz="914400" rtl="0" eaLnBrk="0" fontAlgn="base" latinLnBrk="0" hangingPunct="0">
                        <a:lnSpc>
                          <a:spcPct val="100000"/>
                        </a:lnSpc>
                        <a:spcBef>
                          <a:spcPct val="0"/>
                        </a:spcBef>
                        <a:spcAft>
                          <a:spcPct val="0"/>
                        </a:spcAft>
                        <a:buClrTx/>
                        <a:buSzTx/>
                        <a:buFontTx/>
                        <a:buNone/>
                        <a:tabLst/>
                      </a:pPr>
                      <a:r>
                        <a:rPr kumimoji="0" lang="en-US" sz="1700" b="1" i="0" u="none" strike="noStrike" kern="1200" cap="none" normalizeH="0" baseline="0" dirty="0">
                          <a:ln>
                            <a:noFill/>
                          </a:ln>
                          <a:solidFill>
                            <a:schemeClr val="tx1"/>
                          </a:solidFill>
                          <a:effectLst/>
                          <a:latin typeface="+mn-lt"/>
                          <a:ea typeface="MS PGothic" charset="0"/>
                          <a:cs typeface="MS PGothic" charset="0"/>
                        </a:rPr>
                        <a:t>Annual maximum</a:t>
                      </a:r>
                      <a:br>
                        <a:rPr kumimoji="0" lang="en-US" sz="1700" b="0" i="0" u="none" strike="noStrike" kern="1200" cap="none" normalizeH="0" baseline="0" dirty="0">
                          <a:ln>
                            <a:noFill/>
                          </a:ln>
                          <a:solidFill>
                            <a:schemeClr val="tx1"/>
                          </a:solidFill>
                          <a:effectLst/>
                          <a:latin typeface="+mn-lt"/>
                          <a:ea typeface="MS PGothic" charset="0"/>
                          <a:cs typeface="MS PGothic" charset="0"/>
                        </a:rPr>
                      </a:br>
                      <a:r>
                        <a:rPr kumimoji="0" lang="en-US" sz="1600" b="0" i="0" u="none" strike="noStrike" kern="1200" cap="none" normalizeH="0" baseline="0" dirty="0">
                          <a:ln>
                            <a:noFill/>
                          </a:ln>
                          <a:solidFill>
                            <a:schemeClr val="tx1"/>
                          </a:solidFill>
                          <a:effectLst/>
                          <a:latin typeface="+mn-lt"/>
                          <a:ea typeface="MS PGothic" charset="0"/>
                          <a:cs typeface="Arial" charset="0"/>
                        </a:rPr>
                        <a:t>Per calendar year</a:t>
                      </a:r>
                    </a:p>
                  </a:txBody>
                  <a:tcPr marL="48681" marR="48681" marT="24341" marB="2434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EBCA"/>
                    </a:solidFill>
                  </a:tcPr>
                </a:tc>
                <a:tc>
                  <a:txBody>
                    <a:bodyPr/>
                    <a:lstStyle/>
                    <a:p>
                      <a:pPr marL="137160" marR="0" lvl="0" indent="0" algn="l" defTabSz="914400" rtl="0" eaLnBrk="0" fontAlgn="base" latinLnBrk="0" hangingPunct="0">
                        <a:lnSpc>
                          <a:spcPct val="100000"/>
                        </a:lnSpc>
                        <a:spcBef>
                          <a:spcPct val="0"/>
                        </a:spcBef>
                        <a:spcAft>
                          <a:spcPct val="0"/>
                        </a:spcAft>
                        <a:buClrTx/>
                        <a:buSzTx/>
                        <a:buFontTx/>
                        <a:buNone/>
                        <a:tabLst/>
                        <a:defRPr/>
                      </a:pPr>
                      <a:endParaRPr kumimoji="0" lang="en-US" sz="1700" b="0" i="0" u="none" strike="noStrike" cap="none" normalizeH="0" baseline="0" dirty="0">
                        <a:ln>
                          <a:noFill/>
                        </a:ln>
                        <a:solidFill>
                          <a:schemeClr val="tx1"/>
                        </a:solidFill>
                        <a:effectLst/>
                        <a:latin typeface="+mn-lt"/>
                        <a:ea typeface="MS PGothic" charset="0"/>
                        <a:cs typeface="Arial" charset="0"/>
                      </a:endParaRPr>
                    </a:p>
                    <a:p>
                      <a:pPr marL="137160" marR="0" lvl="0" indent="0" algn="l" defTabSz="914400" rtl="0" eaLnBrk="0" fontAlgn="base" latinLnBrk="0" hangingPunct="0">
                        <a:lnSpc>
                          <a:spcPct val="100000"/>
                        </a:lnSpc>
                        <a:spcBef>
                          <a:spcPct val="0"/>
                        </a:spcBef>
                        <a:spcAft>
                          <a:spcPct val="0"/>
                        </a:spcAft>
                        <a:buClrTx/>
                        <a:buSzTx/>
                        <a:buFontTx/>
                        <a:buNone/>
                        <a:tabLst/>
                        <a:defRPr/>
                      </a:pPr>
                      <a:endParaRPr kumimoji="0" lang="en-US" sz="1700" b="0" i="0" u="none" strike="noStrike" cap="none" normalizeH="0" baseline="0" dirty="0">
                        <a:ln>
                          <a:noFill/>
                        </a:ln>
                        <a:solidFill>
                          <a:schemeClr val="tx1"/>
                        </a:solidFill>
                        <a:effectLst/>
                        <a:latin typeface="+mn-lt"/>
                        <a:ea typeface="MS PGothic" charset="0"/>
                        <a:cs typeface="Arial" charset="0"/>
                      </a:endParaRPr>
                    </a:p>
                    <a:p>
                      <a:pPr marL="137160" marR="0" lvl="0" indent="0" algn="l" defTabSz="914400" rtl="0" eaLnBrk="0" fontAlgn="base" latinLnBrk="0" hangingPunct="0">
                        <a:lnSpc>
                          <a:spcPct val="100000"/>
                        </a:lnSpc>
                        <a:spcBef>
                          <a:spcPct val="0"/>
                        </a:spcBef>
                        <a:spcAft>
                          <a:spcPct val="0"/>
                        </a:spcAft>
                        <a:buClrTx/>
                        <a:buSzTx/>
                        <a:buFontTx/>
                        <a:buNone/>
                        <a:tabLst/>
                        <a:defRPr/>
                      </a:pPr>
                      <a:endParaRPr kumimoji="0" lang="en-US" sz="1700" b="0" i="0" u="none" strike="noStrike" cap="none" normalizeH="0" baseline="0" dirty="0">
                        <a:ln>
                          <a:noFill/>
                        </a:ln>
                        <a:solidFill>
                          <a:schemeClr val="tx1"/>
                        </a:solidFill>
                        <a:effectLst/>
                        <a:latin typeface="+mn-lt"/>
                        <a:ea typeface="MS PGothic" charset="0"/>
                        <a:cs typeface="Arial" charset="0"/>
                      </a:endParaRPr>
                    </a:p>
                    <a:p>
                      <a:pPr marL="137160" marR="0" lvl="0" indent="0" algn="l" defTabSz="914400" rtl="0" eaLnBrk="0" fontAlgn="base" latinLnBrk="0" hangingPunct="0">
                        <a:lnSpc>
                          <a:spcPct val="100000"/>
                        </a:lnSpc>
                        <a:spcBef>
                          <a:spcPct val="0"/>
                        </a:spcBef>
                        <a:spcAft>
                          <a:spcPct val="0"/>
                        </a:spcAft>
                        <a:buClrTx/>
                        <a:buSzTx/>
                        <a:buFontTx/>
                        <a:buNone/>
                        <a:tabLst/>
                        <a:defRPr/>
                      </a:pPr>
                      <a:r>
                        <a:rPr kumimoji="0" lang="en-US" sz="1700" b="0" i="0" u="none" strike="noStrike" cap="none" normalizeH="0" baseline="0" dirty="0">
                          <a:ln>
                            <a:noFill/>
                          </a:ln>
                          <a:solidFill>
                            <a:schemeClr val="tx1"/>
                          </a:solidFill>
                          <a:effectLst/>
                          <a:latin typeface="+mn-lt"/>
                          <a:ea typeface="MS PGothic" charset="0"/>
                          <a:cs typeface="Arial" charset="0"/>
                        </a:rPr>
                        <a:t>    $1,400</a:t>
                      </a:r>
                    </a:p>
                  </a:txBody>
                  <a:tcPr marL="48681" marR="48681" marT="24341" marB="2434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rowSpan="2" gridSpan="2">
                  <a:txBody>
                    <a:bodyPr/>
                    <a:lstStyle/>
                    <a:p>
                      <a:pPr marL="137160" marR="0" lvl="0" indent="0" algn="l" defTabSz="914400" rtl="0" eaLnBrk="0" fontAlgn="base" latinLnBrk="0" hangingPunct="0">
                        <a:lnSpc>
                          <a:spcPct val="100000"/>
                        </a:lnSpc>
                        <a:spcBef>
                          <a:spcPct val="0"/>
                        </a:spcBef>
                        <a:spcAft>
                          <a:spcPct val="0"/>
                        </a:spcAft>
                        <a:buClrTx/>
                        <a:buSzTx/>
                        <a:buFontTx/>
                        <a:buNone/>
                        <a:tabLst/>
                        <a:defRPr/>
                      </a:pPr>
                      <a:endParaRPr kumimoji="0" lang="en-US" sz="1700" b="0" i="0" u="none" strike="noStrike" cap="none" normalizeH="0" baseline="0" dirty="0">
                        <a:ln>
                          <a:noFill/>
                        </a:ln>
                        <a:solidFill>
                          <a:schemeClr val="tx1"/>
                        </a:solidFill>
                        <a:effectLst/>
                        <a:latin typeface="+mn-lt"/>
                        <a:ea typeface="MS PGothic" charset="0"/>
                        <a:cs typeface="Arial" charset="0"/>
                      </a:endParaRPr>
                    </a:p>
                    <a:p>
                      <a:pPr marL="137160" marR="0" lvl="0" indent="0" algn="l" defTabSz="914400" rtl="0" eaLnBrk="0" fontAlgn="base" latinLnBrk="0" hangingPunct="0">
                        <a:lnSpc>
                          <a:spcPct val="100000"/>
                        </a:lnSpc>
                        <a:spcBef>
                          <a:spcPct val="0"/>
                        </a:spcBef>
                        <a:spcAft>
                          <a:spcPct val="0"/>
                        </a:spcAft>
                        <a:buClrTx/>
                        <a:buSzTx/>
                        <a:buFontTx/>
                        <a:buNone/>
                        <a:tabLst/>
                        <a:defRPr/>
                      </a:pPr>
                      <a:r>
                        <a:rPr kumimoji="0" lang="en-US" sz="1700" b="0" i="0" u="none" strike="noStrike" cap="none" normalizeH="0" baseline="0" dirty="0">
                          <a:ln>
                            <a:noFill/>
                          </a:ln>
                          <a:solidFill>
                            <a:schemeClr val="tx1"/>
                          </a:solidFill>
                          <a:effectLst/>
                          <a:latin typeface="+mn-lt"/>
                          <a:ea typeface="MS PGothic" charset="0"/>
                          <a:cs typeface="Arial" charset="0"/>
                        </a:rPr>
                        <a:t>                     $1,200</a:t>
                      </a:r>
                    </a:p>
                  </a:txBody>
                  <a:tcPr marL="48681" marR="48681" marT="24341" marB="2434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rowSpan="2" hMerge="1">
                  <a:txBody>
                    <a:bodyPr/>
                    <a:lstStyle/>
                    <a:p>
                      <a:pPr marL="137160" marR="0" lvl="0" indent="0" algn="l" defTabSz="914400" rtl="0" eaLnBrk="0" fontAlgn="base" latinLnBrk="0" hangingPunct="0">
                        <a:lnSpc>
                          <a:spcPct val="100000"/>
                        </a:lnSpc>
                        <a:spcBef>
                          <a:spcPct val="0"/>
                        </a:spcBef>
                        <a:spcAft>
                          <a:spcPct val="0"/>
                        </a:spcAft>
                        <a:buClrTx/>
                        <a:buSzTx/>
                        <a:buFontTx/>
                        <a:buNone/>
                        <a:tabLst/>
                        <a:defRPr/>
                      </a:pPr>
                      <a:endParaRPr kumimoji="0" lang="en-US" sz="1700" b="0" i="0" u="none" strike="noStrike" cap="none" normalizeH="0" baseline="0" dirty="0">
                        <a:ln>
                          <a:noFill/>
                        </a:ln>
                        <a:solidFill>
                          <a:schemeClr val="tx1"/>
                        </a:solidFill>
                        <a:effectLst/>
                        <a:latin typeface="+mn-lt"/>
                        <a:ea typeface="MS PGothic" charset="0"/>
                        <a:cs typeface="Arial" charset="0"/>
                      </a:endParaRPr>
                    </a:p>
                  </a:txBody>
                  <a:tcPr marL="48681" marR="48681" marT="24341" marB="2434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557914">
                <a:tc vMerge="1">
                  <a:txBody>
                    <a:bodyPr/>
                    <a:lstStyle/>
                    <a:p>
                      <a:pPr marL="137160" marR="0" lvl="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mn-lt"/>
                        <a:ea typeface="MS PGothic" charset="0"/>
                        <a:cs typeface="MS PGothic" charset="0"/>
                      </a:endParaRPr>
                    </a:p>
                  </a:txBody>
                  <a:tcPr marL="48681" marR="48681" marT="24341" marB="2434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EBCA"/>
                    </a:solidFill>
                  </a:tcPr>
                </a:tc>
                <a:tc>
                  <a:txBody>
                    <a:bodyPr/>
                    <a:lstStyle/>
                    <a:p>
                      <a:pPr marL="137160" marR="0" lvl="0" indent="0" algn="l" defTabSz="914400" rtl="0" eaLnBrk="0" fontAlgn="base" latinLnBrk="0" hangingPunct="0">
                        <a:lnSpc>
                          <a:spcPct val="100000"/>
                        </a:lnSpc>
                        <a:spcBef>
                          <a:spcPct val="0"/>
                        </a:spcBef>
                        <a:spcAft>
                          <a:spcPct val="0"/>
                        </a:spcAft>
                        <a:buClrTx/>
                        <a:buSzTx/>
                        <a:buFontTx/>
                        <a:buNone/>
                        <a:tabLst/>
                        <a:defRPr/>
                      </a:pPr>
                      <a:endParaRPr kumimoji="0" lang="en-US" sz="1700" b="0" i="0" u="none" strike="noStrike" cap="none" normalizeH="0" baseline="0" dirty="0">
                        <a:ln>
                          <a:noFill/>
                        </a:ln>
                        <a:solidFill>
                          <a:schemeClr val="tx1"/>
                        </a:solidFill>
                        <a:effectLst/>
                        <a:latin typeface="+mn-lt"/>
                        <a:ea typeface="MS PGothic" charset="0"/>
                        <a:cs typeface="Arial" charset="0"/>
                      </a:endParaRPr>
                    </a:p>
                  </a:txBody>
                  <a:tcPr marL="48681" marR="48681" marT="24341" marB="2434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gridSpan="2" vMerge="1">
                  <a:txBody>
                    <a:bodyPr/>
                    <a:lstStyle/>
                    <a:p>
                      <a:pPr marL="137160" marR="0" lvl="0" indent="0" algn="l" defTabSz="914400" rtl="0" eaLnBrk="0" fontAlgn="base" latinLnBrk="0" hangingPunct="0">
                        <a:lnSpc>
                          <a:spcPct val="100000"/>
                        </a:lnSpc>
                        <a:spcBef>
                          <a:spcPct val="0"/>
                        </a:spcBef>
                        <a:spcAft>
                          <a:spcPct val="0"/>
                        </a:spcAft>
                        <a:buClrTx/>
                        <a:buSzTx/>
                        <a:buFontTx/>
                        <a:buNone/>
                        <a:tabLst/>
                        <a:defRPr/>
                      </a:pPr>
                      <a:endParaRPr kumimoji="0" lang="en-US" sz="1700" b="0" i="0" u="none" strike="noStrike" cap="none" normalizeH="0" baseline="0" dirty="0">
                        <a:ln>
                          <a:noFill/>
                        </a:ln>
                        <a:solidFill>
                          <a:schemeClr val="tx1"/>
                        </a:solidFill>
                        <a:effectLst/>
                        <a:latin typeface="+mn-lt"/>
                        <a:ea typeface="MS PGothic" charset="0"/>
                        <a:cs typeface="Arial" charset="0"/>
                      </a:endParaRPr>
                    </a:p>
                  </a:txBody>
                  <a:tcPr marL="48681" marR="48681" marT="24341" marB="2434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hMerge="1" vMerge="1">
                  <a:txBody>
                    <a:bodyPr/>
                    <a:lstStyle/>
                    <a:p>
                      <a:pPr marL="137160" marR="0" lvl="0" indent="0" algn="l" defTabSz="914400" rtl="0" eaLnBrk="0" fontAlgn="base" latinLnBrk="0" hangingPunct="0">
                        <a:lnSpc>
                          <a:spcPct val="100000"/>
                        </a:lnSpc>
                        <a:spcBef>
                          <a:spcPct val="0"/>
                        </a:spcBef>
                        <a:spcAft>
                          <a:spcPct val="0"/>
                        </a:spcAft>
                        <a:buClrTx/>
                        <a:buSzTx/>
                        <a:buFontTx/>
                        <a:buNone/>
                        <a:tabLst/>
                        <a:defRPr/>
                      </a:pPr>
                      <a:endParaRPr kumimoji="0" lang="en-US" sz="1700" b="0" i="0" u="none" strike="noStrike" cap="none" normalizeH="0" baseline="0" dirty="0">
                        <a:ln>
                          <a:noFill/>
                        </a:ln>
                        <a:solidFill>
                          <a:schemeClr val="tx1"/>
                        </a:solidFill>
                        <a:effectLst/>
                        <a:latin typeface="+mn-lt"/>
                        <a:ea typeface="MS PGothic" charset="0"/>
                        <a:cs typeface="Arial" charset="0"/>
                      </a:endParaRPr>
                    </a:p>
                  </a:txBody>
                  <a:tcPr marL="48681" marR="48681" marT="24341" marB="2434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bl>
          </a:graphicData>
        </a:graphic>
      </p:graphicFrame>
      <p:pic>
        <p:nvPicPr>
          <p:cNvPr id="19" name="Picture 18">
            <a:extLst>
              <a:ext uri="{FF2B5EF4-FFF2-40B4-BE49-F238E27FC236}">
                <a16:creationId xmlns:a16="http://schemas.microsoft.com/office/drawing/2014/main" id="{19FC131A-0D17-4C37-A2F4-DB5636BCB3DD}"/>
              </a:ext>
            </a:extLst>
          </p:cNvPr>
          <p:cNvPicPr>
            <a:picLocks noChangeAspect="1"/>
          </p:cNvPicPr>
          <p:nvPr/>
        </p:nvPicPr>
        <p:blipFill rotWithShape="1">
          <a:blip r:embed="rId3">
            <a:extLst>
              <a:ext uri="{28A0092B-C50C-407E-A947-70E740481C1C}">
                <a14:useLocalDpi xmlns:a14="http://schemas.microsoft.com/office/drawing/2010/main" val="0"/>
              </a:ext>
            </a:extLst>
          </a:blip>
          <a:srcRect r="33158" b="34105"/>
          <a:stretch/>
        </p:blipFill>
        <p:spPr>
          <a:xfrm>
            <a:off x="6718847" y="4921239"/>
            <a:ext cx="2428753" cy="1940362"/>
          </a:xfrm>
          <a:prstGeom prst="rect">
            <a:avLst/>
          </a:prstGeom>
        </p:spPr>
      </p:pic>
      <p:sp>
        <p:nvSpPr>
          <p:cNvPr id="3" name="TextBox 2">
            <a:extLst>
              <a:ext uri="{FF2B5EF4-FFF2-40B4-BE49-F238E27FC236}">
                <a16:creationId xmlns:a16="http://schemas.microsoft.com/office/drawing/2014/main" id="{706BC35A-CA7D-4FF4-B711-7063E1E4DA4B}"/>
              </a:ext>
            </a:extLst>
          </p:cNvPr>
          <p:cNvSpPr txBox="1"/>
          <p:nvPr/>
        </p:nvSpPr>
        <p:spPr>
          <a:xfrm>
            <a:off x="358346" y="5671751"/>
            <a:ext cx="6240162" cy="738664"/>
          </a:xfrm>
          <a:prstGeom prst="rect">
            <a:avLst/>
          </a:prstGeom>
          <a:noFill/>
        </p:spPr>
        <p:txBody>
          <a:bodyPr wrap="square" rtlCol="0">
            <a:spAutoFit/>
          </a:bodyPr>
          <a:lstStyle/>
          <a:p>
            <a:r>
              <a:rPr lang="en-US" sz="1400" b="0" i="0" u="none" strike="noStrike" baseline="0" dirty="0">
                <a:solidFill>
                  <a:srgbClr val="000000"/>
                </a:solidFill>
                <a:latin typeface="Arial" panose="020B0604020202020204" pitchFamily="34" charset="0"/>
              </a:rPr>
              <a:t>Reimbursement is based on PPO contracted fees for PPO dentists, Premier contracted fees for Premier dentists and program allowance for non-Delta Dental dentists </a:t>
            </a:r>
            <a:endParaRPr lang="en-US" sz="1400" dirty="0"/>
          </a:p>
        </p:txBody>
      </p:sp>
    </p:spTree>
    <p:extLst>
      <p:ext uri="{BB962C8B-B14F-4D97-AF65-F5344CB8AC3E}">
        <p14:creationId xmlns:p14="http://schemas.microsoft.com/office/powerpoint/2010/main" val="8743301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DDC468BB-4697-4015-9C56-61503CBA9DF3}"/>
              </a:ext>
            </a:extLst>
          </p:cNvPr>
          <p:cNvSpPr>
            <a:spLocks noGrp="1"/>
          </p:cNvSpPr>
          <p:nvPr>
            <p:ph type="body" sz="quarter" idx="32"/>
          </p:nvPr>
        </p:nvSpPr>
        <p:spPr/>
        <p:txBody>
          <a:bodyPr/>
          <a:lstStyle/>
          <a:p>
            <a:r>
              <a:rPr lang="en-US" sz="4000" dirty="0"/>
              <a:t>Your PPO coverage – D &amp; P Care</a:t>
            </a:r>
          </a:p>
        </p:txBody>
      </p:sp>
      <p:sp>
        <p:nvSpPr>
          <p:cNvPr id="2" name="TextBox 1"/>
          <p:cNvSpPr txBox="1"/>
          <p:nvPr/>
        </p:nvSpPr>
        <p:spPr>
          <a:xfrm>
            <a:off x="12382500" y="3884083"/>
            <a:ext cx="184666" cy="369332"/>
          </a:xfrm>
          <a:prstGeom prst="rect">
            <a:avLst/>
          </a:prstGeom>
          <a:noFill/>
        </p:spPr>
        <p:txBody>
          <a:bodyPr wrap="none" rtlCol="0">
            <a:spAutoFit/>
          </a:bodyPr>
          <a:lstStyle/>
          <a:p>
            <a:endParaRPr lang="en-US" dirty="0"/>
          </a:p>
        </p:txBody>
      </p:sp>
      <p:sp>
        <p:nvSpPr>
          <p:cNvPr id="4" name="TextBox 3"/>
          <p:cNvSpPr txBox="1"/>
          <p:nvPr/>
        </p:nvSpPr>
        <p:spPr>
          <a:xfrm>
            <a:off x="173680" y="2062556"/>
            <a:ext cx="184666" cy="369332"/>
          </a:xfrm>
          <a:prstGeom prst="rect">
            <a:avLst/>
          </a:prstGeom>
          <a:noFill/>
        </p:spPr>
        <p:txBody>
          <a:bodyPr wrap="none" rtlCol="0">
            <a:spAutoFit/>
          </a:bodyPr>
          <a:lstStyle/>
          <a:p>
            <a:endParaRPr lang="en-US" dirty="0">
              <a:solidFill>
                <a:srgbClr val="008000"/>
              </a:solidFill>
            </a:endParaRPr>
          </a:p>
        </p:txBody>
      </p:sp>
      <p:pic>
        <p:nvPicPr>
          <p:cNvPr id="19" name="Picture 18">
            <a:extLst>
              <a:ext uri="{FF2B5EF4-FFF2-40B4-BE49-F238E27FC236}">
                <a16:creationId xmlns:a16="http://schemas.microsoft.com/office/drawing/2014/main" id="{19FC131A-0D17-4C37-A2F4-DB5636BCB3DD}"/>
              </a:ext>
            </a:extLst>
          </p:cNvPr>
          <p:cNvPicPr>
            <a:picLocks noChangeAspect="1"/>
          </p:cNvPicPr>
          <p:nvPr/>
        </p:nvPicPr>
        <p:blipFill rotWithShape="1">
          <a:blip r:embed="rId3">
            <a:extLst>
              <a:ext uri="{28A0092B-C50C-407E-A947-70E740481C1C}">
                <a14:useLocalDpi xmlns:a14="http://schemas.microsoft.com/office/drawing/2010/main" val="0"/>
              </a:ext>
            </a:extLst>
          </a:blip>
          <a:srcRect r="33158" b="34105"/>
          <a:stretch/>
        </p:blipFill>
        <p:spPr>
          <a:xfrm>
            <a:off x="6718847" y="4921239"/>
            <a:ext cx="2428753" cy="1940362"/>
          </a:xfrm>
          <a:prstGeom prst="rect">
            <a:avLst/>
          </a:prstGeom>
        </p:spPr>
      </p:pic>
      <p:graphicFrame>
        <p:nvGraphicFramePr>
          <p:cNvPr id="10" name="Group 45">
            <a:extLst>
              <a:ext uri="{FF2B5EF4-FFF2-40B4-BE49-F238E27FC236}">
                <a16:creationId xmlns:a16="http://schemas.microsoft.com/office/drawing/2014/main" id="{DB383375-ABA8-4A14-874C-268309B0FDF3}"/>
              </a:ext>
            </a:extLst>
          </p:cNvPr>
          <p:cNvGraphicFramePr>
            <a:graphicFrameLocks noGrp="1"/>
          </p:cNvGraphicFramePr>
          <p:nvPr>
            <p:extLst>
              <p:ext uri="{D42A27DB-BD31-4B8C-83A1-F6EECF244321}">
                <p14:modId xmlns:p14="http://schemas.microsoft.com/office/powerpoint/2010/main" val="3651890433"/>
              </p:ext>
            </p:extLst>
          </p:nvPr>
        </p:nvGraphicFramePr>
        <p:xfrm>
          <a:off x="766119" y="1039612"/>
          <a:ext cx="6957462" cy="4686914"/>
        </p:xfrm>
        <a:graphic>
          <a:graphicData uri="http://schemas.openxmlformats.org/drawingml/2006/table">
            <a:tbl>
              <a:tblPr/>
              <a:tblGrid>
                <a:gridCol w="2019702">
                  <a:extLst>
                    <a:ext uri="{9D8B030D-6E8A-4147-A177-3AD203B41FA5}">
                      <a16:colId xmlns:a16="http://schemas.microsoft.com/office/drawing/2014/main" val="20000"/>
                    </a:ext>
                  </a:extLst>
                </a:gridCol>
                <a:gridCol w="1645920">
                  <a:extLst>
                    <a:ext uri="{9D8B030D-6E8A-4147-A177-3AD203B41FA5}">
                      <a16:colId xmlns:a16="http://schemas.microsoft.com/office/drawing/2014/main" val="20001"/>
                    </a:ext>
                  </a:extLst>
                </a:gridCol>
                <a:gridCol w="1645920">
                  <a:extLst>
                    <a:ext uri="{9D8B030D-6E8A-4147-A177-3AD203B41FA5}">
                      <a16:colId xmlns:a16="http://schemas.microsoft.com/office/drawing/2014/main" val="20002"/>
                    </a:ext>
                  </a:extLst>
                </a:gridCol>
                <a:gridCol w="1645920">
                  <a:extLst>
                    <a:ext uri="{9D8B030D-6E8A-4147-A177-3AD203B41FA5}">
                      <a16:colId xmlns:a16="http://schemas.microsoft.com/office/drawing/2014/main" val="20003"/>
                    </a:ext>
                  </a:extLst>
                </a:gridCol>
              </a:tblGrid>
              <a:tr h="576392">
                <a:tc rowSpan="2">
                  <a:txBody>
                    <a:bodyPr/>
                    <a:lstStyle/>
                    <a:p>
                      <a:pPr marL="137160" marR="0" lvl="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bg1"/>
                        </a:solidFill>
                        <a:effectLst/>
                        <a:latin typeface="+mn-lt"/>
                        <a:ea typeface="MS PGothic" charset="0"/>
                        <a:cs typeface="MS PGothic" charset="0"/>
                      </a:endParaRPr>
                    </a:p>
                  </a:txBody>
                  <a:tcPr marL="50244" marR="50244" marT="25122" marB="2512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gridSpan="3">
                  <a:txBody>
                    <a:bodyPr/>
                    <a:lstStyle/>
                    <a:p>
                      <a:pPr marL="137160" marR="0" lvl="0" indent="0" algn="ctr" defTabSz="914400" rtl="0" eaLnBrk="0" fontAlgn="base" latinLnBrk="0" hangingPunct="0">
                        <a:lnSpc>
                          <a:spcPct val="100000"/>
                        </a:lnSpc>
                        <a:spcBef>
                          <a:spcPct val="0"/>
                        </a:spcBef>
                        <a:spcAft>
                          <a:spcPct val="0"/>
                        </a:spcAft>
                        <a:buClrTx/>
                        <a:buSzTx/>
                        <a:buFontTx/>
                        <a:buNone/>
                        <a:tabLst/>
                        <a:defRPr/>
                      </a:pPr>
                      <a:r>
                        <a:rPr kumimoji="0" lang="en-US" sz="2200" b="1" i="0" u="none" strike="noStrike" cap="none" normalizeH="0" baseline="0" dirty="0">
                          <a:ln>
                            <a:noFill/>
                          </a:ln>
                          <a:solidFill>
                            <a:schemeClr val="bg1"/>
                          </a:solidFill>
                          <a:effectLst/>
                          <a:latin typeface="+mn-lt"/>
                          <a:ea typeface="MS PGothic" charset="0"/>
                          <a:cs typeface="MS PGothic" charset="0"/>
                        </a:rPr>
                        <a:t>Delta Dental PPO</a:t>
                      </a:r>
                      <a:endParaRPr kumimoji="0" lang="en-US" sz="2200" b="1" i="0" u="none" strike="noStrike" cap="none" normalizeH="0" baseline="30000" dirty="0">
                        <a:ln>
                          <a:noFill/>
                        </a:ln>
                        <a:solidFill>
                          <a:schemeClr val="bg1"/>
                        </a:solidFill>
                        <a:effectLst/>
                        <a:latin typeface="+mn-lt"/>
                        <a:ea typeface="MS PGothic" charset="0"/>
                        <a:cs typeface="MS PGothic" charset="0"/>
                      </a:endParaRPr>
                    </a:p>
                  </a:txBody>
                  <a:tcPr marL="50244" marR="50244" marT="25122" marB="2512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3A923D"/>
                    </a:solidFill>
                  </a:tcPr>
                </a:tc>
                <a:tc hMerge="1">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30000" dirty="0">
                        <a:ln>
                          <a:noFill/>
                        </a:ln>
                        <a:solidFill>
                          <a:schemeClr val="bg1"/>
                        </a:solidFill>
                        <a:effectLst/>
                        <a:latin typeface="+mn-lt"/>
                        <a:ea typeface="MS PGothic" charset="0"/>
                        <a:cs typeface="MS PGothic" charset="0"/>
                      </a:endParaRPr>
                    </a:p>
                  </a:txBody>
                  <a:tcPr marL="50244" marR="50244" marT="25122" marB="251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A923D"/>
                    </a:solidFill>
                  </a:tcPr>
                </a:tc>
                <a:tc hMerge="1">
                  <a:txBody>
                    <a:bodyPr/>
                    <a:lstStyle/>
                    <a:p>
                      <a:pPr marL="13716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cap="none" normalizeH="0" baseline="30000" dirty="0">
                        <a:ln>
                          <a:noFill/>
                        </a:ln>
                        <a:solidFill>
                          <a:schemeClr val="bg1"/>
                        </a:solidFill>
                        <a:effectLst/>
                        <a:latin typeface="+mn-lt"/>
                        <a:ea typeface="MS PGothic" charset="0"/>
                        <a:cs typeface="MS PGothic" charset="0"/>
                      </a:endParaRPr>
                    </a:p>
                  </a:txBody>
                  <a:tcPr marL="50244" marR="50244" marT="25122" marB="25122" anchor="ctr" horzOverflow="overflow">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3A923D"/>
                    </a:solidFill>
                  </a:tcPr>
                </a:tc>
                <a:extLst>
                  <a:ext uri="{0D108BD9-81ED-4DB2-BD59-A6C34878D82A}">
                    <a16:rowId xmlns:a16="http://schemas.microsoft.com/office/drawing/2014/main" val="10000"/>
                  </a:ext>
                </a:extLst>
              </a:tr>
              <a:tr h="751562">
                <a:tc vMerge="1">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bg1"/>
                        </a:solidFill>
                        <a:effectLst/>
                        <a:latin typeface="+mn-lt"/>
                        <a:ea typeface="MS PGothic" charset="0"/>
                        <a:cs typeface="MS PGothic" charset="0"/>
                      </a:endParaRPr>
                    </a:p>
                  </a:txBody>
                  <a:tcPr marL="50244" marR="50244" marT="25122" marB="251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37160" marR="0" lvl="0" indent="0" algn="l" defTabSz="914400" rtl="0" eaLnBrk="0" fontAlgn="base" latinLnBrk="0" hangingPunct="0">
                        <a:lnSpc>
                          <a:spcPct val="100000"/>
                        </a:lnSpc>
                        <a:spcBef>
                          <a:spcPct val="0"/>
                        </a:spcBef>
                        <a:spcAft>
                          <a:spcPct val="0"/>
                        </a:spcAft>
                        <a:buClrTx/>
                        <a:buSzTx/>
                        <a:buFontTx/>
                        <a:buNone/>
                        <a:tabLst/>
                      </a:pPr>
                      <a:r>
                        <a:rPr kumimoji="0" lang="en-US" sz="2500" b="0" i="0" u="none" strike="noStrike" cap="none" normalizeH="0" baseline="30000" dirty="0">
                          <a:ln>
                            <a:noFill/>
                          </a:ln>
                          <a:solidFill>
                            <a:schemeClr val="bg1"/>
                          </a:solidFill>
                          <a:effectLst/>
                          <a:latin typeface="+mn-lt"/>
                          <a:ea typeface="MS PGothic" charset="0"/>
                          <a:cs typeface="MS PGothic" charset="0"/>
                        </a:rPr>
                        <a:t>PPO dentist</a:t>
                      </a:r>
                    </a:p>
                  </a:txBody>
                  <a:tcPr marL="50244" marR="50244" marT="182880" marB="5486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FBC4A"/>
                    </a:solidFill>
                  </a:tcPr>
                </a:tc>
                <a:tc>
                  <a:txBody>
                    <a:bodyPr/>
                    <a:lstStyle/>
                    <a:p>
                      <a:pPr marL="137160" marR="0" lvl="0" indent="0" algn="l" defTabSz="914400" rtl="0" eaLnBrk="0" fontAlgn="base" latinLnBrk="0" hangingPunct="0">
                        <a:lnSpc>
                          <a:spcPct val="100000"/>
                        </a:lnSpc>
                        <a:spcBef>
                          <a:spcPct val="0"/>
                        </a:spcBef>
                        <a:spcAft>
                          <a:spcPct val="0"/>
                        </a:spcAft>
                        <a:buClrTx/>
                        <a:buSzTx/>
                        <a:buFontTx/>
                        <a:buNone/>
                        <a:tabLst/>
                      </a:pPr>
                      <a:r>
                        <a:rPr kumimoji="0" lang="en-US" sz="2500" b="0" i="0" u="none" strike="noStrike" kern="1200" cap="none" normalizeH="0" baseline="30000" dirty="0">
                          <a:ln>
                            <a:noFill/>
                          </a:ln>
                          <a:solidFill>
                            <a:schemeClr val="bg1"/>
                          </a:solidFill>
                          <a:effectLst/>
                          <a:latin typeface="+mn-lt"/>
                          <a:ea typeface="MS PGothic" charset="0"/>
                          <a:cs typeface="MS PGothic" charset="0"/>
                        </a:rPr>
                        <a:t>Premier dentist</a:t>
                      </a:r>
                    </a:p>
                  </a:txBody>
                  <a:tcPr marL="50244" marR="50244" marT="182880" marB="5486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FBC4A"/>
                    </a:solidFill>
                  </a:tcPr>
                </a:tc>
                <a:tc>
                  <a:txBody>
                    <a:bodyPr/>
                    <a:lstStyle/>
                    <a:p>
                      <a:pPr marL="137160" marR="0" lvl="0" indent="0" algn="l" defTabSz="914400" rtl="0" eaLnBrk="0" fontAlgn="base" latinLnBrk="0" hangingPunct="0">
                        <a:lnSpc>
                          <a:spcPct val="100000"/>
                        </a:lnSpc>
                        <a:spcBef>
                          <a:spcPct val="0"/>
                        </a:spcBef>
                        <a:spcAft>
                          <a:spcPct val="0"/>
                        </a:spcAft>
                        <a:buClrTx/>
                        <a:buSzTx/>
                        <a:buFontTx/>
                        <a:buNone/>
                        <a:tabLst/>
                      </a:pPr>
                      <a:r>
                        <a:rPr kumimoji="0" lang="en-US" sz="2500" b="0" i="0" u="none" strike="noStrike" kern="1200" cap="none" normalizeH="0" baseline="30000" dirty="0">
                          <a:ln>
                            <a:noFill/>
                          </a:ln>
                          <a:solidFill>
                            <a:schemeClr val="bg1"/>
                          </a:solidFill>
                          <a:effectLst/>
                          <a:latin typeface="+mn-lt"/>
                          <a:ea typeface="MS PGothic" charset="0"/>
                          <a:cs typeface="MS PGothic" charset="0"/>
                        </a:rPr>
                        <a:t>Non–Delta Dental dentist</a:t>
                      </a:r>
                    </a:p>
                  </a:txBody>
                  <a:tcPr marL="50244" marR="50244" marT="182880" marB="5486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FBC4A"/>
                    </a:solidFill>
                  </a:tcPr>
                </a:tc>
                <a:extLst>
                  <a:ext uri="{0D108BD9-81ED-4DB2-BD59-A6C34878D82A}">
                    <a16:rowId xmlns:a16="http://schemas.microsoft.com/office/drawing/2014/main" val="10001"/>
                  </a:ext>
                </a:extLst>
              </a:tr>
              <a:tr h="781308">
                <a:tc>
                  <a:txBody>
                    <a:bodyPr/>
                    <a:lstStyle/>
                    <a:p>
                      <a:pPr marL="13716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mn-lt"/>
                          <a:ea typeface="MS PGothic" charset="0"/>
                          <a:cs typeface="MS PGothic" charset="0"/>
                        </a:rPr>
                        <a:t>Dental exam</a:t>
                      </a:r>
                      <a:endParaRPr kumimoji="0" lang="en-US" sz="2000" b="1" i="0" u="none" strike="noStrike" kern="1200" cap="none" normalizeH="0" baseline="0" dirty="0">
                        <a:ln>
                          <a:noFill/>
                        </a:ln>
                        <a:solidFill>
                          <a:schemeClr val="tx1"/>
                        </a:solidFill>
                        <a:effectLst/>
                        <a:latin typeface="+mn-lt"/>
                        <a:ea typeface="MS PGothic" charset="0"/>
                        <a:cs typeface="Arial" charset="0"/>
                      </a:endParaRPr>
                    </a:p>
                  </a:txBody>
                  <a:tcPr marL="50244" marR="50244" marT="25122" marB="2512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EBCA"/>
                    </a:solidFill>
                  </a:tcPr>
                </a:tc>
                <a:tc>
                  <a:txBody>
                    <a:bodyPr/>
                    <a:lstStyle/>
                    <a:p>
                      <a:pPr marL="137160" marR="0" lvl="0" indent="0" algn="l" defTabSz="914400" rtl="0" eaLnBrk="0" fontAlgn="base" latinLnBrk="0" hangingPunct="0">
                        <a:lnSpc>
                          <a:spcPct val="100000"/>
                        </a:lnSpc>
                        <a:spcBef>
                          <a:spcPct val="0"/>
                        </a:spcBef>
                        <a:spcAft>
                          <a:spcPct val="0"/>
                        </a:spcAft>
                        <a:buClrTx/>
                        <a:buSzTx/>
                        <a:buFontTx/>
                        <a:buNone/>
                        <a:tabLst/>
                      </a:pPr>
                      <a:r>
                        <a:rPr kumimoji="0" lang="en-US" sz="1900" b="0" i="0" u="none" strike="noStrike" kern="1200" cap="none" normalizeH="0" baseline="0" dirty="0">
                          <a:ln>
                            <a:noFill/>
                          </a:ln>
                          <a:solidFill>
                            <a:schemeClr val="tx1"/>
                          </a:solidFill>
                          <a:effectLst/>
                          <a:latin typeface="+mn-lt"/>
                          <a:ea typeface="MS PGothic" charset="0"/>
                          <a:cs typeface="Arial" charset="0"/>
                        </a:rPr>
                        <a:t>70-100%</a:t>
                      </a:r>
                    </a:p>
                  </a:txBody>
                  <a:tcPr marL="50244" marR="50244" marT="25122" marB="2512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137160" marR="0" lvl="0" indent="0" algn="l" defTabSz="914400" rtl="0" eaLnBrk="0" fontAlgn="base" latinLnBrk="0" hangingPunct="0">
                        <a:lnSpc>
                          <a:spcPct val="100000"/>
                        </a:lnSpc>
                        <a:spcBef>
                          <a:spcPct val="0"/>
                        </a:spcBef>
                        <a:spcAft>
                          <a:spcPct val="0"/>
                        </a:spcAft>
                        <a:buClrTx/>
                        <a:buSzTx/>
                        <a:buFontTx/>
                        <a:buNone/>
                        <a:tabLst/>
                      </a:pPr>
                      <a:r>
                        <a:rPr kumimoji="0" lang="en-US" sz="1900" b="0" i="0" u="none" strike="noStrike" kern="1200" cap="none" normalizeH="0" baseline="0" dirty="0">
                          <a:ln>
                            <a:noFill/>
                          </a:ln>
                          <a:solidFill>
                            <a:schemeClr val="tx1"/>
                          </a:solidFill>
                          <a:effectLst/>
                          <a:latin typeface="+mn-lt"/>
                          <a:ea typeface="MS PGothic" charset="0"/>
                          <a:cs typeface="Arial" charset="0"/>
                        </a:rPr>
                        <a:t>70-100%</a:t>
                      </a:r>
                    </a:p>
                  </a:txBody>
                  <a:tcPr marL="50244" marR="50244" marT="25122" marB="2512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137160" marR="0" lvl="0" indent="0" algn="l" defTabSz="914400" rtl="0" eaLnBrk="0" fontAlgn="base" latinLnBrk="0" hangingPunct="0">
                        <a:lnSpc>
                          <a:spcPct val="100000"/>
                        </a:lnSpc>
                        <a:spcBef>
                          <a:spcPct val="0"/>
                        </a:spcBef>
                        <a:spcAft>
                          <a:spcPct val="0"/>
                        </a:spcAft>
                        <a:buClrTx/>
                        <a:buSzTx/>
                        <a:buFontTx/>
                        <a:buNone/>
                        <a:tabLst/>
                      </a:pPr>
                      <a:r>
                        <a:rPr kumimoji="0" lang="en-US" sz="1900" b="0" i="0" u="none" strike="noStrike" kern="1200" cap="none" normalizeH="0" baseline="0" dirty="0">
                          <a:ln>
                            <a:noFill/>
                          </a:ln>
                          <a:solidFill>
                            <a:schemeClr val="tx1"/>
                          </a:solidFill>
                          <a:effectLst/>
                          <a:latin typeface="+mn-lt"/>
                          <a:ea typeface="MS PGothic" charset="0"/>
                          <a:cs typeface="Arial" charset="0"/>
                        </a:rPr>
                        <a:t>70-100%</a:t>
                      </a:r>
                    </a:p>
                  </a:txBody>
                  <a:tcPr marL="50244" marR="50244" marT="25122" marB="2512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517182">
                <a:tc>
                  <a:txBody>
                    <a:bodyPr/>
                    <a:lstStyle/>
                    <a:p>
                      <a:pPr marL="13716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kern="1200" cap="none" normalizeH="0" baseline="0" dirty="0">
                          <a:ln>
                            <a:noFill/>
                          </a:ln>
                          <a:solidFill>
                            <a:schemeClr val="tx1"/>
                          </a:solidFill>
                          <a:effectLst/>
                          <a:latin typeface="+mn-lt"/>
                          <a:ea typeface="MS PGothic" charset="0"/>
                          <a:cs typeface="MS PGothic" charset="0"/>
                        </a:rPr>
                        <a:t>Child cleaning</a:t>
                      </a:r>
                      <a:endParaRPr kumimoji="0" lang="en-US" sz="2000" b="1" i="0" u="none" strike="noStrike" kern="1200" cap="none" normalizeH="0" baseline="0" dirty="0">
                        <a:ln>
                          <a:noFill/>
                        </a:ln>
                        <a:solidFill>
                          <a:schemeClr val="tx1"/>
                        </a:solidFill>
                        <a:effectLst/>
                        <a:latin typeface="+mn-lt"/>
                        <a:ea typeface="MS PGothic" charset="0"/>
                        <a:cs typeface="Arial" charset="0"/>
                      </a:endParaRPr>
                    </a:p>
                  </a:txBody>
                  <a:tcPr marL="50244" marR="50244" marT="25122" marB="2512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EBCA"/>
                    </a:solidFill>
                  </a:tcPr>
                </a:tc>
                <a:tc>
                  <a:txBody>
                    <a:bodyPr/>
                    <a:lstStyle/>
                    <a:p>
                      <a:pPr marL="137160" marR="0" lvl="0" indent="0" algn="l" defTabSz="914400" rtl="0" eaLnBrk="0" fontAlgn="base" latinLnBrk="0" hangingPunct="0">
                        <a:lnSpc>
                          <a:spcPct val="100000"/>
                        </a:lnSpc>
                        <a:spcBef>
                          <a:spcPct val="0"/>
                        </a:spcBef>
                        <a:spcAft>
                          <a:spcPct val="0"/>
                        </a:spcAft>
                        <a:buClrTx/>
                        <a:buSzTx/>
                        <a:buFontTx/>
                        <a:buNone/>
                        <a:tabLst/>
                        <a:defRPr/>
                      </a:pPr>
                      <a:r>
                        <a:rPr kumimoji="0" lang="en-US" sz="1900" b="0" i="0" u="none" strike="noStrike" cap="none" normalizeH="0" baseline="0" dirty="0">
                          <a:ln>
                            <a:noFill/>
                          </a:ln>
                          <a:solidFill>
                            <a:schemeClr val="tx1"/>
                          </a:solidFill>
                          <a:effectLst/>
                          <a:latin typeface="+mn-lt"/>
                          <a:ea typeface="MS PGothic" charset="0"/>
                          <a:cs typeface="Arial" charset="0"/>
                        </a:rPr>
                        <a:t>70-100%</a:t>
                      </a:r>
                    </a:p>
                  </a:txBody>
                  <a:tcPr marL="50244" marR="50244" marT="25122" marB="2512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137160" marR="0" lvl="0" indent="0" algn="l" defTabSz="914400" rtl="0" eaLnBrk="0" fontAlgn="base" latinLnBrk="0" hangingPunct="0">
                        <a:lnSpc>
                          <a:spcPct val="100000"/>
                        </a:lnSpc>
                        <a:spcBef>
                          <a:spcPct val="0"/>
                        </a:spcBef>
                        <a:spcAft>
                          <a:spcPct val="0"/>
                        </a:spcAft>
                        <a:buClrTx/>
                        <a:buSzTx/>
                        <a:buFontTx/>
                        <a:buNone/>
                        <a:tabLst/>
                        <a:defRPr/>
                      </a:pPr>
                      <a:r>
                        <a:rPr kumimoji="0" lang="en-US" sz="1900" b="0" i="0" u="none" strike="noStrike" kern="1200" cap="none" normalizeH="0" baseline="0" dirty="0">
                          <a:ln>
                            <a:noFill/>
                          </a:ln>
                          <a:solidFill>
                            <a:schemeClr val="tx1"/>
                          </a:solidFill>
                          <a:effectLst/>
                          <a:latin typeface="+mn-lt"/>
                          <a:ea typeface="MS PGothic" charset="0"/>
                          <a:cs typeface="Arial" charset="0"/>
                        </a:rPr>
                        <a:t>70-100%</a:t>
                      </a:r>
                    </a:p>
                  </a:txBody>
                  <a:tcPr marL="50244" marR="50244" marT="25122" marB="2512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137160" marR="0" lvl="0" indent="0" algn="l" defTabSz="914400" rtl="0" eaLnBrk="0" fontAlgn="base" latinLnBrk="0" hangingPunct="0">
                        <a:lnSpc>
                          <a:spcPct val="100000"/>
                        </a:lnSpc>
                        <a:spcBef>
                          <a:spcPct val="0"/>
                        </a:spcBef>
                        <a:spcAft>
                          <a:spcPct val="0"/>
                        </a:spcAft>
                        <a:buClrTx/>
                        <a:buSzTx/>
                        <a:buFontTx/>
                        <a:buNone/>
                        <a:tabLst/>
                        <a:defRPr/>
                      </a:pPr>
                      <a:r>
                        <a:rPr kumimoji="0" lang="en-US" sz="1900" b="0" i="0" u="none" strike="noStrike" kern="1200" cap="none" normalizeH="0" baseline="0" dirty="0">
                          <a:ln>
                            <a:noFill/>
                          </a:ln>
                          <a:solidFill>
                            <a:schemeClr val="tx1"/>
                          </a:solidFill>
                          <a:effectLst/>
                          <a:latin typeface="+mn-lt"/>
                          <a:ea typeface="MS PGothic" charset="0"/>
                          <a:cs typeface="Arial" charset="0"/>
                        </a:rPr>
                        <a:t>70-100^</a:t>
                      </a:r>
                    </a:p>
                  </a:txBody>
                  <a:tcPr marL="50244" marR="50244" marT="25122" marB="2512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539439">
                <a:tc>
                  <a:txBody>
                    <a:bodyPr/>
                    <a:lstStyle/>
                    <a:p>
                      <a:pPr marL="13716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mn-lt"/>
                          <a:ea typeface="MS PGothic" charset="0"/>
                          <a:cs typeface="MS PGothic" charset="0"/>
                        </a:rPr>
                        <a:t>Adult cleaning</a:t>
                      </a:r>
                    </a:p>
                  </a:txBody>
                  <a:tcPr marL="50244" marR="50244" marT="25122" marB="2512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EBCA"/>
                    </a:solidFill>
                  </a:tcPr>
                </a:tc>
                <a:tc>
                  <a:txBody>
                    <a:bodyPr/>
                    <a:lstStyle/>
                    <a:p>
                      <a:pPr marL="137160" marR="0" lvl="0" indent="0" algn="l" defTabSz="914400" rtl="0" eaLnBrk="0" fontAlgn="base" latinLnBrk="0" hangingPunct="0">
                        <a:lnSpc>
                          <a:spcPct val="100000"/>
                        </a:lnSpc>
                        <a:spcBef>
                          <a:spcPct val="0"/>
                        </a:spcBef>
                        <a:spcAft>
                          <a:spcPct val="0"/>
                        </a:spcAft>
                        <a:buClrTx/>
                        <a:buSzTx/>
                        <a:buFontTx/>
                        <a:buNone/>
                        <a:tabLst/>
                        <a:defRPr/>
                      </a:pPr>
                      <a:r>
                        <a:rPr kumimoji="0" lang="en-US" sz="1900" b="0" i="0" u="none" strike="noStrike" cap="none" normalizeH="0" baseline="0" dirty="0">
                          <a:ln>
                            <a:noFill/>
                          </a:ln>
                          <a:solidFill>
                            <a:schemeClr val="tx1"/>
                          </a:solidFill>
                          <a:effectLst/>
                          <a:latin typeface="+mn-lt"/>
                          <a:ea typeface="MS PGothic" charset="0"/>
                          <a:cs typeface="Arial" charset="0"/>
                        </a:rPr>
                        <a:t>70-100%</a:t>
                      </a:r>
                    </a:p>
                  </a:txBody>
                  <a:tcPr marL="50244" marR="50244" marT="25122" marB="2512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137160" marR="0" lvl="0" indent="0" algn="l" defTabSz="914400" rtl="0" eaLnBrk="0" fontAlgn="base" latinLnBrk="0" hangingPunct="0">
                        <a:lnSpc>
                          <a:spcPct val="100000"/>
                        </a:lnSpc>
                        <a:spcBef>
                          <a:spcPct val="0"/>
                        </a:spcBef>
                        <a:spcAft>
                          <a:spcPct val="0"/>
                        </a:spcAft>
                        <a:buClrTx/>
                        <a:buSzTx/>
                        <a:buFontTx/>
                        <a:buNone/>
                        <a:tabLst/>
                        <a:defRPr/>
                      </a:pPr>
                      <a:r>
                        <a:rPr kumimoji="0" lang="en-US" sz="1900" b="0" i="0" u="none" strike="noStrike" kern="1200" cap="none" normalizeH="0" baseline="0" dirty="0">
                          <a:ln>
                            <a:noFill/>
                          </a:ln>
                          <a:solidFill>
                            <a:schemeClr val="tx1"/>
                          </a:solidFill>
                          <a:effectLst/>
                          <a:latin typeface="+mn-lt"/>
                          <a:ea typeface="MS PGothic" charset="0"/>
                          <a:cs typeface="Arial" charset="0"/>
                        </a:rPr>
                        <a:t>70-100%</a:t>
                      </a:r>
                    </a:p>
                  </a:txBody>
                  <a:tcPr marL="50244" marR="50244" marT="25122" marB="2512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137160" marR="0" lvl="0" indent="0" algn="l" defTabSz="914400" rtl="0" eaLnBrk="0" fontAlgn="base" latinLnBrk="0" hangingPunct="0">
                        <a:lnSpc>
                          <a:spcPct val="100000"/>
                        </a:lnSpc>
                        <a:spcBef>
                          <a:spcPct val="0"/>
                        </a:spcBef>
                        <a:spcAft>
                          <a:spcPct val="0"/>
                        </a:spcAft>
                        <a:buClrTx/>
                        <a:buSzTx/>
                        <a:buFontTx/>
                        <a:buNone/>
                        <a:tabLst/>
                        <a:defRPr/>
                      </a:pPr>
                      <a:r>
                        <a:rPr kumimoji="0" lang="en-US" sz="1900" b="0" i="0" u="none" strike="noStrike" kern="1200" cap="none" normalizeH="0" baseline="0" dirty="0">
                          <a:ln>
                            <a:noFill/>
                          </a:ln>
                          <a:solidFill>
                            <a:schemeClr val="tx1"/>
                          </a:solidFill>
                          <a:effectLst/>
                          <a:latin typeface="+mn-lt"/>
                          <a:ea typeface="MS PGothic" charset="0"/>
                          <a:cs typeface="Arial" charset="0"/>
                        </a:rPr>
                        <a:t>70-100%</a:t>
                      </a:r>
                    </a:p>
                  </a:txBody>
                  <a:tcPr marL="50244" marR="50244" marT="25122" marB="2512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617347">
                <a:tc>
                  <a:txBody>
                    <a:bodyPr/>
                    <a:lstStyle/>
                    <a:p>
                      <a:pPr marL="13716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mn-lt"/>
                          <a:ea typeface="MS PGothic" charset="0"/>
                          <a:cs typeface="MS PGothic" charset="0"/>
                        </a:rPr>
                        <a:t>Sealants</a:t>
                      </a:r>
                      <a:br>
                        <a:rPr kumimoji="0" lang="en-US" sz="2000" b="1" i="0" u="none" strike="noStrike" cap="none" normalizeH="0" baseline="0" dirty="0">
                          <a:ln>
                            <a:noFill/>
                          </a:ln>
                          <a:solidFill>
                            <a:schemeClr val="tx1"/>
                          </a:solidFill>
                          <a:effectLst/>
                          <a:latin typeface="+mn-lt"/>
                          <a:ea typeface="MS PGothic" charset="0"/>
                          <a:cs typeface="MS PGothic" charset="0"/>
                        </a:rPr>
                      </a:br>
                      <a:endParaRPr kumimoji="0" lang="en-US" sz="1600" b="0" i="0" u="none" strike="noStrike" kern="1200" cap="none" normalizeH="0" baseline="0" dirty="0">
                        <a:ln>
                          <a:noFill/>
                        </a:ln>
                        <a:solidFill>
                          <a:schemeClr val="tx1"/>
                        </a:solidFill>
                        <a:effectLst/>
                        <a:latin typeface="+mn-lt"/>
                        <a:ea typeface="MS PGothic" charset="0"/>
                        <a:cs typeface="Arial" charset="0"/>
                      </a:endParaRPr>
                    </a:p>
                  </a:txBody>
                  <a:tcPr marL="50244" marR="50244" marT="25122" marB="2512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EBCA"/>
                    </a:solidFill>
                  </a:tcPr>
                </a:tc>
                <a:tc>
                  <a:txBody>
                    <a:bodyPr/>
                    <a:lstStyle/>
                    <a:p>
                      <a:pPr marL="137160" marR="0" lvl="0" indent="0" algn="l" defTabSz="914400" rtl="0" eaLnBrk="0" fontAlgn="base" latinLnBrk="0" hangingPunct="0">
                        <a:lnSpc>
                          <a:spcPct val="100000"/>
                        </a:lnSpc>
                        <a:spcBef>
                          <a:spcPct val="0"/>
                        </a:spcBef>
                        <a:spcAft>
                          <a:spcPct val="0"/>
                        </a:spcAft>
                        <a:buClrTx/>
                        <a:buSzTx/>
                        <a:buFontTx/>
                        <a:buNone/>
                        <a:tabLst/>
                        <a:defRPr/>
                      </a:pPr>
                      <a:r>
                        <a:rPr kumimoji="0" lang="en-US" sz="1900" b="0" i="0" u="none" strike="noStrike" cap="none" normalizeH="0" baseline="0" dirty="0">
                          <a:ln>
                            <a:noFill/>
                          </a:ln>
                          <a:solidFill>
                            <a:schemeClr val="tx1"/>
                          </a:solidFill>
                          <a:effectLst/>
                          <a:latin typeface="+mn-lt"/>
                          <a:ea typeface="MS PGothic" charset="0"/>
                          <a:cs typeface="Arial" charset="0"/>
                        </a:rPr>
                        <a:t>70-100%</a:t>
                      </a:r>
                    </a:p>
                  </a:txBody>
                  <a:tcPr marL="50244" marR="50244" marT="25122" marB="2512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137160" marR="0" lvl="0" indent="0" algn="l" defTabSz="914400" rtl="0" eaLnBrk="0" fontAlgn="base" latinLnBrk="0" hangingPunct="0">
                        <a:lnSpc>
                          <a:spcPct val="100000"/>
                        </a:lnSpc>
                        <a:spcBef>
                          <a:spcPct val="0"/>
                        </a:spcBef>
                        <a:spcAft>
                          <a:spcPct val="0"/>
                        </a:spcAft>
                        <a:buClrTx/>
                        <a:buSzTx/>
                        <a:buFontTx/>
                        <a:buNone/>
                        <a:tabLst/>
                        <a:defRPr/>
                      </a:pPr>
                      <a:r>
                        <a:rPr kumimoji="0" lang="en-US" sz="1900" b="0" i="0" u="none" strike="noStrike" kern="1200" cap="none" normalizeH="0" baseline="0" dirty="0">
                          <a:ln>
                            <a:noFill/>
                          </a:ln>
                          <a:solidFill>
                            <a:schemeClr val="tx1"/>
                          </a:solidFill>
                          <a:effectLst/>
                          <a:latin typeface="+mn-lt"/>
                          <a:ea typeface="MS PGothic" charset="0"/>
                          <a:cs typeface="Arial" charset="0"/>
                        </a:rPr>
                        <a:t>70-100%</a:t>
                      </a:r>
                    </a:p>
                  </a:txBody>
                  <a:tcPr marL="50244" marR="50244" marT="25122" marB="2512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137160" marR="0" lvl="0" indent="0" algn="l" defTabSz="914400" rtl="0" eaLnBrk="0" fontAlgn="base" latinLnBrk="0" hangingPunct="0">
                        <a:lnSpc>
                          <a:spcPct val="100000"/>
                        </a:lnSpc>
                        <a:spcBef>
                          <a:spcPct val="0"/>
                        </a:spcBef>
                        <a:spcAft>
                          <a:spcPct val="0"/>
                        </a:spcAft>
                        <a:buClrTx/>
                        <a:buSzTx/>
                        <a:buFontTx/>
                        <a:buNone/>
                        <a:tabLst/>
                        <a:defRPr/>
                      </a:pPr>
                      <a:r>
                        <a:rPr kumimoji="0" lang="en-US" sz="1900" b="0" i="0" u="none" strike="noStrike" kern="1200" cap="none" normalizeH="0" baseline="0" dirty="0">
                          <a:ln>
                            <a:noFill/>
                          </a:ln>
                          <a:solidFill>
                            <a:schemeClr val="tx1"/>
                          </a:solidFill>
                          <a:effectLst/>
                          <a:latin typeface="+mn-lt"/>
                          <a:ea typeface="MS PGothic" charset="0"/>
                          <a:cs typeface="Arial" charset="0"/>
                        </a:rPr>
                        <a:t>70-100%</a:t>
                      </a:r>
                    </a:p>
                  </a:txBody>
                  <a:tcPr marL="50244" marR="50244" marT="25122" marB="2512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896079">
                <a:tc>
                  <a:txBody>
                    <a:bodyPr/>
                    <a:lstStyle/>
                    <a:p>
                      <a:pPr marL="137160" marR="0" lvl="0" indent="0" algn="l" defTabSz="914400" rtl="0" eaLnBrk="0" fontAlgn="base" latinLnBrk="0" hangingPunct="0">
                        <a:lnSpc>
                          <a:spcPct val="100000"/>
                        </a:lnSpc>
                        <a:spcBef>
                          <a:spcPts val="600"/>
                        </a:spcBef>
                        <a:spcAft>
                          <a:spcPct val="0"/>
                        </a:spcAft>
                        <a:buClrTx/>
                        <a:buSzTx/>
                        <a:buFontTx/>
                        <a:buNone/>
                        <a:tabLst/>
                      </a:pPr>
                      <a:r>
                        <a:rPr kumimoji="0" lang="en-US" sz="2000" b="1" i="0" u="none" strike="noStrike" cap="none" normalizeH="0" baseline="0" dirty="0">
                          <a:ln>
                            <a:noFill/>
                          </a:ln>
                          <a:solidFill>
                            <a:schemeClr val="tx1"/>
                          </a:solidFill>
                          <a:effectLst/>
                          <a:latin typeface="+mn-lt"/>
                          <a:ea typeface="MS PGothic" charset="0"/>
                          <a:cs typeface="MS PGothic" charset="0"/>
                        </a:rPr>
                        <a:t>Fluoride treatment</a:t>
                      </a:r>
                      <a:br>
                        <a:rPr kumimoji="0" lang="en-US" sz="2000" b="1" i="0" u="none" strike="noStrike" cap="none" normalizeH="0" baseline="0" dirty="0">
                          <a:ln>
                            <a:noFill/>
                          </a:ln>
                          <a:solidFill>
                            <a:schemeClr val="tx1"/>
                          </a:solidFill>
                          <a:effectLst/>
                          <a:latin typeface="+mn-lt"/>
                          <a:ea typeface="MS PGothic" charset="0"/>
                          <a:cs typeface="MS PGothic" charset="0"/>
                        </a:rPr>
                      </a:br>
                      <a:endParaRPr kumimoji="0" lang="en-US" sz="1600" b="0" i="0" u="none" strike="noStrike" kern="1200" cap="none" normalizeH="0" baseline="0" dirty="0">
                        <a:ln>
                          <a:noFill/>
                        </a:ln>
                        <a:solidFill>
                          <a:schemeClr val="tx1"/>
                        </a:solidFill>
                        <a:effectLst/>
                        <a:latin typeface="+mn-lt"/>
                        <a:ea typeface="MS PGothic" charset="0"/>
                        <a:cs typeface="Arial" charset="0"/>
                      </a:endParaRPr>
                    </a:p>
                  </a:txBody>
                  <a:tcPr marL="50244" marR="50244" marT="25122" marB="2512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EBCA"/>
                    </a:solidFill>
                  </a:tcPr>
                </a:tc>
                <a:tc>
                  <a:txBody>
                    <a:bodyPr/>
                    <a:lstStyle/>
                    <a:p>
                      <a:pPr marL="137160" marR="0" lvl="0" indent="0" algn="l" defTabSz="914400" rtl="0" eaLnBrk="0" fontAlgn="base" latinLnBrk="0" hangingPunct="0">
                        <a:lnSpc>
                          <a:spcPct val="100000"/>
                        </a:lnSpc>
                        <a:spcBef>
                          <a:spcPct val="0"/>
                        </a:spcBef>
                        <a:spcAft>
                          <a:spcPct val="0"/>
                        </a:spcAft>
                        <a:buClrTx/>
                        <a:buSzTx/>
                        <a:buFontTx/>
                        <a:buNone/>
                        <a:tabLst/>
                        <a:defRPr/>
                      </a:pPr>
                      <a:r>
                        <a:rPr kumimoji="0" lang="en-US" sz="1900" b="0" i="0" u="none" strike="noStrike" cap="none" normalizeH="0" baseline="0" dirty="0">
                          <a:ln>
                            <a:noFill/>
                          </a:ln>
                          <a:solidFill>
                            <a:schemeClr val="tx1"/>
                          </a:solidFill>
                          <a:effectLst/>
                          <a:latin typeface="+mn-lt"/>
                          <a:ea typeface="MS PGothic" charset="0"/>
                          <a:cs typeface="Arial" charset="0"/>
                        </a:rPr>
                        <a:t>70-100%</a:t>
                      </a:r>
                    </a:p>
                  </a:txBody>
                  <a:tcPr marL="50244" marR="50244" marT="25122" marB="2512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137160" marR="0" lvl="0" indent="0" algn="l" defTabSz="914400" rtl="0" eaLnBrk="0" fontAlgn="base" latinLnBrk="0" hangingPunct="0">
                        <a:lnSpc>
                          <a:spcPct val="100000"/>
                        </a:lnSpc>
                        <a:spcBef>
                          <a:spcPct val="0"/>
                        </a:spcBef>
                        <a:spcAft>
                          <a:spcPct val="0"/>
                        </a:spcAft>
                        <a:buClrTx/>
                        <a:buSzTx/>
                        <a:buFontTx/>
                        <a:buNone/>
                        <a:tabLst/>
                        <a:defRPr/>
                      </a:pPr>
                      <a:r>
                        <a:rPr kumimoji="0" lang="en-US" sz="1900" b="0" i="0" u="none" strike="noStrike" kern="1200" cap="none" normalizeH="0" baseline="0" dirty="0">
                          <a:ln>
                            <a:noFill/>
                          </a:ln>
                          <a:solidFill>
                            <a:schemeClr val="tx1"/>
                          </a:solidFill>
                          <a:effectLst/>
                          <a:latin typeface="+mn-lt"/>
                          <a:ea typeface="MS PGothic" charset="0"/>
                          <a:cs typeface="Arial" charset="0"/>
                        </a:rPr>
                        <a:t>70-100%</a:t>
                      </a:r>
                    </a:p>
                  </a:txBody>
                  <a:tcPr marL="50244" marR="50244" marT="25122" marB="2512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137160" marR="0" lvl="0" indent="0" algn="l" defTabSz="914400" rtl="0" eaLnBrk="0" fontAlgn="base" latinLnBrk="0" hangingPunct="0">
                        <a:lnSpc>
                          <a:spcPct val="100000"/>
                        </a:lnSpc>
                        <a:spcBef>
                          <a:spcPct val="0"/>
                        </a:spcBef>
                        <a:spcAft>
                          <a:spcPct val="0"/>
                        </a:spcAft>
                        <a:buClrTx/>
                        <a:buSzTx/>
                        <a:buFontTx/>
                        <a:buNone/>
                        <a:tabLst/>
                        <a:defRPr/>
                      </a:pPr>
                      <a:r>
                        <a:rPr kumimoji="0" lang="en-US" sz="1900" b="0" i="0" u="none" strike="noStrike" kern="1200" cap="none" normalizeH="0" baseline="0" dirty="0">
                          <a:ln>
                            <a:noFill/>
                          </a:ln>
                          <a:solidFill>
                            <a:schemeClr val="tx1"/>
                          </a:solidFill>
                          <a:effectLst/>
                          <a:latin typeface="+mn-lt"/>
                          <a:ea typeface="MS PGothic" charset="0"/>
                          <a:cs typeface="Arial" charset="0"/>
                        </a:rPr>
                        <a:t>70-100%</a:t>
                      </a:r>
                    </a:p>
                  </a:txBody>
                  <a:tcPr marL="50244" marR="50244" marT="25122" marB="2512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bl>
          </a:graphicData>
        </a:graphic>
      </p:graphicFrame>
      <p:sp>
        <p:nvSpPr>
          <p:cNvPr id="5" name="TextBox 4">
            <a:extLst>
              <a:ext uri="{FF2B5EF4-FFF2-40B4-BE49-F238E27FC236}">
                <a16:creationId xmlns:a16="http://schemas.microsoft.com/office/drawing/2014/main" id="{41C3884E-FE30-453E-82D8-8D649769580A}"/>
              </a:ext>
            </a:extLst>
          </p:cNvPr>
          <p:cNvSpPr txBox="1"/>
          <p:nvPr/>
        </p:nvSpPr>
        <p:spPr>
          <a:xfrm>
            <a:off x="173680" y="5931243"/>
            <a:ext cx="6412471" cy="738664"/>
          </a:xfrm>
          <a:prstGeom prst="rect">
            <a:avLst/>
          </a:prstGeom>
          <a:noFill/>
        </p:spPr>
        <p:txBody>
          <a:bodyPr wrap="square" rtlCol="0">
            <a:spAutoFit/>
          </a:bodyPr>
          <a:lstStyle/>
          <a:p>
            <a:r>
              <a:rPr lang="en-US" sz="1400" b="0" i="0" u="none" strike="noStrike" baseline="0" dirty="0">
                <a:solidFill>
                  <a:srgbClr val="000000"/>
                </a:solidFill>
                <a:latin typeface="Arial" panose="020B0604020202020204" pitchFamily="34" charset="0"/>
              </a:rPr>
              <a:t>Reimbursement is based on PPO contracted fees for PPO dentists, Premier contracted fees for Premier dentists and program allowance for non-Delta Dental dentists </a:t>
            </a:r>
            <a:endParaRPr lang="en-US" sz="1400" dirty="0"/>
          </a:p>
        </p:txBody>
      </p:sp>
    </p:spTree>
    <p:extLst>
      <p:ext uri="{BB962C8B-B14F-4D97-AF65-F5344CB8AC3E}">
        <p14:creationId xmlns:p14="http://schemas.microsoft.com/office/powerpoint/2010/main" val="2525149259"/>
      </p:ext>
    </p:extLst>
  </p:cSld>
  <p:clrMapOvr>
    <a:masterClrMapping/>
  </p:clrMapOvr>
</p:sld>
</file>

<file path=ppt/theme/theme1.xml><?xml version="1.0" encoding="utf-8"?>
<a:theme xmlns:a="http://schemas.openxmlformats.org/drawingml/2006/main" name="4_Office Theme">
  <a:themeElements>
    <a:clrScheme name="Delta Dental Colors">
      <a:dk1>
        <a:sysClr val="windowText" lastClr="000000"/>
      </a:dk1>
      <a:lt1>
        <a:sysClr val="window" lastClr="FFFFFF"/>
      </a:lt1>
      <a:dk2>
        <a:srgbClr val="50A751"/>
      </a:dk2>
      <a:lt2>
        <a:srgbClr val="EEECE1"/>
      </a:lt2>
      <a:accent1>
        <a:srgbClr val="50A751"/>
      </a:accent1>
      <a:accent2>
        <a:srgbClr val="DE5831"/>
      </a:accent2>
      <a:accent3>
        <a:srgbClr val="22ADC7"/>
      </a:accent3>
      <a:accent4>
        <a:srgbClr val="563E80"/>
      </a:accent4>
      <a:accent5>
        <a:srgbClr val="50A751"/>
      </a:accent5>
      <a:accent6>
        <a:srgbClr val="DE5846"/>
      </a:accent6>
      <a:hlink>
        <a:srgbClr val="22ADC7"/>
      </a:hlink>
      <a:folHlink>
        <a:srgbClr val="56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enrollee powerpoint template.potx  -  Read-Only" id="{07319F94-5F9E-4BD1-A5D5-C1ECBD17C0E7}" vid="{C8FE81A1-E7D2-452B-A676-BBB167B540A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c00c9a6c-3ff3-4a06-ac43-d56ecc18fd01">6AH7XJTKT27D-492-8</_dlc_DocId>
    <_dlc_DocIdUrl xmlns="c00c9a6c-3ff3-4a06-ac43-d56ecc18fd01">
      <Url>http://departments/marketing/PMD/presentations/_layouts/DocIdRedir.aspx?ID=6AH7XJTKT27D-492-8</Url>
      <Description>6AH7XJTKT27D-492-8</Description>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F88764D92435341A0D7BCD276716DDB" ma:contentTypeVersion="1" ma:contentTypeDescription="Create a new document." ma:contentTypeScope="" ma:versionID="aba880cd375e1aa4fced66dd2d3e95ce">
  <xsd:schema xmlns:xsd="http://www.w3.org/2001/XMLSchema" xmlns:xs="http://www.w3.org/2001/XMLSchema" xmlns:p="http://schemas.microsoft.com/office/2006/metadata/properties" xmlns:ns2="c00c9a6c-3ff3-4a06-ac43-d56ecc18fd01" xmlns:ns3="a52c09a6-2846-43d0-b138-70110dcce72c" targetNamespace="http://schemas.microsoft.com/office/2006/metadata/properties" ma:root="true" ma:fieldsID="0ef0d85f31b60e79c6df210cf4eee027" ns2:_="" ns3:_="">
    <xsd:import namespace="c00c9a6c-3ff3-4a06-ac43-d56ecc18fd01"/>
    <xsd:import namespace="a52c09a6-2846-43d0-b138-70110dcce72c"/>
    <xsd:element name="properties">
      <xsd:complexType>
        <xsd:sequence>
          <xsd:element name="documentManagement">
            <xsd:complexType>
              <xsd:all>
                <xsd:element ref="ns2:_dlc_DocId" minOccurs="0"/>
                <xsd:element ref="ns2:_dlc_DocIdUrl" minOccurs="0"/>
                <xsd:element ref="ns2:_dlc_DocIdPersistId"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00c9a6c-3ff3-4a06-ac43-d56ecc18fd01"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a52c09a6-2846-43d0-b138-70110dcce72c"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9C018255-6378-41A1-9D2E-DD4199952083}">
  <ds:schemaRefs>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a52c09a6-2846-43d0-b138-70110dcce72c"/>
    <ds:schemaRef ds:uri="http://purl.org/dc/elements/1.1/"/>
    <ds:schemaRef ds:uri="http://schemas.microsoft.com/office/2006/metadata/properties"/>
    <ds:schemaRef ds:uri="c00c9a6c-3ff3-4a06-ac43-d56ecc18fd01"/>
    <ds:schemaRef ds:uri="http://www.w3.org/XML/1998/namespace"/>
    <ds:schemaRef ds:uri="http://purl.org/dc/terms/"/>
  </ds:schemaRefs>
</ds:datastoreItem>
</file>

<file path=customXml/itemProps2.xml><?xml version="1.0" encoding="utf-8"?>
<ds:datastoreItem xmlns:ds="http://schemas.openxmlformats.org/officeDocument/2006/customXml" ds:itemID="{E57C81B1-7CC9-4976-A1A4-36673398FE2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00c9a6c-3ff3-4a06-ac43-d56ecc18fd01"/>
    <ds:schemaRef ds:uri="a52c09a6-2846-43d0-b138-70110dcce72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638EA8F-595C-4635-BFF2-C9923F9653FB}">
  <ds:schemaRefs>
    <ds:schemaRef ds:uri="http://schemas.microsoft.com/sharepoint/v3/contenttype/forms"/>
  </ds:schemaRefs>
</ds:datastoreItem>
</file>

<file path=customXml/itemProps4.xml><?xml version="1.0" encoding="utf-8"?>
<ds:datastoreItem xmlns:ds="http://schemas.openxmlformats.org/officeDocument/2006/customXml" ds:itemID="{1F0E387E-718D-4D74-A55E-E5EF0FDC6117}">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
  <TotalTime>18561</TotalTime>
  <Words>1447</Words>
  <Application>Microsoft Office PowerPoint</Application>
  <PresentationFormat>On-screen Show (4:3)</PresentationFormat>
  <Paragraphs>285</Paragraphs>
  <Slides>27</Slides>
  <Notes>26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Calibri Light</vt:lpstr>
      <vt:lpstr>Wingdings</vt:lpstr>
      <vt:lpstr>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Delta Dental</dc:title>
  <dc:creator>Microsoft Office User</dc:creator>
  <cp:lastModifiedBy>Peggy Nieto</cp:lastModifiedBy>
  <cp:revision>968</cp:revision>
  <cp:lastPrinted>2017-03-23T17:04:26Z</cp:lastPrinted>
  <dcterms:created xsi:type="dcterms:W3CDTF">2015-09-18T16:45:40Z</dcterms:created>
  <dcterms:modified xsi:type="dcterms:W3CDTF">2020-09-16T02:53:15Z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0x0101000F88764D92435341A0D7BCD276716DDB</vt:lpwstr>
  </property>
  <property fmtid="{D5CDD505-2E9C-101B-9397-08002B2CF9AE}" pid="3" name="_dlc_DocIdItemGuid">
    <vt:lpwstr>034e83a9-6655-46fe-a8c7-b39c1674b3c4</vt:lpwstr>
  </property>
  <property fmtid="{D5CDD505-2E9C-101B-9397-08002B2CF9AE}" pid="4" name="Order">
    <vt:r8>800</vt:r8>
  </property>
</Properties>
</file>