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charts/chart4.xml" ContentType="application/vnd.openxmlformats-officedocument.drawingml.chart+xml"/>
  <Override PartName="/ppt/theme/themeOverride4.xml" ContentType="application/vnd.openxmlformats-officedocument.themeOverride+xml"/>
  <Override PartName="/ppt/charts/chart5.xml" ContentType="application/vnd.openxmlformats-officedocument.drawingml.chart+xml"/>
  <Override PartName="/ppt/theme/themeOverride5.xml" ContentType="application/vnd.openxmlformats-officedocument.themeOverride+xml"/>
  <Override PartName="/ppt/charts/chart6.xml" ContentType="application/vnd.openxmlformats-officedocument.drawingml.chart+xml"/>
  <Override PartName="/ppt/theme/themeOverride6.xml" ContentType="application/vnd.openxmlformats-officedocument.themeOverride+xml"/>
  <Override PartName="/ppt/charts/chart7.xml" ContentType="application/vnd.openxmlformats-officedocument.drawingml.chart+xml"/>
  <Override PartName="/ppt/theme/themeOverride7.xml" ContentType="application/vnd.openxmlformats-officedocument.themeOverride+xml"/>
  <Override PartName="/ppt/charts/chart8.xml" ContentType="application/vnd.openxmlformats-officedocument.drawingml.chart+xml"/>
  <Override PartName="/ppt/theme/themeOverride8.xml" ContentType="application/vnd.openxmlformats-officedocument.themeOverride+xml"/>
  <Override PartName="/ppt/charts/chart9.xml" ContentType="application/vnd.openxmlformats-officedocument.drawingml.chart+xml"/>
  <Override PartName="/ppt/theme/themeOverride9.xml" ContentType="application/vnd.openxmlformats-officedocument.themeOverride+xml"/>
  <Override PartName="/ppt/charts/chart10.xml" ContentType="application/vnd.openxmlformats-officedocument.drawingml.chart+xml"/>
  <Override PartName="/ppt/theme/themeOverride10.xml" ContentType="application/vnd.openxmlformats-officedocument.themeOverride+xml"/>
  <Override PartName="/ppt/charts/chart11.xml" ContentType="application/vnd.openxmlformats-officedocument.drawingml.chart+xml"/>
  <Override PartName="/ppt/theme/themeOverride11.xml" ContentType="application/vnd.openxmlformats-officedocument.themeOverride+xml"/>
  <Override PartName="/ppt/charts/chart12.xml" ContentType="application/vnd.openxmlformats-officedocument.drawingml.chart+xml"/>
  <Override PartName="/ppt/theme/themeOverride12.xml" ContentType="application/vnd.openxmlformats-officedocument.themeOverride+xml"/>
  <Override PartName="/ppt/charts/chart13.xml" ContentType="application/vnd.openxmlformats-officedocument.drawingml.chart+xml"/>
  <Override PartName="/ppt/theme/themeOverride13.xml" ContentType="application/vnd.openxmlformats-officedocument.themeOverride+xml"/>
  <Override PartName="/ppt/charts/chart14.xml" ContentType="application/vnd.openxmlformats-officedocument.drawingml.chart+xml"/>
  <Override PartName="/ppt/theme/themeOverride14.xml" ContentType="application/vnd.openxmlformats-officedocument.themeOverride+xml"/>
  <Override PartName="/ppt/charts/chart15.xml" ContentType="application/vnd.openxmlformats-officedocument.drawingml.chart+xml"/>
  <Override PartName="/ppt/theme/themeOverride15.xml" ContentType="application/vnd.openxmlformats-officedocument.themeOverride+xml"/>
  <Override PartName="/ppt/charts/chart16.xml" ContentType="application/vnd.openxmlformats-officedocument.drawingml.chart+xml"/>
  <Override PartName="/ppt/theme/themeOverride16.xml" ContentType="application/vnd.openxmlformats-officedocument.themeOverride+xml"/>
  <Override PartName="/ppt/charts/chart17.xml" ContentType="application/vnd.openxmlformats-officedocument.drawingml.chart+xml"/>
  <Override PartName="/ppt/theme/themeOverride17.xml" ContentType="application/vnd.openxmlformats-officedocument.themeOverride+xml"/>
  <Override PartName="/ppt/charts/chart18.xml" ContentType="application/vnd.openxmlformats-officedocument.drawingml.chart+xml"/>
  <Override PartName="/ppt/theme/themeOverride18.xml" ContentType="application/vnd.openxmlformats-officedocument.themeOverride+xml"/>
  <Override PartName="/ppt/charts/chart19.xml" ContentType="application/vnd.openxmlformats-officedocument.drawingml.chart+xml"/>
  <Override PartName="/ppt/theme/themeOverride19.xml" ContentType="application/vnd.openxmlformats-officedocument.themeOverride+xml"/>
  <Override PartName="/ppt/charts/chart20.xml" ContentType="application/vnd.openxmlformats-officedocument.drawingml.chart+xml"/>
  <Override PartName="/ppt/theme/themeOverride20.xml" ContentType="application/vnd.openxmlformats-officedocument.themeOverride+xml"/>
  <Override PartName="/ppt/charts/chart21.xml" ContentType="application/vnd.openxmlformats-officedocument.drawingml.chart+xml"/>
  <Override PartName="/ppt/theme/themeOverride21.xml" ContentType="application/vnd.openxmlformats-officedocument.themeOverride+xml"/>
  <Override PartName="/ppt/charts/chart22.xml" ContentType="application/vnd.openxmlformats-officedocument.drawingml.chart+xml"/>
  <Override PartName="/ppt/theme/themeOverride22.xml" ContentType="application/vnd.openxmlformats-officedocument.themeOverride+xml"/>
  <Override PartName="/ppt/charts/chart23.xml" ContentType="application/vnd.openxmlformats-officedocument.drawingml.chart+xml"/>
  <Override PartName="/ppt/theme/themeOverride23.xml" ContentType="application/vnd.openxmlformats-officedocument.themeOverride+xml"/>
  <Override PartName="/ppt/charts/chart24.xml" ContentType="application/vnd.openxmlformats-officedocument.drawingml.chart+xml"/>
  <Override PartName="/ppt/theme/themeOverride24.xml" ContentType="application/vnd.openxmlformats-officedocument.themeOverride+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sldIdLst>
    <p:sldId id="25231" r:id="rId2"/>
    <p:sldId id="25237" r:id="rId3"/>
    <p:sldId id="25235" r:id="rId4"/>
    <p:sldId id="591" r:id="rId5"/>
    <p:sldId id="25236" r:id="rId6"/>
    <p:sldId id="713" r:id="rId7"/>
    <p:sldId id="711" r:id="rId8"/>
    <p:sldId id="25233" r:id="rId9"/>
    <p:sldId id="4114" r:id="rId10"/>
    <p:sldId id="370" r:id="rId11"/>
    <p:sldId id="335" r:id="rId12"/>
    <p:sldId id="336" r:id="rId13"/>
    <p:sldId id="25239" r:id="rId14"/>
    <p:sldId id="25240" r:id="rId15"/>
    <p:sldId id="25232" r:id="rId16"/>
    <p:sldId id="25234" r:id="rId17"/>
    <p:sldId id="25242" r:id="rId18"/>
    <p:sldId id="25241"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778" autoAdjust="0"/>
    <p:restoredTop sz="94660"/>
  </p:normalViewPr>
  <p:slideViewPr>
    <p:cSldViewPr snapToGrid="0">
      <p:cViewPr varScale="1">
        <p:scale>
          <a:sx n="114" d="100"/>
          <a:sy n="114" d="100"/>
        </p:scale>
        <p:origin x="426"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2" Type="http://schemas.openxmlformats.org/officeDocument/2006/relationships/package" Target="../embeddings/Microsoft_Excel_Worksheet9.xlsx"/><Relationship Id="rId1" Type="http://schemas.openxmlformats.org/officeDocument/2006/relationships/themeOverride" Target="../theme/themeOverride10.xml"/></Relationships>
</file>

<file path=ppt/charts/_rels/chart11.xml.rels><?xml version="1.0" encoding="UTF-8" standalone="yes"?>
<Relationships xmlns="http://schemas.openxmlformats.org/package/2006/relationships"><Relationship Id="rId2" Type="http://schemas.openxmlformats.org/officeDocument/2006/relationships/package" Target="../embeddings/Microsoft_Excel_Worksheet10.xlsx"/><Relationship Id="rId1" Type="http://schemas.openxmlformats.org/officeDocument/2006/relationships/themeOverride" Target="../theme/themeOverride11.xml"/></Relationships>
</file>

<file path=ppt/charts/_rels/chart12.xml.rels><?xml version="1.0" encoding="UTF-8" standalone="yes"?>
<Relationships xmlns="http://schemas.openxmlformats.org/package/2006/relationships"><Relationship Id="rId2" Type="http://schemas.openxmlformats.org/officeDocument/2006/relationships/package" Target="../embeddings/Microsoft_Excel_Worksheet11.xlsx"/><Relationship Id="rId1" Type="http://schemas.openxmlformats.org/officeDocument/2006/relationships/themeOverride" Target="../theme/themeOverride12.xml"/></Relationships>
</file>

<file path=ppt/charts/_rels/chart13.xml.rels><?xml version="1.0" encoding="UTF-8" standalone="yes"?>
<Relationships xmlns="http://schemas.openxmlformats.org/package/2006/relationships"><Relationship Id="rId2" Type="http://schemas.openxmlformats.org/officeDocument/2006/relationships/package" Target="../embeddings/Microsoft_Excel_Worksheet12.xlsx"/><Relationship Id="rId1" Type="http://schemas.openxmlformats.org/officeDocument/2006/relationships/themeOverride" Target="../theme/themeOverride13.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themeOverride" Target="../theme/themeOverride14.xml"/></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themeOverride" Target="../theme/themeOverride15.xml"/></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themeOverride" Target="../theme/themeOverride16.xml"/></Relationships>
</file>

<file path=ppt/charts/_rels/chart17.xml.rels><?xml version="1.0" encoding="UTF-8" standalone="yes"?>
<Relationships xmlns="http://schemas.openxmlformats.org/package/2006/relationships"><Relationship Id="rId2" Type="http://schemas.openxmlformats.org/officeDocument/2006/relationships/package" Target="../embeddings/Microsoft_Excel_Worksheet16.xlsx"/><Relationship Id="rId1" Type="http://schemas.openxmlformats.org/officeDocument/2006/relationships/themeOverride" Target="../theme/themeOverride17.xml"/></Relationships>
</file>

<file path=ppt/charts/_rels/chart18.xml.rels><?xml version="1.0" encoding="UTF-8" standalone="yes"?>
<Relationships xmlns="http://schemas.openxmlformats.org/package/2006/relationships"><Relationship Id="rId2" Type="http://schemas.openxmlformats.org/officeDocument/2006/relationships/package" Target="../embeddings/Microsoft_Excel_Worksheet17.xlsx"/><Relationship Id="rId1" Type="http://schemas.openxmlformats.org/officeDocument/2006/relationships/themeOverride" Target="../theme/themeOverride18.xml"/></Relationships>
</file>

<file path=ppt/charts/_rels/chart19.xml.rels><?xml version="1.0" encoding="UTF-8" standalone="yes"?>
<Relationships xmlns="http://schemas.openxmlformats.org/package/2006/relationships"><Relationship Id="rId2" Type="http://schemas.openxmlformats.org/officeDocument/2006/relationships/package" Target="../embeddings/Microsoft_Excel_Worksheet18.xlsx"/><Relationship Id="rId1" Type="http://schemas.openxmlformats.org/officeDocument/2006/relationships/themeOverride" Target="../theme/themeOverride19.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2.xml"/></Relationships>
</file>

<file path=ppt/charts/_rels/chart20.xml.rels><?xml version="1.0" encoding="UTF-8" standalone="yes"?>
<Relationships xmlns="http://schemas.openxmlformats.org/package/2006/relationships"><Relationship Id="rId2" Type="http://schemas.openxmlformats.org/officeDocument/2006/relationships/package" Target="../embeddings/Microsoft_Excel_Worksheet19.xlsx"/><Relationship Id="rId1" Type="http://schemas.openxmlformats.org/officeDocument/2006/relationships/themeOverride" Target="../theme/themeOverride20.xml"/></Relationships>
</file>

<file path=ppt/charts/_rels/chart21.xml.rels><?xml version="1.0" encoding="UTF-8" standalone="yes"?>
<Relationships xmlns="http://schemas.openxmlformats.org/package/2006/relationships"><Relationship Id="rId2" Type="http://schemas.openxmlformats.org/officeDocument/2006/relationships/package" Target="../embeddings/Microsoft_Excel_Worksheet20.xlsx"/><Relationship Id="rId1" Type="http://schemas.openxmlformats.org/officeDocument/2006/relationships/themeOverride" Target="../theme/themeOverride21.xml"/></Relationships>
</file>

<file path=ppt/charts/_rels/chart22.xml.rels><?xml version="1.0" encoding="UTF-8" standalone="yes"?>
<Relationships xmlns="http://schemas.openxmlformats.org/package/2006/relationships"><Relationship Id="rId2" Type="http://schemas.openxmlformats.org/officeDocument/2006/relationships/package" Target="../embeddings/Microsoft_Excel_Worksheet21.xlsx"/><Relationship Id="rId1" Type="http://schemas.openxmlformats.org/officeDocument/2006/relationships/themeOverride" Target="../theme/themeOverride22.xml"/></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22.xlsx"/><Relationship Id="rId1" Type="http://schemas.openxmlformats.org/officeDocument/2006/relationships/themeOverride" Target="../theme/themeOverride23.xml"/></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themeOverride" Target="../theme/themeOverride24.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5.xml"/></Relationships>
</file>

<file path=ppt/charts/_rels/chart6.xml.rels><?xml version="1.0" encoding="UTF-8" standalone="yes"?>
<Relationships xmlns="http://schemas.openxmlformats.org/package/2006/relationships"><Relationship Id="rId2" Type="http://schemas.openxmlformats.org/officeDocument/2006/relationships/package" Target="../embeddings/Microsoft_Excel_Worksheet5.xlsx"/><Relationship Id="rId1" Type="http://schemas.openxmlformats.org/officeDocument/2006/relationships/themeOverride" Target="../theme/themeOverride6.xml"/></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Excel_Worksheet6.xlsx"/><Relationship Id="rId1" Type="http://schemas.openxmlformats.org/officeDocument/2006/relationships/themeOverride" Target="../theme/themeOverride7.xml"/></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8.xml"/></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34"/>
    </mc:Choice>
    <mc:Fallback>
      <c:style val="34"/>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3.1125834138498901E-3"/>
          <c:y val="1.19162689421331E-2"/>
          <c:w val="0.986362017247844"/>
          <c:h val="0.79876690650948112"/>
        </c:manualLayout>
      </c:layout>
      <c:barChart>
        <c:barDir val="col"/>
        <c:grouping val="stacked"/>
        <c:varyColors val="0"/>
        <c:ser>
          <c:idx val="0"/>
          <c:order val="0"/>
          <c:tx>
            <c:strRef>
              <c:f>Sheet1!$B$1</c:f>
              <c:strCache>
                <c:ptCount val="1"/>
                <c:pt idx="0">
                  <c:v>Sales</c:v>
                </c:pt>
              </c:strCache>
            </c:strRef>
          </c:tx>
          <c:spPr>
            <a:solidFill>
              <a:srgbClr val="0095DA"/>
            </a:solidFill>
            <a:ln w="19050" cmpd="sng">
              <a:noFill/>
            </a:ln>
          </c:spPr>
          <c:invertIfNegative val="0"/>
          <c:dPt>
            <c:idx val="6"/>
            <c:invertIfNegative val="0"/>
            <c:bubble3D val="0"/>
            <c:extLst>
              <c:ext xmlns:c16="http://schemas.microsoft.com/office/drawing/2014/chart" uri="{C3380CC4-5D6E-409C-BE32-E72D297353CC}">
                <c16:uniqueId val="{00000000-E076-4C57-B05F-7155042FC45D}"/>
              </c:ext>
            </c:extLst>
          </c:dPt>
          <c:dPt>
            <c:idx val="7"/>
            <c:invertIfNegative val="0"/>
            <c:bubble3D val="0"/>
            <c:extLst>
              <c:ext xmlns:c16="http://schemas.microsoft.com/office/drawing/2014/chart" uri="{C3380CC4-5D6E-409C-BE32-E72D297353CC}">
                <c16:uniqueId val="{00000001-E076-4C57-B05F-7155042FC45D}"/>
              </c:ext>
            </c:extLst>
          </c:dPt>
          <c:dPt>
            <c:idx val="8"/>
            <c:invertIfNegative val="0"/>
            <c:bubble3D val="0"/>
            <c:extLst>
              <c:ext xmlns:c16="http://schemas.microsoft.com/office/drawing/2014/chart" uri="{C3380CC4-5D6E-409C-BE32-E72D297353CC}">
                <c16:uniqueId val="{00000002-E076-4C57-B05F-7155042FC45D}"/>
              </c:ext>
            </c:extLst>
          </c:dPt>
          <c:dLbls>
            <c:spPr>
              <a:noFill/>
            </c:spPr>
            <c:txPr>
              <a:bodyPr/>
              <a:lstStyle/>
              <a:p>
                <a:pPr>
                  <a:defRPr sz="1100" b="1">
                    <a:solidFill>
                      <a:schemeClr val="bg1"/>
                    </a:solidFill>
                    <a:latin typeface="Century Gothic"/>
                    <a:cs typeface="Century Gothic"/>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Count val="9"/>
                <c:pt idx="0">
                  <c:v>Long Name  A</c:v>
                </c:pt>
                <c:pt idx="1">
                  <c:v>Long Name  B</c:v>
                </c:pt>
                <c:pt idx="2">
                  <c:v>Long Name  C</c:v>
                </c:pt>
                <c:pt idx="3">
                  <c:v>Long Name  D</c:v>
                </c:pt>
                <c:pt idx="4">
                  <c:v>Long Name  E</c:v>
                </c:pt>
                <c:pt idx="5">
                  <c:v>Long Name  F</c:v>
                </c:pt>
                <c:pt idx="6">
                  <c:v>Long Name  G</c:v>
                </c:pt>
                <c:pt idx="7">
                  <c:v>Long Name  H</c:v>
                </c:pt>
                <c:pt idx="8">
                  <c:v>Long Name  I</c:v>
                </c:pt>
              </c:strCache>
            </c:strRef>
          </c:cat>
          <c:val>
            <c:numRef>
              <c:f>Sheet1!$B$2:$B$10</c:f>
              <c:numCache>
                <c:formatCode>General</c:formatCode>
                <c:ptCount val="9"/>
                <c:pt idx="0">
                  <c:v>30.5</c:v>
                </c:pt>
                <c:pt idx="1">
                  <c:v>6.3</c:v>
                </c:pt>
                <c:pt idx="2">
                  <c:v>4.5999999999999996</c:v>
                </c:pt>
                <c:pt idx="3">
                  <c:v>4.2</c:v>
                </c:pt>
                <c:pt idx="4">
                  <c:v>8.3000000000000007</c:v>
                </c:pt>
                <c:pt idx="5">
                  <c:v>11.7</c:v>
                </c:pt>
                <c:pt idx="6">
                  <c:v>16.399999999999999</c:v>
                </c:pt>
                <c:pt idx="7">
                  <c:v>23.6</c:v>
                </c:pt>
                <c:pt idx="8">
                  <c:v>13.7</c:v>
                </c:pt>
              </c:numCache>
            </c:numRef>
          </c:val>
          <c:extLst>
            <c:ext xmlns:c16="http://schemas.microsoft.com/office/drawing/2014/chart" uri="{C3380CC4-5D6E-409C-BE32-E72D297353CC}">
              <c16:uniqueId val="{00000003-E076-4C57-B05F-7155042FC45D}"/>
            </c:ext>
          </c:extLst>
        </c:ser>
        <c:ser>
          <c:idx val="1"/>
          <c:order val="1"/>
          <c:tx>
            <c:strRef>
              <c:f>Sheet1!$C$1</c:f>
              <c:strCache>
                <c:ptCount val="1"/>
                <c:pt idx="0">
                  <c:v>Profit</c:v>
                </c:pt>
              </c:strCache>
            </c:strRef>
          </c:tx>
          <c:spPr>
            <a:solidFill>
              <a:srgbClr val="7E8082"/>
            </a:solidFill>
            <a:ln w="19050" cmpd="sng">
              <a:noFill/>
            </a:ln>
          </c:spPr>
          <c:invertIfNegative val="0"/>
          <c:dLbls>
            <c:spPr>
              <a:noFill/>
              <a:ln>
                <a:noFill/>
              </a:ln>
              <a:effectLst/>
            </c:spPr>
            <c:txPr>
              <a:bodyPr/>
              <a:lstStyle/>
              <a:p>
                <a:pPr>
                  <a:defRPr sz="1100" b="1">
                    <a:solidFill>
                      <a:srgbClr val="FFFFFF"/>
                    </a:solidFill>
                    <a:latin typeface="Century Gothic"/>
                    <a:cs typeface="Century Gothic"/>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Count val="9"/>
                <c:pt idx="0">
                  <c:v>Long Name  A</c:v>
                </c:pt>
                <c:pt idx="1">
                  <c:v>Long Name  B</c:v>
                </c:pt>
                <c:pt idx="2">
                  <c:v>Long Name  C</c:v>
                </c:pt>
                <c:pt idx="3">
                  <c:v>Long Name  D</c:v>
                </c:pt>
                <c:pt idx="4">
                  <c:v>Long Name  E</c:v>
                </c:pt>
                <c:pt idx="5">
                  <c:v>Long Name  F</c:v>
                </c:pt>
                <c:pt idx="6">
                  <c:v>Long Name  G</c:v>
                </c:pt>
                <c:pt idx="7">
                  <c:v>Long Name  H</c:v>
                </c:pt>
                <c:pt idx="8">
                  <c:v>Long Name  I</c:v>
                </c:pt>
              </c:strCache>
            </c:strRef>
          </c:cat>
          <c:val>
            <c:numRef>
              <c:f>Sheet1!$C$2:$C$10</c:f>
              <c:numCache>
                <c:formatCode>General</c:formatCode>
                <c:ptCount val="9"/>
                <c:pt idx="0">
                  <c:v>5.4</c:v>
                </c:pt>
                <c:pt idx="1">
                  <c:v>5.7</c:v>
                </c:pt>
                <c:pt idx="2">
                  <c:v>9.4</c:v>
                </c:pt>
                <c:pt idx="3">
                  <c:v>5.8</c:v>
                </c:pt>
                <c:pt idx="4">
                  <c:v>6.3</c:v>
                </c:pt>
                <c:pt idx="5">
                  <c:v>4.5999999999999996</c:v>
                </c:pt>
                <c:pt idx="6">
                  <c:v>3.9</c:v>
                </c:pt>
                <c:pt idx="7">
                  <c:v>4.8</c:v>
                </c:pt>
                <c:pt idx="8">
                  <c:v>8.4</c:v>
                </c:pt>
              </c:numCache>
            </c:numRef>
          </c:val>
          <c:extLst>
            <c:ext xmlns:c16="http://schemas.microsoft.com/office/drawing/2014/chart" uri="{C3380CC4-5D6E-409C-BE32-E72D297353CC}">
              <c16:uniqueId val="{00000004-E076-4C57-B05F-7155042FC45D}"/>
            </c:ext>
          </c:extLst>
        </c:ser>
        <c:ser>
          <c:idx val="2"/>
          <c:order val="2"/>
          <c:tx>
            <c:strRef>
              <c:f>Sheet1!$D$1</c:f>
              <c:strCache>
                <c:ptCount val="1"/>
                <c:pt idx="0">
                  <c:v>Expense</c:v>
                </c:pt>
              </c:strCache>
            </c:strRef>
          </c:tx>
          <c:spPr>
            <a:solidFill>
              <a:srgbClr val="BEC0C2"/>
            </a:solidFill>
            <a:ln w="19050" cmpd="sng">
              <a:noFill/>
            </a:ln>
          </c:spPr>
          <c:invertIfNegative val="0"/>
          <c:dLbls>
            <c:spPr>
              <a:noFill/>
              <a:ln>
                <a:noFill/>
              </a:ln>
              <a:effectLst/>
            </c:spPr>
            <c:txPr>
              <a:bodyPr/>
              <a:lstStyle/>
              <a:p>
                <a:pPr>
                  <a:defRPr sz="1100" b="1">
                    <a:solidFill>
                      <a:srgbClr val="FFFFFF"/>
                    </a:solidFill>
                    <a:latin typeface="Century Gothic"/>
                    <a:cs typeface="Century Gothic"/>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Count val="9"/>
                <c:pt idx="0">
                  <c:v>Long Name  A</c:v>
                </c:pt>
                <c:pt idx="1">
                  <c:v>Long Name  B</c:v>
                </c:pt>
                <c:pt idx="2">
                  <c:v>Long Name  C</c:v>
                </c:pt>
                <c:pt idx="3">
                  <c:v>Long Name  D</c:v>
                </c:pt>
                <c:pt idx="4">
                  <c:v>Long Name  E</c:v>
                </c:pt>
                <c:pt idx="5">
                  <c:v>Long Name  F</c:v>
                </c:pt>
                <c:pt idx="6">
                  <c:v>Long Name  G</c:v>
                </c:pt>
                <c:pt idx="7">
                  <c:v>Long Name  H</c:v>
                </c:pt>
                <c:pt idx="8">
                  <c:v>Long Name  I</c:v>
                </c:pt>
              </c:strCache>
            </c:strRef>
          </c:cat>
          <c:val>
            <c:numRef>
              <c:f>Sheet1!$D$2:$D$10</c:f>
              <c:numCache>
                <c:formatCode>General</c:formatCode>
                <c:ptCount val="9"/>
                <c:pt idx="0">
                  <c:v>3.6</c:v>
                </c:pt>
                <c:pt idx="1">
                  <c:v>3.7</c:v>
                </c:pt>
                <c:pt idx="2">
                  <c:v>4.8</c:v>
                </c:pt>
                <c:pt idx="3">
                  <c:v>5.9</c:v>
                </c:pt>
                <c:pt idx="4">
                  <c:v>3.7</c:v>
                </c:pt>
                <c:pt idx="5">
                  <c:v>8.4</c:v>
                </c:pt>
                <c:pt idx="6">
                  <c:v>7.3</c:v>
                </c:pt>
                <c:pt idx="7">
                  <c:v>4.9000000000000004</c:v>
                </c:pt>
                <c:pt idx="8">
                  <c:v>6.3</c:v>
                </c:pt>
              </c:numCache>
            </c:numRef>
          </c:val>
          <c:extLst>
            <c:ext xmlns:c16="http://schemas.microsoft.com/office/drawing/2014/chart" uri="{C3380CC4-5D6E-409C-BE32-E72D297353CC}">
              <c16:uniqueId val="{00000005-E076-4C57-B05F-7155042FC45D}"/>
            </c:ext>
          </c:extLst>
        </c:ser>
        <c:ser>
          <c:idx val="3"/>
          <c:order val="3"/>
          <c:tx>
            <c:strRef>
              <c:f>Sheet1!$E$1</c:f>
              <c:strCache>
                <c:ptCount val="1"/>
                <c:pt idx="0">
                  <c:v>Cost</c:v>
                </c:pt>
              </c:strCache>
            </c:strRef>
          </c:tx>
          <c:spPr>
            <a:solidFill>
              <a:srgbClr val="5CA941"/>
            </a:solidFill>
            <a:ln w="19050" cmpd="sng">
              <a:noFill/>
            </a:ln>
          </c:spPr>
          <c:invertIfNegative val="0"/>
          <c:dLbls>
            <c:spPr>
              <a:noFill/>
              <a:ln>
                <a:noFill/>
              </a:ln>
              <a:effectLst/>
            </c:spPr>
            <c:txPr>
              <a:bodyPr/>
              <a:lstStyle/>
              <a:p>
                <a:pPr>
                  <a:defRPr sz="1100" b="1">
                    <a:solidFill>
                      <a:srgbClr val="FFFFFF"/>
                    </a:solidFill>
                    <a:latin typeface="Century Gothic"/>
                    <a:cs typeface="Century Gothic"/>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Count val="9"/>
                <c:pt idx="0">
                  <c:v>Long Name  A</c:v>
                </c:pt>
                <c:pt idx="1">
                  <c:v>Long Name  B</c:v>
                </c:pt>
                <c:pt idx="2">
                  <c:v>Long Name  C</c:v>
                </c:pt>
                <c:pt idx="3">
                  <c:v>Long Name  D</c:v>
                </c:pt>
                <c:pt idx="4">
                  <c:v>Long Name  E</c:v>
                </c:pt>
                <c:pt idx="5">
                  <c:v>Long Name  F</c:v>
                </c:pt>
                <c:pt idx="6">
                  <c:v>Long Name  G</c:v>
                </c:pt>
                <c:pt idx="7">
                  <c:v>Long Name  H</c:v>
                </c:pt>
                <c:pt idx="8">
                  <c:v>Long Name  I</c:v>
                </c:pt>
              </c:strCache>
            </c:strRef>
          </c:cat>
          <c:val>
            <c:numRef>
              <c:f>Sheet1!$E$2:$E$10</c:f>
              <c:numCache>
                <c:formatCode>General</c:formatCode>
                <c:ptCount val="9"/>
                <c:pt idx="0">
                  <c:v>3.7</c:v>
                </c:pt>
                <c:pt idx="1">
                  <c:v>8.4</c:v>
                </c:pt>
                <c:pt idx="2">
                  <c:v>7.3</c:v>
                </c:pt>
                <c:pt idx="3">
                  <c:v>4.9000000000000004</c:v>
                </c:pt>
                <c:pt idx="4">
                  <c:v>4.2</c:v>
                </c:pt>
                <c:pt idx="5">
                  <c:v>8.3000000000000007</c:v>
                </c:pt>
                <c:pt idx="6">
                  <c:v>11.7</c:v>
                </c:pt>
                <c:pt idx="7">
                  <c:v>9.4</c:v>
                </c:pt>
                <c:pt idx="8">
                  <c:v>5.8</c:v>
                </c:pt>
              </c:numCache>
            </c:numRef>
          </c:val>
          <c:extLst>
            <c:ext xmlns:c16="http://schemas.microsoft.com/office/drawing/2014/chart" uri="{C3380CC4-5D6E-409C-BE32-E72D297353CC}">
              <c16:uniqueId val="{00000006-E076-4C57-B05F-7155042FC45D}"/>
            </c:ext>
          </c:extLst>
        </c:ser>
        <c:ser>
          <c:idx val="4"/>
          <c:order val="4"/>
          <c:tx>
            <c:strRef>
              <c:f>Sheet1!$F$1</c:f>
              <c:strCache>
                <c:ptCount val="1"/>
                <c:pt idx="0">
                  <c:v>Units</c:v>
                </c:pt>
              </c:strCache>
            </c:strRef>
          </c:tx>
          <c:spPr>
            <a:solidFill>
              <a:srgbClr val="FF9F00"/>
            </a:solidFill>
            <a:ln w="19050" cmpd="sng">
              <a:noFill/>
            </a:ln>
          </c:spPr>
          <c:invertIfNegative val="0"/>
          <c:dLbls>
            <c:spPr>
              <a:noFill/>
              <a:ln>
                <a:noFill/>
              </a:ln>
              <a:effectLst/>
            </c:spPr>
            <c:txPr>
              <a:bodyPr/>
              <a:lstStyle/>
              <a:p>
                <a:pPr>
                  <a:defRPr sz="1100" b="1" i="0">
                    <a:solidFill>
                      <a:srgbClr val="FFFFFF"/>
                    </a:solidFill>
                    <a:latin typeface="Century Gothic"/>
                    <a:cs typeface="Century Gothic"/>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Count val="9"/>
                <c:pt idx="0">
                  <c:v>Long Name  A</c:v>
                </c:pt>
                <c:pt idx="1">
                  <c:v>Long Name  B</c:v>
                </c:pt>
                <c:pt idx="2">
                  <c:v>Long Name  C</c:v>
                </c:pt>
                <c:pt idx="3">
                  <c:v>Long Name  D</c:v>
                </c:pt>
                <c:pt idx="4">
                  <c:v>Long Name  E</c:v>
                </c:pt>
                <c:pt idx="5">
                  <c:v>Long Name  F</c:v>
                </c:pt>
                <c:pt idx="6">
                  <c:v>Long Name  G</c:v>
                </c:pt>
                <c:pt idx="7">
                  <c:v>Long Name  H</c:v>
                </c:pt>
                <c:pt idx="8">
                  <c:v>Long Name  I</c:v>
                </c:pt>
              </c:strCache>
            </c:strRef>
          </c:cat>
          <c:val>
            <c:numRef>
              <c:f>Sheet1!$F$2:$F$10</c:f>
              <c:numCache>
                <c:formatCode>General</c:formatCode>
                <c:ptCount val="9"/>
                <c:pt idx="0">
                  <c:v>3.9</c:v>
                </c:pt>
                <c:pt idx="1">
                  <c:v>4.8</c:v>
                </c:pt>
                <c:pt idx="2">
                  <c:v>8.4</c:v>
                </c:pt>
                <c:pt idx="3">
                  <c:v>8.4</c:v>
                </c:pt>
                <c:pt idx="4">
                  <c:v>7.3</c:v>
                </c:pt>
                <c:pt idx="5">
                  <c:v>4.9000000000000004</c:v>
                </c:pt>
                <c:pt idx="6">
                  <c:v>4.7</c:v>
                </c:pt>
                <c:pt idx="7">
                  <c:v>9.4</c:v>
                </c:pt>
                <c:pt idx="8">
                  <c:v>5.8</c:v>
                </c:pt>
              </c:numCache>
            </c:numRef>
          </c:val>
          <c:extLst>
            <c:ext xmlns:c16="http://schemas.microsoft.com/office/drawing/2014/chart" uri="{C3380CC4-5D6E-409C-BE32-E72D297353CC}">
              <c16:uniqueId val="{00000007-E076-4C57-B05F-7155042FC45D}"/>
            </c:ext>
          </c:extLst>
        </c:ser>
        <c:dLbls>
          <c:showLegendKey val="0"/>
          <c:showVal val="0"/>
          <c:showCatName val="0"/>
          <c:showSerName val="0"/>
          <c:showPercent val="0"/>
          <c:showBubbleSize val="0"/>
        </c:dLbls>
        <c:gapWidth val="60"/>
        <c:overlap val="100"/>
        <c:axId val="-1471852192"/>
        <c:axId val="-1471850016"/>
      </c:barChart>
      <c:catAx>
        <c:axId val="-1471852192"/>
        <c:scaling>
          <c:orientation val="minMax"/>
        </c:scaling>
        <c:delete val="0"/>
        <c:axPos val="b"/>
        <c:numFmt formatCode="General" sourceLinked="0"/>
        <c:majorTickMark val="none"/>
        <c:minorTickMark val="none"/>
        <c:tickLblPos val="nextTo"/>
        <c:txPr>
          <a:bodyPr/>
          <a:lstStyle/>
          <a:p>
            <a:pPr>
              <a:defRPr sz="750">
                <a:latin typeface="Century Gothic"/>
                <a:cs typeface="Century Gothic"/>
              </a:defRPr>
            </a:pPr>
            <a:endParaRPr lang="en-US"/>
          </a:p>
        </c:txPr>
        <c:crossAx val="-1471850016"/>
        <c:crosses val="autoZero"/>
        <c:auto val="1"/>
        <c:lblAlgn val="ctr"/>
        <c:lblOffset val="100"/>
        <c:noMultiLvlLbl val="0"/>
      </c:catAx>
      <c:valAx>
        <c:axId val="-1471850016"/>
        <c:scaling>
          <c:orientation val="minMax"/>
        </c:scaling>
        <c:delete val="1"/>
        <c:axPos val="l"/>
        <c:numFmt formatCode="General" sourceLinked="1"/>
        <c:majorTickMark val="out"/>
        <c:minorTickMark val="none"/>
        <c:tickLblPos val="nextTo"/>
        <c:crossAx val="-1471852192"/>
        <c:crosses val="autoZero"/>
        <c:crossBetween val="between"/>
      </c:valAx>
      <c:spPr>
        <a:noFill/>
      </c:spPr>
    </c:plotArea>
    <c:legend>
      <c:legendPos val="r"/>
      <c:legendEntry>
        <c:idx val="0"/>
        <c:txPr>
          <a:bodyPr/>
          <a:lstStyle/>
          <a:p>
            <a:pPr>
              <a:defRPr sz="1100" baseline="0">
                <a:latin typeface="Century Gothic" panose="020B0502020202020204" pitchFamily="34" charset="0"/>
              </a:defRPr>
            </a:pPr>
            <a:endParaRPr lang="en-US"/>
          </a:p>
        </c:txPr>
      </c:legendEntry>
      <c:legendEntry>
        <c:idx val="1"/>
        <c:txPr>
          <a:bodyPr/>
          <a:lstStyle/>
          <a:p>
            <a:pPr>
              <a:defRPr sz="1100" baseline="0">
                <a:latin typeface="Century Gothic" panose="020B0502020202020204" pitchFamily="34" charset="0"/>
              </a:defRPr>
            </a:pPr>
            <a:endParaRPr lang="en-US"/>
          </a:p>
        </c:txPr>
      </c:legendEntry>
      <c:legendEntry>
        <c:idx val="2"/>
        <c:txPr>
          <a:bodyPr/>
          <a:lstStyle/>
          <a:p>
            <a:pPr>
              <a:defRPr sz="1100" baseline="0">
                <a:latin typeface="Century Gothic" panose="020B0502020202020204" pitchFamily="34" charset="0"/>
              </a:defRPr>
            </a:pPr>
            <a:endParaRPr lang="en-US"/>
          </a:p>
        </c:txPr>
      </c:legendEntry>
      <c:legendEntry>
        <c:idx val="3"/>
        <c:txPr>
          <a:bodyPr/>
          <a:lstStyle/>
          <a:p>
            <a:pPr>
              <a:defRPr sz="1100" baseline="0">
                <a:latin typeface="Century Gothic" panose="020B0502020202020204" pitchFamily="34" charset="0"/>
              </a:defRPr>
            </a:pPr>
            <a:endParaRPr lang="en-US"/>
          </a:p>
        </c:txPr>
      </c:legendEntry>
      <c:legendEntry>
        <c:idx val="4"/>
        <c:txPr>
          <a:bodyPr/>
          <a:lstStyle/>
          <a:p>
            <a:pPr>
              <a:defRPr sz="1100" baseline="0">
                <a:latin typeface="Century Gothic" panose="020B0502020202020204" pitchFamily="34" charset="0"/>
              </a:defRPr>
            </a:pPr>
            <a:endParaRPr lang="en-US"/>
          </a:p>
        </c:txPr>
      </c:legendEntry>
      <c:layout>
        <c:manualLayout>
          <c:xMode val="edge"/>
          <c:yMode val="edge"/>
          <c:x val="0.2164037977395683"/>
          <c:y val="0.89878816993694155"/>
          <c:w val="0.57271184851893508"/>
          <c:h val="9.9633518573766011E-2"/>
        </c:manualLayout>
      </c:layout>
      <c:overlay val="0"/>
      <c:txPr>
        <a:bodyPr/>
        <a:lstStyle/>
        <a:p>
          <a:pPr>
            <a:defRPr sz="1100">
              <a:latin typeface="+mn-lt"/>
            </a:defRPr>
          </a:pPr>
          <a:endParaRPr lang="en-US"/>
        </a:p>
      </c:txPr>
    </c:legend>
    <c:plotVisOnly val="1"/>
    <c:dispBlanksAs val="gap"/>
    <c:showDLblsOverMax val="0"/>
  </c:chart>
  <c:spPr>
    <a:noFill/>
    <a:ln>
      <a:noFill/>
    </a:ln>
  </c:spPr>
  <c:txPr>
    <a:bodyPr/>
    <a:lstStyle/>
    <a:p>
      <a:pPr>
        <a:defRPr sz="1800"/>
      </a:pPr>
      <a:endParaRPr lang="en-US"/>
    </a:p>
  </c:txPr>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34"/>
    </mc:Choice>
    <mc:Fallback>
      <c:style val="34"/>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3.1125834138498901E-3"/>
          <c:y val="0.17263313728325999"/>
          <c:w val="0.99377483317229998"/>
          <c:h val="0.67058545822404247"/>
        </c:manualLayout>
      </c:layout>
      <c:barChart>
        <c:barDir val="col"/>
        <c:grouping val="clustered"/>
        <c:varyColors val="0"/>
        <c:ser>
          <c:idx val="0"/>
          <c:order val="0"/>
          <c:tx>
            <c:strRef>
              <c:f>Sheet1!$B$1</c:f>
              <c:strCache>
                <c:ptCount val="1"/>
                <c:pt idx="0">
                  <c:v>Sales</c:v>
                </c:pt>
              </c:strCache>
            </c:strRef>
          </c:tx>
          <c:spPr>
            <a:solidFill>
              <a:srgbClr val="0095DA"/>
            </a:solidFill>
            <a:ln w="19050" cmpd="sng">
              <a:noFill/>
            </a:ln>
          </c:spPr>
          <c:invertIfNegative val="0"/>
          <c:dPt>
            <c:idx val="6"/>
            <c:invertIfNegative val="0"/>
            <c:bubble3D val="0"/>
            <c:extLst>
              <c:ext xmlns:c16="http://schemas.microsoft.com/office/drawing/2014/chart" uri="{C3380CC4-5D6E-409C-BE32-E72D297353CC}">
                <c16:uniqueId val="{00000000-2E42-415E-816F-7F8365F7D660}"/>
              </c:ext>
            </c:extLst>
          </c:dPt>
          <c:dPt>
            <c:idx val="7"/>
            <c:invertIfNegative val="0"/>
            <c:bubble3D val="0"/>
            <c:extLst>
              <c:ext xmlns:c16="http://schemas.microsoft.com/office/drawing/2014/chart" uri="{C3380CC4-5D6E-409C-BE32-E72D297353CC}">
                <c16:uniqueId val="{00000001-2E42-415E-816F-7F8365F7D660}"/>
              </c:ext>
            </c:extLst>
          </c:dPt>
          <c:dPt>
            <c:idx val="8"/>
            <c:invertIfNegative val="0"/>
            <c:bubble3D val="0"/>
            <c:extLst>
              <c:ext xmlns:c16="http://schemas.microsoft.com/office/drawing/2014/chart" uri="{C3380CC4-5D6E-409C-BE32-E72D297353CC}">
                <c16:uniqueId val="{00000002-2E42-415E-816F-7F8365F7D660}"/>
              </c:ext>
            </c:extLst>
          </c:dPt>
          <c:dLbls>
            <c:spPr>
              <a:noFill/>
            </c:spPr>
            <c:txPr>
              <a:bodyPr/>
              <a:lstStyle/>
              <a:p>
                <a:pPr>
                  <a:defRPr sz="1200" b="1">
                    <a:latin typeface="Century Gothic"/>
                    <a:cs typeface="Century Gothic"/>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Count val="9"/>
                <c:pt idx="0">
                  <c:v>Long Name  A</c:v>
                </c:pt>
                <c:pt idx="1">
                  <c:v>Long Name  B</c:v>
                </c:pt>
                <c:pt idx="2">
                  <c:v>Long Name  C</c:v>
                </c:pt>
                <c:pt idx="3">
                  <c:v>Long Name  D</c:v>
                </c:pt>
                <c:pt idx="4">
                  <c:v>Long Name  E</c:v>
                </c:pt>
                <c:pt idx="5">
                  <c:v>Long Name  F</c:v>
                </c:pt>
                <c:pt idx="6">
                  <c:v>Long Name  G</c:v>
                </c:pt>
                <c:pt idx="7">
                  <c:v>Long Name  H</c:v>
                </c:pt>
                <c:pt idx="8">
                  <c:v>Long Name  I</c:v>
                </c:pt>
              </c:strCache>
            </c:strRef>
          </c:cat>
          <c:val>
            <c:numRef>
              <c:f>Sheet1!$B$2:$B$10</c:f>
              <c:numCache>
                <c:formatCode>General</c:formatCode>
                <c:ptCount val="9"/>
                <c:pt idx="0">
                  <c:v>11.2</c:v>
                </c:pt>
                <c:pt idx="1">
                  <c:v>6.3</c:v>
                </c:pt>
                <c:pt idx="2">
                  <c:v>4.5999999999999996</c:v>
                </c:pt>
                <c:pt idx="3">
                  <c:v>4.2</c:v>
                </c:pt>
                <c:pt idx="4">
                  <c:v>8.3000000000000007</c:v>
                </c:pt>
                <c:pt idx="5">
                  <c:v>11.7</c:v>
                </c:pt>
                <c:pt idx="6">
                  <c:v>16.399999999999999</c:v>
                </c:pt>
                <c:pt idx="7">
                  <c:v>23.6</c:v>
                </c:pt>
                <c:pt idx="8">
                  <c:v>13.7</c:v>
                </c:pt>
              </c:numCache>
            </c:numRef>
          </c:val>
          <c:extLst>
            <c:ext xmlns:c16="http://schemas.microsoft.com/office/drawing/2014/chart" uri="{C3380CC4-5D6E-409C-BE32-E72D297353CC}">
              <c16:uniqueId val="{00000003-2E42-415E-816F-7F8365F7D660}"/>
            </c:ext>
          </c:extLst>
        </c:ser>
        <c:dLbls>
          <c:showLegendKey val="0"/>
          <c:showVal val="0"/>
          <c:showCatName val="0"/>
          <c:showSerName val="0"/>
          <c:showPercent val="0"/>
          <c:showBubbleSize val="0"/>
        </c:dLbls>
        <c:gapWidth val="60"/>
        <c:axId val="-1471829344"/>
        <c:axId val="-1471826080"/>
      </c:barChart>
      <c:catAx>
        <c:axId val="-1471829344"/>
        <c:scaling>
          <c:orientation val="minMax"/>
        </c:scaling>
        <c:delete val="0"/>
        <c:axPos val="b"/>
        <c:numFmt formatCode="General" sourceLinked="0"/>
        <c:majorTickMark val="none"/>
        <c:minorTickMark val="none"/>
        <c:tickLblPos val="nextTo"/>
        <c:txPr>
          <a:bodyPr/>
          <a:lstStyle/>
          <a:p>
            <a:pPr>
              <a:defRPr sz="800">
                <a:latin typeface="Century Gothic"/>
                <a:cs typeface="Century Gothic"/>
              </a:defRPr>
            </a:pPr>
            <a:endParaRPr lang="en-US"/>
          </a:p>
        </c:txPr>
        <c:crossAx val="-1471826080"/>
        <c:crosses val="autoZero"/>
        <c:auto val="1"/>
        <c:lblAlgn val="ctr"/>
        <c:lblOffset val="100"/>
        <c:noMultiLvlLbl val="0"/>
      </c:catAx>
      <c:valAx>
        <c:axId val="-1471826080"/>
        <c:scaling>
          <c:orientation val="minMax"/>
        </c:scaling>
        <c:delete val="1"/>
        <c:axPos val="l"/>
        <c:numFmt formatCode="General" sourceLinked="1"/>
        <c:majorTickMark val="out"/>
        <c:minorTickMark val="none"/>
        <c:tickLblPos val="nextTo"/>
        <c:crossAx val="-1471829344"/>
        <c:crosses val="autoZero"/>
        <c:crossBetween val="between"/>
      </c:valAx>
      <c:spPr>
        <a:noFill/>
      </c:spPr>
    </c:plotArea>
    <c:plotVisOnly val="1"/>
    <c:dispBlanksAs val="gap"/>
    <c:showDLblsOverMax val="0"/>
  </c:chart>
  <c:spPr>
    <a:noFill/>
    <a:ln>
      <a:noFill/>
    </a:ln>
  </c:spPr>
  <c:txPr>
    <a:bodyPr/>
    <a:lstStyle/>
    <a:p>
      <a:pPr>
        <a:defRPr sz="1800"/>
      </a:pPr>
      <a:endParaRPr lang="en-US"/>
    </a:p>
  </c:txPr>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34"/>
    </mc:Choice>
    <mc:Fallback>
      <c:style val="34"/>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4562041351973856"/>
          <c:y val="9.3550233813816691E-2"/>
          <c:w val="0.85437958648026124"/>
          <c:h val="0.74918607080300192"/>
        </c:manualLayout>
      </c:layout>
      <c:barChart>
        <c:barDir val="bar"/>
        <c:grouping val="clustered"/>
        <c:varyColors val="0"/>
        <c:ser>
          <c:idx val="0"/>
          <c:order val="0"/>
          <c:tx>
            <c:strRef>
              <c:f>Sheet1!$B$1</c:f>
              <c:strCache>
                <c:ptCount val="1"/>
                <c:pt idx="0">
                  <c:v>Chart title</c:v>
                </c:pt>
              </c:strCache>
            </c:strRef>
          </c:tx>
          <c:spPr>
            <a:solidFill>
              <a:srgbClr val="0095DA"/>
            </a:solidFill>
            <a:ln w="19050" cmpd="sng">
              <a:noFill/>
            </a:ln>
          </c:spPr>
          <c:invertIfNegative val="0"/>
          <c:dPt>
            <c:idx val="6"/>
            <c:invertIfNegative val="0"/>
            <c:bubble3D val="0"/>
            <c:extLst>
              <c:ext xmlns:c16="http://schemas.microsoft.com/office/drawing/2014/chart" uri="{C3380CC4-5D6E-409C-BE32-E72D297353CC}">
                <c16:uniqueId val="{00000000-2BD9-4E8F-BD2F-245638A28948}"/>
              </c:ext>
            </c:extLst>
          </c:dPt>
          <c:dPt>
            <c:idx val="7"/>
            <c:invertIfNegative val="0"/>
            <c:bubble3D val="0"/>
            <c:extLst>
              <c:ext xmlns:c16="http://schemas.microsoft.com/office/drawing/2014/chart" uri="{C3380CC4-5D6E-409C-BE32-E72D297353CC}">
                <c16:uniqueId val="{00000001-2BD9-4E8F-BD2F-245638A28948}"/>
              </c:ext>
            </c:extLst>
          </c:dPt>
          <c:dPt>
            <c:idx val="8"/>
            <c:invertIfNegative val="0"/>
            <c:bubble3D val="0"/>
            <c:extLst>
              <c:ext xmlns:c16="http://schemas.microsoft.com/office/drawing/2014/chart" uri="{C3380CC4-5D6E-409C-BE32-E72D297353CC}">
                <c16:uniqueId val="{00000002-2BD9-4E8F-BD2F-245638A28948}"/>
              </c:ext>
            </c:extLst>
          </c:dPt>
          <c:dLbls>
            <c:spPr>
              <a:noFill/>
            </c:spPr>
            <c:txPr>
              <a:bodyPr/>
              <a:lstStyle/>
              <a:p>
                <a:pPr>
                  <a:defRPr sz="1200" b="1">
                    <a:latin typeface="Century Gothic"/>
                    <a:cs typeface="Century Gothic"/>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Count val="8"/>
                <c:pt idx="0">
                  <c:v>Long Name  H</c:v>
                </c:pt>
                <c:pt idx="1">
                  <c:v>Long Name  G</c:v>
                </c:pt>
                <c:pt idx="2">
                  <c:v>Long Name  F</c:v>
                </c:pt>
                <c:pt idx="3">
                  <c:v>Long Name  E</c:v>
                </c:pt>
                <c:pt idx="4">
                  <c:v>Long Name  D</c:v>
                </c:pt>
                <c:pt idx="5">
                  <c:v>Long Name  C</c:v>
                </c:pt>
                <c:pt idx="6">
                  <c:v>Long Name  B</c:v>
                </c:pt>
                <c:pt idx="7">
                  <c:v>Long Name  A</c:v>
                </c:pt>
              </c:strCache>
            </c:strRef>
          </c:cat>
          <c:val>
            <c:numRef>
              <c:f>Sheet1!$B$2:$B$10</c:f>
              <c:numCache>
                <c:formatCode>General</c:formatCode>
                <c:ptCount val="9"/>
                <c:pt idx="0">
                  <c:v>11.2</c:v>
                </c:pt>
                <c:pt idx="1">
                  <c:v>6.3</c:v>
                </c:pt>
                <c:pt idx="2">
                  <c:v>4.5999999999999996</c:v>
                </c:pt>
                <c:pt idx="3">
                  <c:v>4.2</c:v>
                </c:pt>
                <c:pt idx="4">
                  <c:v>8.3000000000000007</c:v>
                </c:pt>
                <c:pt idx="5">
                  <c:v>11.7</c:v>
                </c:pt>
                <c:pt idx="6">
                  <c:v>16.399999999999999</c:v>
                </c:pt>
                <c:pt idx="7">
                  <c:v>23.6</c:v>
                </c:pt>
              </c:numCache>
            </c:numRef>
          </c:val>
          <c:extLst>
            <c:ext xmlns:c16="http://schemas.microsoft.com/office/drawing/2014/chart" uri="{C3380CC4-5D6E-409C-BE32-E72D297353CC}">
              <c16:uniqueId val="{00000003-2BD9-4E8F-BD2F-245638A28948}"/>
            </c:ext>
          </c:extLst>
        </c:ser>
        <c:dLbls>
          <c:showLegendKey val="0"/>
          <c:showVal val="0"/>
          <c:showCatName val="0"/>
          <c:showSerName val="0"/>
          <c:showPercent val="0"/>
          <c:showBubbleSize val="0"/>
        </c:dLbls>
        <c:gapWidth val="60"/>
        <c:axId val="-1471832608"/>
        <c:axId val="-1471825536"/>
      </c:barChart>
      <c:catAx>
        <c:axId val="-1471832608"/>
        <c:scaling>
          <c:orientation val="minMax"/>
        </c:scaling>
        <c:delete val="0"/>
        <c:axPos val="l"/>
        <c:numFmt formatCode="General" sourceLinked="0"/>
        <c:majorTickMark val="none"/>
        <c:minorTickMark val="none"/>
        <c:tickLblPos val="nextTo"/>
        <c:txPr>
          <a:bodyPr rot="0" vert="horz" anchor="ctr" anchorCtr="0"/>
          <a:lstStyle/>
          <a:p>
            <a:pPr>
              <a:defRPr sz="900">
                <a:latin typeface="Century Gothic"/>
                <a:cs typeface="Century Gothic"/>
              </a:defRPr>
            </a:pPr>
            <a:endParaRPr lang="en-US"/>
          </a:p>
        </c:txPr>
        <c:crossAx val="-1471825536"/>
        <c:crosses val="autoZero"/>
        <c:auto val="1"/>
        <c:lblAlgn val="ctr"/>
        <c:lblOffset val="100"/>
        <c:noMultiLvlLbl val="0"/>
      </c:catAx>
      <c:valAx>
        <c:axId val="-1471825536"/>
        <c:scaling>
          <c:orientation val="minMax"/>
        </c:scaling>
        <c:delete val="1"/>
        <c:axPos val="b"/>
        <c:numFmt formatCode="General" sourceLinked="1"/>
        <c:majorTickMark val="out"/>
        <c:minorTickMark val="none"/>
        <c:tickLblPos val="nextTo"/>
        <c:crossAx val="-1471832608"/>
        <c:crosses val="autoZero"/>
        <c:crossBetween val="between"/>
      </c:valAx>
      <c:spPr>
        <a:noFill/>
      </c:spPr>
    </c:plotArea>
    <c:plotVisOnly val="1"/>
    <c:dispBlanksAs val="gap"/>
    <c:showDLblsOverMax val="0"/>
  </c:chart>
  <c:spPr>
    <a:noFill/>
    <a:ln>
      <a:noFill/>
    </a:ln>
  </c:spPr>
  <c:txPr>
    <a:bodyPr/>
    <a:lstStyle/>
    <a:p>
      <a:pPr>
        <a:defRPr sz="1800"/>
      </a:pPr>
      <a:endParaRPr lang="en-US"/>
    </a:p>
  </c:tx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34"/>
    </mc:Choice>
    <mc:Fallback>
      <c:style val="34"/>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3.1125834138498901E-3"/>
          <c:y val="1.19162689421331E-2"/>
          <c:w val="0.986362017247844"/>
          <c:h val="0.79876690650948112"/>
        </c:manualLayout>
      </c:layout>
      <c:barChart>
        <c:barDir val="col"/>
        <c:grouping val="stacked"/>
        <c:varyColors val="0"/>
        <c:ser>
          <c:idx val="0"/>
          <c:order val="0"/>
          <c:tx>
            <c:strRef>
              <c:f>Sheet1!$B$1</c:f>
              <c:strCache>
                <c:ptCount val="1"/>
                <c:pt idx="0">
                  <c:v>Sales</c:v>
                </c:pt>
              </c:strCache>
            </c:strRef>
          </c:tx>
          <c:spPr>
            <a:solidFill>
              <a:srgbClr val="0095DA"/>
            </a:solidFill>
            <a:ln w="19050" cmpd="sng">
              <a:noFill/>
            </a:ln>
          </c:spPr>
          <c:invertIfNegative val="0"/>
          <c:dPt>
            <c:idx val="6"/>
            <c:invertIfNegative val="0"/>
            <c:bubble3D val="0"/>
            <c:extLst>
              <c:ext xmlns:c16="http://schemas.microsoft.com/office/drawing/2014/chart" uri="{C3380CC4-5D6E-409C-BE32-E72D297353CC}">
                <c16:uniqueId val="{00000000-E076-4C57-B05F-7155042FC45D}"/>
              </c:ext>
            </c:extLst>
          </c:dPt>
          <c:dPt>
            <c:idx val="7"/>
            <c:invertIfNegative val="0"/>
            <c:bubble3D val="0"/>
            <c:extLst>
              <c:ext xmlns:c16="http://schemas.microsoft.com/office/drawing/2014/chart" uri="{C3380CC4-5D6E-409C-BE32-E72D297353CC}">
                <c16:uniqueId val="{00000001-E076-4C57-B05F-7155042FC45D}"/>
              </c:ext>
            </c:extLst>
          </c:dPt>
          <c:dPt>
            <c:idx val="8"/>
            <c:invertIfNegative val="0"/>
            <c:bubble3D val="0"/>
            <c:extLst>
              <c:ext xmlns:c16="http://schemas.microsoft.com/office/drawing/2014/chart" uri="{C3380CC4-5D6E-409C-BE32-E72D297353CC}">
                <c16:uniqueId val="{00000002-E076-4C57-B05F-7155042FC45D}"/>
              </c:ext>
            </c:extLst>
          </c:dPt>
          <c:dLbls>
            <c:spPr>
              <a:noFill/>
            </c:spPr>
            <c:txPr>
              <a:bodyPr/>
              <a:lstStyle/>
              <a:p>
                <a:pPr>
                  <a:defRPr sz="1100" b="1">
                    <a:solidFill>
                      <a:schemeClr val="bg1"/>
                    </a:solidFill>
                    <a:latin typeface="Century Gothic"/>
                    <a:cs typeface="Century Gothic"/>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Count val="9"/>
                <c:pt idx="0">
                  <c:v>Long Name  A</c:v>
                </c:pt>
                <c:pt idx="1">
                  <c:v>Long Name  B</c:v>
                </c:pt>
                <c:pt idx="2">
                  <c:v>Long Name  C</c:v>
                </c:pt>
                <c:pt idx="3">
                  <c:v>Long Name  D</c:v>
                </c:pt>
                <c:pt idx="4">
                  <c:v>Long Name  E</c:v>
                </c:pt>
                <c:pt idx="5">
                  <c:v>Long Name  F</c:v>
                </c:pt>
                <c:pt idx="6">
                  <c:v>Long Name  G</c:v>
                </c:pt>
                <c:pt idx="7">
                  <c:v>Long Name  H</c:v>
                </c:pt>
                <c:pt idx="8">
                  <c:v>Long Name  I</c:v>
                </c:pt>
              </c:strCache>
            </c:strRef>
          </c:cat>
          <c:val>
            <c:numRef>
              <c:f>Sheet1!$B$2:$B$10</c:f>
              <c:numCache>
                <c:formatCode>General</c:formatCode>
                <c:ptCount val="9"/>
                <c:pt idx="0">
                  <c:v>30.5</c:v>
                </c:pt>
                <c:pt idx="1">
                  <c:v>6.3</c:v>
                </c:pt>
                <c:pt idx="2">
                  <c:v>4.5999999999999996</c:v>
                </c:pt>
                <c:pt idx="3">
                  <c:v>4.2</c:v>
                </c:pt>
                <c:pt idx="4">
                  <c:v>8.3000000000000007</c:v>
                </c:pt>
                <c:pt idx="5">
                  <c:v>11.7</c:v>
                </c:pt>
                <c:pt idx="6">
                  <c:v>16.399999999999999</c:v>
                </c:pt>
                <c:pt idx="7">
                  <c:v>23.6</c:v>
                </c:pt>
                <c:pt idx="8">
                  <c:v>13.7</c:v>
                </c:pt>
              </c:numCache>
            </c:numRef>
          </c:val>
          <c:extLst>
            <c:ext xmlns:c16="http://schemas.microsoft.com/office/drawing/2014/chart" uri="{C3380CC4-5D6E-409C-BE32-E72D297353CC}">
              <c16:uniqueId val="{00000003-E076-4C57-B05F-7155042FC45D}"/>
            </c:ext>
          </c:extLst>
        </c:ser>
        <c:ser>
          <c:idx val="1"/>
          <c:order val="1"/>
          <c:tx>
            <c:strRef>
              <c:f>Sheet1!$C$1</c:f>
              <c:strCache>
                <c:ptCount val="1"/>
                <c:pt idx="0">
                  <c:v>Profit</c:v>
                </c:pt>
              </c:strCache>
            </c:strRef>
          </c:tx>
          <c:spPr>
            <a:solidFill>
              <a:srgbClr val="7E8082"/>
            </a:solidFill>
            <a:ln w="19050" cmpd="sng">
              <a:noFill/>
            </a:ln>
          </c:spPr>
          <c:invertIfNegative val="0"/>
          <c:dLbls>
            <c:spPr>
              <a:noFill/>
              <a:ln>
                <a:noFill/>
              </a:ln>
              <a:effectLst/>
            </c:spPr>
            <c:txPr>
              <a:bodyPr/>
              <a:lstStyle/>
              <a:p>
                <a:pPr>
                  <a:defRPr sz="1100" b="1">
                    <a:solidFill>
                      <a:srgbClr val="FFFFFF"/>
                    </a:solidFill>
                    <a:latin typeface="Century Gothic"/>
                    <a:cs typeface="Century Gothic"/>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Count val="9"/>
                <c:pt idx="0">
                  <c:v>Long Name  A</c:v>
                </c:pt>
                <c:pt idx="1">
                  <c:v>Long Name  B</c:v>
                </c:pt>
                <c:pt idx="2">
                  <c:v>Long Name  C</c:v>
                </c:pt>
                <c:pt idx="3">
                  <c:v>Long Name  D</c:v>
                </c:pt>
                <c:pt idx="4">
                  <c:v>Long Name  E</c:v>
                </c:pt>
                <c:pt idx="5">
                  <c:v>Long Name  F</c:v>
                </c:pt>
                <c:pt idx="6">
                  <c:v>Long Name  G</c:v>
                </c:pt>
                <c:pt idx="7">
                  <c:v>Long Name  H</c:v>
                </c:pt>
                <c:pt idx="8">
                  <c:v>Long Name  I</c:v>
                </c:pt>
              </c:strCache>
            </c:strRef>
          </c:cat>
          <c:val>
            <c:numRef>
              <c:f>Sheet1!$C$2:$C$10</c:f>
              <c:numCache>
                <c:formatCode>General</c:formatCode>
                <c:ptCount val="9"/>
                <c:pt idx="0">
                  <c:v>5.4</c:v>
                </c:pt>
                <c:pt idx="1">
                  <c:v>5.7</c:v>
                </c:pt>
                <c:pt idx="2">
                  <c:v>9.4</c:v>
                </c:pt>
                <c:pt idx="3">
                  <c:v>5.8</c:v>
                </c:pt>
                <c:pt idx="4">
                  <c:v>6.3</c:v>
                </c:pt>
                <c:pt idx="5">
                  <c:v>4.5999999999999996</c:v>
                </c:pt>
                <c:pt idx="6">
                  <c:v>3.9</c:v>
                </c:pt>
                <c:pt idx="7">
                  <c:v>4.8</c:v>
                </c:pt>
                <c:pt idx="8">
                  <c:v>8.4</c:v>
                </c:pt>
              </c:numCache>
            </c:numRef>
          </c:val>
          <c:extLst>
            <c:ext xmlns:c16="http://schemas.microsoft.com/office/drawing/2014/chart" uri="{C3380CC4-5D6E-409C-BE32-E72D297353CC}">
              <c16:uniqueId val="{00000004-E076-4C57-B05F-7155042FC45D}"/>
            </c:ext>
          </c:extLst>
        </c:ser>
        <c:ser>
          <c:idx val="2"/>
          <c:order val="2"/>
          <c:tx>
            <c:strRef>
              <c:f>Sheet1!$D$1</c:f>
              <c:strCache>
                <c:ptCount val="1"/>
                <c:pt idx="0">
                  <c:v>Expense</c:v>
                </c:pt>
              </c:strCache>
            </c:strRef>
          </c:tx>
          <c:spPr>
            <a:solidFill>
              <a:srgbClr val="BEC0C2"/>
            </a:solidFill>
            <a:ln w="19050" cmpd="sng">
              <a:noFill/>
            </a:ln>
          </c:spPr>
          <c:invertIfNegative val="0"/>
          <c:dLbls>
            <c:spPr>
              <a:noFill/>
              <a:ln>
                <a:noFill/>
              </a:ln>
              <a:effectLst/>
            </c:spPr>
            <c:txPr>
              <a:bodyPr/>
              <a:lstStyle/>
              <a:p>
                <a:pPr>
                  <a:defRPr sz="1100" b="1">
                    <a:solidFill>
                      <a:srgbClr val="FFFFFF"/>
                    </a:solidFill>
                    <a:latin typeface="Century Gothic"/>
                    <a:cs typeface="Century Gothic"/>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Count val="9"/>
                <c:pt idx="0">
                  <c:v>Long Name  A</c:v>
                </c:pt>
                <c:pt idx="1">
                  <c:v>Long Name  B</c:v>
                </c:pt>
                <c:pt idx="2">
                  <c:v>Long Name  C</c:v>
                </c:pt>
                <c:pt idx="3">
                  <c:v>Long Name  D</c:v>
                </c:pt>
                <c:pt idx="4">
                  <c:v>Long Name  E</c:v>
                </c:pt>
                <c:pt idx="5">
                  <c:v>Long Name  F</c:v>
                </c:pt>
                <c:pt idx="6">
                  <c:v>Long Name  G</c:v>
                </c:pt>
                <c:pt idx="7">
                  <c:v>Long Name  H</c:v>
                </c:pt>
                <c:pt idx="8">
                  <c:v>Long Name  I</c:v>
                </c:pt>
              </c:strCache>
            </c:strRef>
          </c:cat>
          <c:val>
            <c:numRef>
              <c:f>Sheet1!$D$2:$D$10</c:f>
              <c:numCache>
                <c:formatCode>General</c:formatCode>
                <c:ptCount val="9"/>
                <c:pt idx="0">
                  <c:v>3.6</c:v>
                </c:pt>
                <c:pt idx="1">
                  <c:v>3.7</c:v>
                </c:pt>
                <c:pt idx="2">
                  <c:v>4.8</c:v>
                </c:pt>
                <c:pt idx="3">
                  <c:v>5.9</c:v>
                </c:pt>
                <c:pt idx="4">
                  <c:v>3.7</c:v>
                </c:pt>
                <c:pt idx="5">
                  <c:v>8.4</c:v>
                </c:pt>
                <c:pt idx="6">
                  <c:v>7.3</c:v>
                </c:pt>
                <c:pt idx="7">
                  <c:v>4.9000000000000004</c:v>
                </c:pt>
                <c:pt idx="8">
                  <c:v>6.3</c:v>
                </c:pt>
              </c:numCache>
            </c:numRef>
          </c:val>
          <c:extLst>
            <c:ext xmlns:c16="http://schemas.microsoft.com/office/drawing/2014/chart" uri="{C3380CC4-5D6E-409C-BE32-E72D297353CC}">
              <c16:uniqueId val="{00000005-E076-4C57-B05F-7155042FC45D}"/>
            </c:ext>
          </c:extLst>
        </c:ser>
        <c:ser>
          <c:idx val="3"/>
          <c:order val="3"/>
          <c:tx>
            <c:strRef>
              <c:f>Sheet1!$E$1</c:f>
              <c:strCache>
                <c:ptCount val="1"/>
                <c:pt idx="0">
                  <c:v>Cost</c:v>
                </c:pt>
              </c:strCache>
            </c:strRef>
          </c:tx>
          <c:spPr>
            <a:solidFill>
              <a:srgbClr val="5CA941"/>
            </a:solidFill>
            <a:ln w="19050" cmpd="sng">
              <a:noFill/>
            </a:ln>
          </c:spPr>
          <c:invertIfNegative val="0"/>
          <c:dLbls>
            <c:spPr>
              <a:noFill/>
              <a:ln>
                <a:noFill/>
              </a:ln>
              <a:effectLst/>
            </c:spPr>
            <c:txPr>
              <a:bodyPr/>
              <a:lstStyle/>
              <a:p>
                <a:pPr>
                  <a:defRPr sz="1100" b="1">
                    <a:solidFill>
                      <a:srgbClr val="FFFFFF"/>
                    </a:solidFill>
                    <a:latin typeface="Century Gothic"/>
                    <a:cs typeface="Century Gothic"/>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Count val="9"/>
                <c:pt idx="0">
                  <c:v>Long Name  A</c:v>
                </c:pt>
                <c:pt idx="1">
                  <c:v>Long Name  B</c:v>
                </c:pt>
                <c:pt idx="2">
                  <c:v>Long Name  C</c:v>
                </c:pt>
                <c:pt idx="3">
                  <c:v>Long Name  D</c:v>
                </c:pt>
                <c:pt idx="4">
                  <c:v>Long Name  E</c:v>
                </c:pt>
                <c:pt idx="5">
                  <c:v>Long Name  F</c:v>
                </c:pt>
                <c:pt idx="6">
                  <c:v>Long Name  G</c:v>
                </c:pt>
                <c:pt idx="7">
                  <c:v>Long Name  H</c:v>
                </c:pt>
                <c:pt idx="8">
                  <c:v>Long Name  I</c:v>
                </c:pt>
              </c:strCache>
            </c:strRef>
          </c:cat>
          <c:val>
            <c:numRef>
              <c:f>Sheet1!$E$2:$E$10</c:f>
              <c:numCache>
                <c:formatCode>General</c:formatCode>
                <c:ptCount val="9"/>
                <c:pt idx="0">
                  <c:v>3.7</c:v>
                </c:pt>
                <c:pt idx="1">
                  <c:v>8.4</c:v>
                </c:pt>
                <c:pt idx="2">
                  <c:v>7.3</c:v>
                </c:pt>
                <c:pt idx="3">
                  <c:v>4.9000000000000004</c:v>
                </c:pt>
                <c:pt idx="4">
                  <c:v>4.2</c:v>
                </c:pt>
                <c:pt idx="5">
                  <c:v>8.3000000000000007</c:v>
                </c:pt>
                <c:pt idx="6">
                  <c:v>11.7</c:v>
                </c:pt>
                <c:pt idx="7">
                  <c:v>9.4</c:v>
                </c:pt>
                <c:pt idx="8">
                  <c:v>5.8</c:v>
                </c:pt>
              </c:numCache>
            </c:numRef>
          </c:val>
          <c:extLst>
            <c:ext xmlns:c16="http://schemas.microsoft.com/office/drawing/2014/chart" uri="{C3380CC4-5D6E-409C-BE32-E72D297353CC}">
              <c16:uniqueId val="{00000006-E076-4C57-B05F-7155042FC45D}"/>
            </c:ext>
          </c:extLst>
        </c:ser>
        <c:ser>
          <c:idx val="4"/>
          <c:order val="4"/>
          <c:tx>
            <c:strRef>
              <c:f>Sheet1!$F$1</c:f>
              <c:strCache>
                <c:ptCount val="1"/>
                <c:pt idx="0">
                  <c:v>Units</c:v>
                </c:pt>
              </c:strCache>
            </c:strRef>
          </c:tx>
          <c:spPr>
            <a:solidFill>
              <a:srgbClr val="FF9F00"/>
            </a:solidFill>
            <a:ln w="19050" cmpd="sng">
              <a:noFill/>
            </a:ln>
          </c:spPr>
          <c:invertIfNegative val="0"/>
          <c:dLbls>
            <c:spPr>
              <a:noFill/>
              <a:ln>
                <a:noFill/>
              </a:ln>
              <a:effectLst/>
            </c:spPr>
            <c:txPr>
              <a:bodyPr/>
              <a:lstStyle/>
              <a:p>
                <a:pPr>
                  <a:defRPr sz="1100" b="1" i="0">
                    <a:solidFill>
                      <a:srgbClr val="FFFFFF"/>
                    </a:solidFill>
                    <a:latin typeface="Century Gothic"/>
                    <a:cs typeface="Century Gothic"/>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Count val="9"/>
                <c:pt idx="0">
                  <c:v>Long Name  A</c:v>
                </c:pt>
                <c:pt idx="1">
                  <c:v>Long Name  B</c:v>
                </c:pt>
                <c:pt idx="2">
                  <c:v>Long Name  C</c:v>
                </c:pt>
                <c:pt idx="3">
                  <c:v>Long Name  D</c:v>
                </c:pt>
                <c:pt idx="4">
                  <c:v>Long Name  E</c:v>
                </c:pt>
                <c:pt idx="5">
                  <c:v>Long Name  F</c:v>
                </c:pt>
                <c:pt idx="6">
                  <c:v>Long Name  G</c:v>
                </c:pt>
                <c:pt idx="7">
                  <c:v>Long Name  H</c:v>
                </c:pt>
                <c:pt idx="8">
                  <c:v>Long Name  I</c:v>
                </c:pt>
              </c:strCache>
            </c:strRef>
          </c:cat>
          <c:val>
            <c:numRef>
              <c:f>Sheet1!$F$2:$F$10</c:f>
              <c:numCache>
                <c:formatCode>General</c:formatCode>
                <c:ptCount val="9"/>
                <c:pt idx="0">
                  <c:v>3.9</c:v>
                </c:pt>
                <c:pt idx="1">
                  <c:v>4.8</c:v>
                </c:pt>
                <c:pt idx="2">
                  <c:v>8.4</c:v>
                </c:pt>
                <c:pt idx="3">
                  <c:v>8.4</c:v>
                </c:pt>
                <c:pt idx="4">
                  <c:v>7.3</c:v>
                </c:pt>
                <c:pt idx="5">
                  <c:v>4.9000000000000004</c:v>
                </c:pt>
                <c:pt idx="6">
                  <c:v>4.7</c:v>
                </c:pt>
                <c:pt idx="7">
                  <c:v>9.4</c:v>
                </c:pt>
                <c:pt idx="8">
                  <c:v>5.8</c:v>
                </c:pt>
              </c:numCache>
            </c:numRef>
          </c:val>
          <c:extLst>
            <c:ext xmlns:c16="http://schemas.microsoft.com/office/drawing/2014/chart" uri="{C3380CC4-5D6E-409C-BE32-E72D297353CC}">
              <c16:uniqueId val="{00000007-E076-4C57-B05F-7155042FC45D}"/>
            </c:ext>
          </c:extLst>
        </c:ser>
        <c:dLbls>
          <c:showLegendKey val="0"/>
          <c:showVal val="0"/>
          <c:showCatName val="0"/>
          <c:showSerName val="0"/>
          <c:showPercent val="0"/>
          <c:showBubbleSize val="0"/>
        </c:dLbls>
        <c:gapWidth val="60"/>
        <c:overlap val="100"/>
        <c:axId val="-1471852192"/>
        <c:axId val="-1471850016"/>
      </c:barChart>
      <c:catAx>
        <c:axId val="-1471852192"/>
        <c:scaling>
          <c:orientation val="minMax"/>
        </c:scaling>
        <c:delete val="0"/>
        <c:axPos val="b"/>
        <c:numFmt formatCode="General" sourceLinked="0"/>
        <c:majorTickMark val="none"/>
        <c:minorTickMark val="none"/>
        <c:tickLblPos val="nextTo"/>
        <c:txPr>
          <a:bodyPr/>
          <a:lstStyle/>
          <a:p>
            <a:pPr>
              <a:defRPr sz="750">
                <a:latin typeface="Century Gothic"/>
                <a:cs typeface="Century Gothic"/>
              </a:defRPr>
            </a:pPr>
            <a:endParaRPr lang="en-US"/>
          </a:p>
        </c:txPr>
        <c:crossAx val="-1471850016"/>
        <c:crosses val="autoZero"/>
        <c:auto val="1"/>
        <c:lblAlgn val="ctr"/>
        <c:lblOffset val="100"/>
        <c:noMultiLvlLbl val="0"/>
      </c:catAx>
      <c:valAx>
        <c:axId val="-1471850016"/>
        <c:scaling>
          <c:orientation val="minMax"/>
        </c:scaling>
        <c:delete val="1"/>
        <c:axPos val="l"/>
        <c:numFmt formatCode="General" sourceLinked="1"/>
        <c:majorTickMark val="out"/>
        <c:minorTickMark val="none"/>
        <c:tickLblPos val="nextTo"/>
        <c:crossAx val="-1471852192"/>
        <c:crosses val="autoZero"/>
        <c:crossBetween val="between"/>
      </c:valAx>
      <c:spPr>
        <a:noFill/>
      </c:spPr>
    </c:plotArea>
    <c:legend>
      <c:legendPos val="r"/>
      <c:legendEntry>
        <c:idx val="0"/>
        <c:txPr>
          <a:bodyPr/>
          <a:lstStyle/>
          <a:p>
            <a:pPr>
              <a:defRPr sz="1100" baseline="0">
                <a:latin typeface="Century Gothic" panose="020B0502020202020204" pitchFamily="34" charset="0"/>
              </a:defRPr>
            </a:pPr>
            <a:endParaRPr lang="en-US"/>
          </a:p>
        </c:txPr>
      </c:legendEntry>
      <c:legendEntry>
        <c:idx val="1"/>
        <c:txPr>
          <a:bodyPr/>
          <a:lstStyle/>
          <a:p>
            <a:pPr>
              <a:defRPr sz="1100" baseline="0">
                <a:latin typeface="Century Gothic" panose="020B0502020202020204" pitchFamily="34" charset="0"/>
              </a:defRPr>
            </a:pPr>
            <a:endParaRPr lang="en-US"/>
          </a:p>
        </c:txPr>
      </c:legendEntry>
      <c:legendEntry>
        <c:idx val="2"/>
        <c:txPr>
          <a:bodyPr/>
          <a:lstStyle/>
          <a:p>
            <a:pPr>
              <a:defRPr sz="1100" baseline="0">
                <a:latin typeface="Century Gothic" panose="020B0502020202020204" pitchFamily="34" charset="0"/>
              </a:defRPr>
            </a:pPr>
            <a:endParaRPr lang="en-US"/>
          </a:p>
        </c:txPr>
      </c:legendEntry>
      <c:legendEntry>
        <c:idx val="3"/>
        <c:txPr>
          <a:bodyPr/>
          <a:lstStyle/>
          <a:p>
            <a:pPr>
              <a:defRPr sz="1100" baseline="0">
                <a:latin typeface="Century Gothic" panose="020B0502020202020204" pitchFamily="34" charset="0"/>
              </a:defRPr>
            </a:pPr>
            <a:endParaRPr lang="en-US"/>
          </a:p>
        </c:txPr>
      </c:legendEntry>
      <c:legendEntry>
        <c:idx val="4"/>
        <c:txPr>
          <a:bodyPr/>
          <a:lstStyle/>
          <a:p>
            <a:pPr>
              <a:defRPr sz="1100" baseline="0">
                <a:latin typeface="Century Gothic" panose="020B0502020202020204" pitchFamily="34" charset="0"/>
              </a:defRPr>
            </a:pPr>
            <a:endParaRPr lang="en-US"/>
          </a:p>
        </c:txPr>
      </c:legendEntry>
      <c:layout>
        <c:manualLayout>
          <c:xMode val="edge"/>
          <c:yMode val="edge"/>
          <c:x val="0.2164037977395683"/>
          <c:y val="0.89878816993694155"/>
          <c:w val="0.57271184851893508"/>
          <c:h val="9.9633518573766011E-2"/>
        </c:manualLayout>
      </c:layout>
      <c:overlay val="0"/>
      <c:txPr>
        <a:bodyPr/>
        <a:lstStyle/>
        <a:p>
          <a:pPr>
            <a:defRPr sz="1100">
              <a:latin typeface="+mn-lt"/>
            </a:defRPr>
          </a:pPr>
          <a:endParaRPr lang="en-US"/>
        </a:p>
      </c:txPr>
    </c:legend>
    <c:plotVisOnly val="1"/>
    <c:dispBlanksAs val="gap"/>
    <c:showDLblsOverMax val="0"/>
  </c:chart>
  <c:spPr>
    <a:noFill/>
    <a:ln>
      <a:noFill/>
    </a:ln>
  </c:spPr>
  <c:txPr>
    <a:bodyPr/>
    <a:lstStyle/>
    <a:p>
      <a:pPr>
        <a:defRPr sz="1800"/>
      </a:pPr>
      <a:endParaRPr lang="en-US"/>
    </a:p>
  </c:tx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34"/>
    </mc:Choice>
    <mc:Fallback>
      <c:style val="34"/>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9566527591587466E-2"/>
          <c:y val="4.5630773048130027E-2"/>
          <c:w val="0.33667312363430812"/>
          <c:h val="0.88082326460240878"/>
        </c:manualLayout>
      </c:layout>
      <c:doughnutChart>
        <c:varyColors val="1"/>
        <c:ser>
          <c:idx val="0"/>
          <c:order val="0"/>
          <c:tx>
            <c:strRef>
              <c:f>Sheet1!$B$1</c:f>
              <c:strCache>
                <c:ptCount val="1"/>
                <c:pt idx="0">
                  <c:v>Sales</c:v>
                </c:pt>
              </c:strCache>
            </c:strRef>
          </c:tx>
          <c:spPr>
            <a:solidFill>
              <a:srgbClr val="0095DA"/>
            </a:solidFill>
            <a:ln w="19050" cmpd="sng">
              <a:noFill/>
            </a:ln>
          </c:spPr>
          <c:dPt>
            <c:idx val="0"/>
            <c:bubble3D val="0"/>
            <c:spPr>
              <a:solidFill>
                <a:srgbClr val="7E8082">
                  <a:lumMod val="60000"/>
                  <a:lumOff val="40000"/>
                </a:srgbClr>
              </a:solidFill>
              <a:ln w="19050" cmpd="sng">
                <a:noFill/>
              </a:ln>
            </c:spPr>
            <c:extLst>
              <c:ext xmlns:c16="http://schemas.microsoft.com/office/drawing/2014/chart" uri="{C3380CC4-5D6E-409C-BE32-E72D297353CC}">
                <c16:uniqueId val="{00000001-6129-45A8-AF2F-CB5E5E02E4AA}"/>
              </c:ext>
            </c:extLst>
          </c:dPt>
          <c:dPt>
            <c:idx val="1"/>
            <c:bubble3D val="0"/>
            <c:spPr>
              <a:solidFill>
                <a:srgbClr val="004A6D">
                  <a:lumMod val="60000"/>
                  <a:lumOff val="40000"/>
                </a:srgbClr>
              </a:solidFill>
              <a:ln w="19050" cmpd="sng">
                <a:noFill/>
              </a:ln>
            </c:spPr>
            <c:extLst>
              <c:ext xmlns:c16="http://schemas.microsoft.com/office/drawing/2014/chart" uri="{C3380CC4-5D6E-409C-BE32-E72D297353CC}">
                <c16:uniqueId val="{00000003-6129-45A8-AF2F-CB5E5E02E4AA}"/>
              </c:ext>
            </c:extLst>
          </c:dPt>
          <c:dPt>
            <c:idx val="2"/>
            <c:bubble3D val="0"/>
            <c:spPr>
              <a:solidFill>
                <a:srgbClr val="FF9F00">
                  <a:lumMod val="75000"/>
                </a:srgbClr>
              </a:solidFill>
              <a:ln w="19050" cmpd="sng">
                <a:noFill/>
              </a:ln>
            </c:spPr>
            <c:extLst>
              <c:ext xmlns:c16="http://schemas.microsoft.com/office/drawing/2014/chart" uri="{C3380CC4-5D6E-409C-BE32-E72D297353CC}">
                <c16:uniqueId val="{00000005-6129-45A8-AF2F-CB5E5E02E4AA}"/>
              </c:ext>
            </c:extLst>
          </c:dPt>
          <c:dPt>
            <c:idx val="3"/>
            <c:bubble3D val="0"/>
            <c:spPr>
              <a:solidFill>
                <a:srgbClr val="7E8082"/>
              </a:solidFill>
              <a:ln w="19050" cmpd="sng">
                <a:noFill/>
              </a:ln>
            </c:spPr>
            <c:extLst>
              <c:ext xmlns:c16="http://schemas.microsoft.com/office/drawing/2014/chart" uri="{C3380CC4-5D6E-409C-BE32-E72D297353CC}">
                <c16:uniqueId val="{00000007-6129-45A8-AF2F-CB5E5E02E4AA}"/>
              </c:ext>
            </c:extLst>
          </c:dPt>
          <c:dPt>
            <c:idx val="4"/>
            <c:bubble3D val="0"/>
            <c:spPr>
              <a:solidFill>
                <a:srgbClr val="0095DA">
                  <a:lumMod val="40000"/>
                  <a:lumOff val="60000"/>
                </a:srgbClr>
              </a:solidFill>
              <a:ln w="19050" cmpd="sng">
                <a:noFill/>
              </a:ln>
            </c:spPr>
            <c:extLst>
              <c:ext xmlns:c16="http://schemas.microsoft.com/office/drawing/2014/chart" uri="{C3380CC4-5D6E-409C-BE32-E72D297353CC}">
                <c16:uniqueId val="{00000009-6129-45A8-AF2F-CB5E5E02E4AA}"/>
              </c:ext>
            </c:extLst>
          </c:dPt>
          <c:dPt>
            <c:idx val="5"/>
            <c:bubble3D val="0"/>
            <c:spPr>
              <a:solidFill>
                <a:srgbClr val="FFCE00"/>
              </a:solidFill>
              <a:ln w="19050" cmpd="sng">
                <a:noFill/>
              </a:ln>
            </c:spPr>
            <c:extLst>
              <c:ext xmlns:c16="http://schemas.microsoft.com/office/drawing/2014/chart" uri="{C3380CC4-5D6E-409C-BE32-E72D297353CC}">
                <c16:uniqueId val="{0000000B-6129-45A8-AF2F-CB5E5E02E4AA}"/>
              </c:ext>
            </c:extLst>
          </c:dPt>
          <c:dPt>
            <c:idx val="6"/>
            <c:bubble3D val="0"/>
            <c:spPr>
              <a:solidFill>
                <a:srgbClr val="5CA941"/>
              </a:solidFill>
              <a:ln w="19050" cmpd="sng">
                <a:noFill/>
              </a:ln>
            </c:spPr>
            <c:extLst>
              <c:ext xmlns:c16="http://schemas.microsoft.com/office/drawing/2014/chart" uri="{C3380CC4-5D6E-409C-BE32-E72D297353CC}">
                <c16:uniqueId val="{0000000D-6129-45A8-AF2F-CB5E5E02E4AA}"/>
              </c:ext>
            </c:extLst>
          </c:dPt>
          <c:dPt>
            <c:idx val="7"/>
            <c:bubble3D val="0"/>
            <c:spPr>
              <a:solidFill>
                <a:srgbClr val="FF9F00"/>
              </a:solidFill>
              <a:ln w="19050" cmpd="sng">
                <a:noFill/>
              </a:ln>
            </c:spPr>
            <c:extLst>
              <c:ext xmlns:c16="http://schemas.microsoft.com/office/drawing/2014/chart" uri="{C3380CC4-5D6E-409C-BE32-E72D297353CC}">
                <c16:uniqueId val="{0000000F-6129-45A8-AF2F-CB5E5E02E4AA}"/>
              </c:ext>
            </c:extLst>
          </c:dPt>
          <c:dPt>
            <c:idx val="8"/>
            <c:bubble3D val="0"/>
            <c:extLst>
              <c:ext xmlns:c16="http://schemas.microsoft.com/office/drawing/2014/chart" uri="{C3380CC4-5D6E-409C-BE32-E72D297353CC}">
                <c16:uniqueId val="{00000010-6129-45A8-AF2F-CB5E5E02E4AA}"/>
              </c:ext>
            </c:extLst>
          </c:dPt>
          <c:dLbls>
            <c:spPr>
              <a:noFill/>
            </c:spPr>
            <c:txPr>
              <a:bodyPr/>
              <a:lstStyle/>
              <a:p>
                <a:pPr>
                  <a:defRPr sz="1200" b="1">
                    <a:latin typeface="Century Gothic"/>
                    <a:cs typeface="Century Gothic"/>
                  </a:defRPr>
                </a:pPr>
                <a:endParaRPr lang="en-US"/>
              </a:p>
            </c:txPr>
            <c:showLegendKey val="0"/>
            <c:showVal val="1"/>
            <c:showCatName val="0"/>
            <c:showSerName val="0"/>
            <c:showPercent val="0"/>
            <c:showBubbleSize val="0"/>
            <c:showLeaderLines val="0"/>
            <c:extLst>
              <c:ext xmlns:c15="http://schemas.microsoft.com/office/drawing/2012/chart" uri="{CE6537A1-D6FC-4f65-9D91-7224C49458BB}"/>
            </c:extLst>
          </c:dLbls>
          <c:cat>
            <c:strRef>
              <c:f>Sheet1!$A$2:$A$10</c:f>
              <c:strCache>
                <c:ptCount val="9"/>
                <c:pt idx="0">
                  <c:v>Long Name  A</c:v>
                </c:pt>
                <c:pt idx="1">
                  <c:v>Long Name  B</c:v>
                </c:pt>
                <c:pt idx="2">
                  <c:v>Long Name  C</c:v>
                </c:pt>
                <c:pt idx="3">
                  <c:v>Long Name  D</c:v>
                </c:pt>
                <c:pt idx="4">
                  <c:v>Long Name  E</c:v>
                </c:pt>
                <c:pt idx="5">
                  <c:v>Long Name  F</c:v>
                </c:pt>
                <c:pt idx="6">
                  <c:v>Long Name  G</c:v>
                </c:pt>
                <c:pt idx="7">
                  <c:v>Long Name  H</c:v>
                </c:pt>
                <c:pt idx="8">
                  <c:v>Long Name  I</c:v>
                </c:pt>
              </c:strCache>
            </c:strRef>
          </c:cat>
          <c:val>
            <c:numRef>
              <c:f>Sheet1!$B$2:$B$10</c:f>
              <c:numCache>
                <c:formatCode>General</c:formatCode>
                <c:ptCount val="9"/>
                <c:pt idx="0">
                  <c:v>11.2</c:v>
                </c:pt>
                <c:pt idx="1">
                  <c:v>6.3</c:v>
                </c:pt>
                <c:pt idx="2">
                  <c:v>4.5999999999999996</c:v>
                </c:pt>
                <c:pt idx="3">
                  <c:v>4.2</c:v>
                </c:pt>
                <c:pt idx="4">
                  <c:v>8.3000000000000007</c:v>
                </c:pt>
                <c:pt idx="5">
                  <c:v>11.7</c:v>
                </c:pt>
                <c:pt idx="6">
                  <c:v>16.399999999999999</c:v>
                </c:pt>
                <c:pt idx="7">
                  <c:v>23.6</c:v>
                </c:pt>
                <c:pt idx="8">
                  <c:v>13.7</c:v>
                </c:pt>
              </c:numCache>
            </c:numRef>
          </c:val>
          <c:extLst>
            <c:ext xmlns:c16="http://schemas.microsoft.com/office/drawing/2014/chart" uri="{C3380CC4-5D6E-409C-BE32-E72D297353CC}">
              <c16:uniqueId val="{00000011-6129-45A8-AF2F-CB5E5E02E4AA}"/>
            </c:ext>
          </c:extLst>
        </c:ser>
        <c:dLbls>
          <c:showLegendKey val="0"/>
          <c:showVal val="0"/>
          <c:showCatName val="0"/>
          <c:showSerName val="0"/>
          <c:showPercent val="0"/>
          <c:showBubbleSize val="0"/>
          <c:showLeaderLines val="0"/>
        </c:dLbls>
        <c:firstSliceAng val="0"/>
        <c:holeSize val="50"/>
      </c:doughnutChart>
      <c:spPr>
        <a:noFill/>
      </c:spPr>
    </c:plotArea>
    <c:legend>
      <c:legendPos val="r"/>
      <c:layout>
        <c:manualLayout>
          <c:xMode val="edge"/>
          <c:yMode val="edge"/>
          <c:x val="0.57987270226918441"/>
          <c:y val="0.18329947824100556"/>
          <c:w val="0.36089079808722213"/>
          <c:h val="0.50835220312960605"/>
        </c:manualLayout>
      </c:layout>
      <c:overlay val="0"/>
      <c:txPr>
        <a:bodyPr/>
        <a:lstStyle/>
        <a:p>
          <a:pPr>
            <a:defRPr sz="1400"/>
          </a:pPr>
          <a:endParaRPr lang="en-US"/>
        </a:p>
      </c:txPr>
    </c:legend>
    <c:plotVisOnly val="1"/>
    <c:dispBlanksAs val="gap"/>
    <c:showDLblsOverMax val="0"/>
  </c:chart>
  <c:spPr>
    <a:noFill/>
    <a:ln>
      <a:noFill/>
    </a:ln>
  </c:spPr>
  <c:txPr>
    <a:bodyPr/>
    <a:lstStyle/>
    <a:p>
      <a:pPr>
        <a:defRPr sz="1800"/>
      </a:pPr>
      <a:endParaRPr lang="en-US"/>
    </a:p>
  </c:txPr>
  <c:externalData r:id="rId2">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34"/>
    </mc:Choice>
    <mc:Fallback>
      <c:style val="34"/>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7700064277679576E-2"/>
          <c:y val="0.10815517952447058"/>
          <c:w val="0.88809483635974074"/>
          <c:h val="0.76594971088939534"/>
        </c:manualLayout>
      </c:layout>
      <c:areaChart>
        <c:grouping val="stacked"/>
        <c:varyColors val="0"/>
        <c:ser>
          <c:idx val="0"/>
          <c:order val="0"/>
          <c:tx>
            <c:strRef>
              <c:f>Sheet1!$B$1</c:f>
              <c:strCache>
                <c:ptCount val="1"/>
                <c:pt idx="0">
                  <c:v>Sales</c:v>
                </c:pt>
              </c:strCache>
            </c:strRef>
          </c:tx>
          <c:spPr>
            <a:solidFill>
              <a:srgbClr val="0095DA"/>
            </a:solidFill>
            <a:ln w="19050" cmpd="sng">
              <a:noFill/>
            </a:ln>
          </c:spPr>
          <c:dPt>
            <c:idx val="0"/>
            <c:bubble3D val="0"/>
            <c:spPr>
              <a:solidFill>
                <a:srgbClr val="7E8082">
                  <a:lumMod val="60000"/>
                  <a:lumOff val="40000"/>
                </a:srgbClr>
              </a:solidFill>
              <a:ln w="19050" cmpd="sng">
                <a:noFill/>
              </a:ln>
            </c:spPr>
            <c:extLst>
              <c:ext xmlns:c16="http://schemas.microsoft.com/office/drawing/2014/chart" uri="{C3380CC4-5D6E-409C-BE32-E72D297353CC}">
                <c16:uniqueId val="{00000001-40EE-47C9-9002-A279630F7F01}"/>
              </c:ext>
            </c:extLst>
          </c:dPt>
          <c:dPt>
            <c:idx val="1"/>
            <c:bubble3D val="0"/>
            <c:spPr>
              <a:solidFill>
                <a:srgbClr val="004A6D">
                  <a:lumMod val="60000"/>
                  <a:lumOff val="40000"/>
                </a:srgbClr>
              </a:solidFill>
              <a:ln w="19050" cmpd="sng">
                <a:noFill/>
              </a:ln>
            </c:spPr>
            <c:extLst>
              <c:ext xmlns:c16="http://schemas.microsoft.com/office/drawing/2014/chart" uri="{C3380CC4-5D6E-409C-BE32-E72D297353CC}">
                <c16:uniqueId val="{00000003-40EE-47C9-9002-A279630F7F01}"/>
              </c:ext>
            </c:extLst>
          </c:dPt>
          <c:dPt>
            <c:idx val="2"/>
            <c:bubble3D val="0"/>
            <c:spPr>
              <a:solidFill>
                <a:srgbClr val="FF9F00">
                  <a:lumMod val="75000"/>
                </a:srgbClr>
              </a:solidFill>
              <a:ln w="19050" cmpd="sng">
                <a:noFill/>
              </a:ln>
            </c:spPr>
            <c:extLst>
              <c:ext xmlns:c16="http://schemas.microsoft.com/office/drawing/2014/chart" uri="{C3380CC4-5D6E-409C-BE32-E72D297353CC}">
                <c16:uniqueId val="{00000005-40EE-47C9-9002-A279630F7F01}"/>
              </c:ext>
            </c:extLst>
          </c:dPt>
          <c:dPt>
            <c:idx val="3"/>
            <c:bubble3D val="0"/>
            <c:spPr>
              <a:solidFill>
                <a:srgbClr val="7E8082"/>
              </a:solidFill>
              <a:ln w="19050" cmpd="sng">
                <a:noFill/>
              </a:ln>
            </c:spPr>
            <c:extLst>
              <c:ext xmlns:c16="http://schemas.microsoft.com/office/drawing/2014/chart" uri="{C3380CC4-5D6E-409C-BE32-E72D297353CC}">
                <c16:uniqueId val="{00000007-40EE-47C9-9002-A279630F7F01}"/>
              </c:ext>
            </c:extLst>
          </c:dPt>
          <c:dPt>
            <c:idx val="4"/>
            <c:bubble3D val="0"/>
            <c:spPr>
              <a:solidFill>
                <a:srgbClr val="0095DA">
                  <a:lumMod val="40000"/>
                  <a:lumOff val="60000"/>
                </a:srgbClr>
              </a:solidFill>
              <a:ln w="19050" cmpd="sng">
                <a:noFill/>
              </a:ln>
            </c:spPr>
            <c:extLst>
              <c:ext xmlns:c16="http://schemas.microsoft.com/office/drawing/2014/chart" uri="{C3380CC4-5D6E-409C-BE32-E72D297353CC}">
                <c16:uniqueId val="{00000009-40EE-47C9-9002-A279630F7F01}"/>
              </c:ext>
            </c:extLst>
          </c:dPt>
          <c:dPt>
            <c:idx val="5"/>
            <c:bubble3D val="0"/>
            <c:spPr>
              <a:solidFill>
                <a:srgbClr val="FFCE00"/>
              </a:solidFill>
              <a:ln w="19050" cmpd="sng">
                <a:noFill/>
              </a:ln>
            </c:spPr>
            <c:extLst>
              <c:ext xmlns:c16="http://schemas.microsoft.com/office/drawing/2014/chart" uri="{C3380CC4-5D6E-409C-BE32-E72D297353CC}">
                <c16:uniqueId val="{0000000B-40EE-47C9-9002-A279630F7F01}"/>
              </c:ext>
            </c:extLst>
          </c:dPt>
          <c:dPt>
            <c:idx val="6"/>
            <c:bubble3D val="0"/>
            <c:spPr>
              <a:solidFill>
                <a:srgbClr val="5CA941"/>
              </a:solidFill>
              <a:ln w="19050" cmpd="sng">
                <a:noFill/>
              </a:ln>
            </c:spPr>
            <c:extLst>
              <c:ext xmlns:c16="http://schemas.microsoft.com/office/drawing/2014/chart" uri="{C3380CC4-5D6E-409C-BE32-E72D297353CC}">
                <c16:uniqueId val="{0000000D-40EE-47C9-9002-A279630F7F01}"/>
              </c:ext>
            </c:extLst>
          </c:dPt>
          <c:dPt>
            <c:idx val="7"/>
            <c:bubble3D val="0"/>
            <c:spPr>
              <a:solidFill>
                <a:srgbClr val="FF9F00"/>
              </a:solidFill>
              <a:ln w="19050" cmpd="sng">
                <a:noFill/>
              </a:ln>
            </c:spPr>
            <c:extLst>
              <c:ext xmlns:c16="http://schemas.microsoft.com/office/drawing/2014/chart" uri="{C3380CC4-5D6E-409C-BE32-E72D297353CC}">
                <c16:uniqueId val="{0000000F-40EE-47C9-9002-A279630F7F01}"/>
              </c:ext>
            </c:extLst>
          </c:dPt>
          <c:dPt>
            <c:idx val="8"/>
            <c:bubble3D val="0"/>
            <c:extLst>
              <c:ext xmlns:c16="http://schemas.microsoft.com/office/drawing/2014/chart" uri="{C3380CC4-5D6E-409C-BE32-E72D297353CC}">
                <c16:uniqueId val="{00000010-40EE-47C9-9002-A279630F7F01}"/>
              </c:ext>
            </c:extLst>
          </c:dPt>
          <c:dLbls>
            <c:spPr>
              <a:noFill/>
            </c:spPr>
            <c:txPr>
              <a:bodyPr/>
              <a:lstStyle/>
              <a:p>
                <a:pPr>
                  <a:defRPr sz="1200" b="1">
                    <a:latin typeface="Century Gothic"/>
                    <a:cs typeface="Century Gothic"/>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Count val="9"/>
                <c:pt idx="0">
                  <c:v>Long Name  A</c:v>
                </c:pt>
                <c:pt idx="1">
                  <c:v>Long Name  B</c:v>
                </c:pt>
                <c:pt idx="2">
                  <c:v>Long Name  C</c:v>
                </c:pt>
                <c:pt idx="3">
                  <c:v>Long Name  D</c:v>
                </c:pt>
                <c:pt idx="4">
                  <c:v>Long Name  E</c:v>
                </c:pt>
                <c:pt idx="5">
                  <c:v>Long Name  F</c:v>
                </c:pt>
                <c:pt idx="6">
                  <c:v>Long Name  G</c:v>
                </c:pt>
                <c:pt idx="7">
                  <c:v>Long Name  H</c:v>
                </c:pt>
                <c:pt idx="8">
                  <c:v>Long Name  I</c:v>
                </c:pt>
              </c:strCache>
            </c:strRef>
          </c:cat>
          <c:val>
            <c:numRef>
              <c:f>Sheet1!$B$2:$B$10</c:f>
              <c:numCache>
                <c:formatCode>General</c:formatCode>
                <c:ptCount val="9"/>
                <c:pt idx="0">
                  <c:v>11.2</c:v>
                </c:pt>
                <c:pt idx="1">
                  <c:v>6.3</c:v>
                </c:pt>
                <c:pt idx="2">
                  <c:v>4.5999999999999996</c:v>
                </c:pt>
                <c:pt idx="3">
                  <c:v>4.2</c:v>
                </c:pt>
                <c:pt idx="4">
                  <c:v>8.3000000000000007</c:v>
                </c:pt>
                <c:pt idx="5">
                  <c:v>11.7</c:v>
                </c:pt>
                <c:pt idx="6">
                  <c:v>16.399999999999999</c:v>
                </c:pt>
                <c:pt idx="7">
                  <c:v>23.6</c:v>
                </c:pt>
                <c:pt idx="8">
                  <c:v>13.7</c:v>
                </c:pt>
              </c:numCache>
            </c:numRef>
          </c:val>
          <c:extLst>
            <c:ext xmlns:c16="http://schemas.microsoft.com/office/drawing/2014/chart" uri="{C3380CC4-5D6E-409C-BE32-E72D297353CC}">
              <c16:uniqueId val="{00000011-40EE-47C9-9002-A279630F7F01}"/>
            </c:ext>
          </c:extLst>
        </c:ser>
        <c:dLbls>
          <c:showLegendKey val="0"/>
          <c:showVal val="0"/>
          <c:showCatName val="0"/>
          <c:showSerName val="0"/>
          <c:showPercent val="0"/>
          <c:showBubbleSize val="0"/>
        </c:dLbls>
        <c:axId val="-1471832064"/>
        <c:axId val="-1471833152"/>
      </c:areaChart>
      <c:catAx>
        <c:axId val="-1471832064"/>
        <c:scaling>
          <c:orientation val="minMax"/>
        </c:scaling>
        <c:delete val="0"/>
        <c:axPos val="b"/>
        <c:numFmt formatCode="General" sourceLinked="0"/>
        <c:majorTickMark val="none"/>
        <c:minorTickMark val="none"/>
        <c:tickLblPos val="nextTo"/>
        <c:txPr>
          <a:bodyPr/>
          <a:lstStyle/>
          <a:p>
            <a:pPr>
              <a:defRPr sz="800">
                <a:latin typeface="Century Gothic"/>
                <a:cs typeface="Century Gothic"/>
              </a:defRPr>
            </a:pPr>
            <a:endParaRPr lang="en-US"/>
          </a:p>
        </c:txPr>
        <c:crossAx val="-1471833152"/>
        <c:crosses val="autoZero"/>
        <c:auto val="1"/>
        <c:lblAlgn val="ctr"/>
        <c:lblOffset val="100"/>
        <c:noMultiLvlLbl val="0"/>
      </c:catAx>
      <c:valAx>
        <c:axId val="-1471833152"/>
        <c:scaling>
          <c:orientation val="minMax"/>
        </c:scaling>
        <c:delete val="1"/>
        <c:axPos val="l"/>
        <c:numFmt formatCode="General" sourceLinked="1"/>
        <c:majorTickMark val="out"/>
        <c:minorTickMark val="none"/>
        <c:tickLblPos val="nextTo"/>
        <c:crossAx val="-1471832064"/>
        <c:crosses val="autoZero"/>
        <c:crossBetween val="midCat"/>
      </c:valAx>
      <c:spPr>
        <a:noFill/>
      </c:spPr>
    </c:plotArea>
    <c:legend>
      <c:legendPos val="r"/>
      <c:layout>
        <c:manualLayout>
          <c:xMode val="edge"/>
          <c:yMode val="edge"/>
          <c:x val="0.4268707482993197"/>
          <c:y val="6.2657013608242024E-2"/>
          <c:w val="0.14301475708393593"/>
          <c:h val="6.546418737630727E-2"/>
        </c:manualLayout>
      </c:layout>
      <c:overlay val="0"/>
      <c:txPr>
        <a:bodyPr/>
        <a:lstStyle/>
        <a:p>
          <a:pPr>
            <a:defRPr sz="1600"/>
          </a:pPr>
          <a:endParaRPr lang="en-US"/>
        </a:p>
      </c:txPr>
    </c:legend>
    <c:plotVisOnly val="1"/>
    <c:dispBlanksAs val="gap"/>
    <c:showDLblsOverMax val="0"/>
  </c:chart>
  <c:spPr>
    <a:noFill/>
    <a:ln>
      <a:noFill/>
    </a:ln>
  </c:spPr>
  <c:txPr>
    <a:bodyPr/>
    <a:lstStyle/>
    <a:p>
      <a:pPr>
        <a:defRPr sz="1800"/>
      </a:pPr>
      <a:endParaRPr lang="en-US"/>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34"/>
    </mc:Choice>
    <mc:Fallback>
      <c:style val="34"/>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6353701262455315"/>
          <c:y val="0.14429794708482402"/>
          <c:w val="0.55420425880488577"/>
          <c:h val="0.62808714879351157"/>
        </c:manualLayout>
      </c:layout>
      <c:doughnutChart>
        <c:varyColors val="1"/>
        <c:ser>
          <c:idx val="0"/>
          <c:order val="0"/>
          <c:tx>
            <c:strRef>
              <c:f>Sheet1!$B$1</c:f>
              <c:strCache>
                <c:ptCount val="1"/>
                <c:pt idx="0">
                  <c:v>Goals</c:v>
                </c:pt>
              </c:strCache>
            </c:strRef>
          </c:tx>
          <c:spPr>
            <a:solidFill>
              <a:srgbClr val="0095DA"/>
            </a:solidFill>
            <a:ln w="19050" cmpd="sng">
              <a:noFill/>
            </a:ln>
          </c:spPr>
          <c:dPt>
            <c:idx val="0"/>
            <c:bubble3D val="0"/>
            <c:spPr>
              <a:solidFill>
                <a:srgbClr val="7E8082">
                  <a:lumMod val="60000"/>
                  <a:lumOff val="40000"/>
                </a:srgbClr>
              </a:solidFill>
              <a:ln w="19050" cmpd="sng">
                <a:noFill/>
              </a:ln>
            </c:spPr>
            <c:extLst>
              <c:ext xmlns:c16="http://schemas.microsoft.com/office/drawing/2014/chart" uri="{C3380CC4-5D6E-409C-BE32-E72D297353CC}">
                <c16:uniqueId val="{00000001-0144-47C3-85AD-2FC733C621D9}"/>
              </c:ext>
            </c:extLst>
          </c:dPt>
          <c:dPt>
            <c:idx val="1"/>
            <c:bubble3D val="0"/>
            <c:spPr>
              <a:solidFill>
                <a:srgbClr val="004A6D">
                  <a:lumMod val="60000"/>
                  <a:lumOff val="40000"/>
                </a:srgbClr>
              </a:solidFill>
              <a:ln w="19050" cmpd="sng">
                <a:noFill/>
              </a:ln>
            </c:spPr>
            <c:extLst>
              <c:ext xmlns:c16="http://schemas.microsoft.com/office/drawing/2014/chart" uri="{C3380CC4-5D6E-409C-BE32-E72D297353CC}">
                <c16:uniqueId val="{00000003-0144-47C3-85AD-2FC733C621D9}"/>
              </c:ext>
            </c:extLst>
          </c:dPt>
          <c:dPt>
            <c:idx val="2"/>
            <c:bubble3D val="0"/>
            <c:spPr>
              <a:solidFill>
                <a:srgbClr val="FF9F00">
                  <a:lumMod val="75000"/>
                </a:srgbClr>
              </a:solidFill>
              <a:ln w="19050" cmpd="sng">
                <a:noFill/>
              </a:ln>
            </c:spPr>
            <c:extLst>
              <c:ext xmlns:c16="http://schemas.microsoft.com/office/drawing/2014/chart" uri="{C3380CC4-5D6E-409C-BE32-E72D297353CC}">
                <c16:uniqueId val="{00000005-0144-47C3-85AD-2FC733C621D9}"/>
              </c:ext>
            </c:extLst>
          </c:dPt>
          <c:dPt>
            <c:idx val="3"/>
            <c:bubble3D val="0"/>
            <c:spPr>
              <a:solidFill>
                <a:srgbClr val="7E8082"/>
              </a:solidFill>
              <a:ln w="19050" cmpd="sng">
                <a:noFill/>
              </a:ln>
            </c:spPr>
            <c:extLst>
              <c:ext xmlns:c16="http://schemas.microsoft.com/office/drawing/2014/chart" uri="{C3380CC4-5D6E-409C-BE32-E72D297353CC}">
                <c16:uniqueId val="{00000007-0144-47C3-85AD-2FC733C621D9}"/>
              </c:ext>
            </c:extLst>
          </c:dPt>
          <c:dPt>
            <c:idx val="4"/>
            <c:bubble3D val="0"/>
            <c:spPr>
              <a:solidFill>
                <a:srgbClr val="0095DA">
                  <a:lumMod val="40000"/>
                  <a:lumOff val="60000"/>
                </a:srgbClr>
              </a:solidFill>
              <a:ln w="19050" cmpd="sng">
                <a:noFill/>
              </a:ln>
            </c:spPr>
            <c:extLst>
              <c:ext xmlns:c16="http://schemas.microsoft.com/office/drawing/2014/chart" uri="{C3380CC4-5D6E-409C-BE32-E72D297353CC}">
                <c16:uniqueId val="{00000009-0144-47C3-85AD-2FC733C621D9}"/>
              </c:ext>
            </c:extLst>
          </c:dPt>
          <c:dPt>
            <c:idx val="5"/>
            <c:bubble3D val="0"/>
            <c:spPr>
              <a:solidFill>
                <a:srgbClr val="FFCE00"/>
              </a:solidFill>
              <a:ln w="19050" cmpd="sng">
                <a:noFill/>
              </a:ln>
            </c:spPr>
            <c:extLst>
              <c:ext xmlns:c16="http://schemas.microsoft.com/office/drawing/2014/chart" uri="{C3380CC4-5D6E-409C-BE32-E72D297353CC}">
                <c16:uniqueId val="{0000000B-0144-47C3-85AD-2FC733C621D9}"/>
              </c:ext>
            </c:extLst>
          </c:dPt>
          <c:dPt>
            <c:idx val="6"/>
            <c:bubble3D val="0"/>
            <c:spPr>
              <a:solidFill>
                <a:srgbClr val="5CA941"/>
              </a:solidFill>
              <a:ln w="19050" cmpd="sng">
                <a:noFill/>
              </a:ln>
            </c:spPr>
            <c:extLst>
              <c:ext xmlns:c16="http://schemas.microsoft.com/office/drawing/2014/chart" uri="{C3380CC4-5D6E-409C-BE32-E72D297353CC}">
                <c16:uniqueId val="{0000000D-0144-47C3-85AD-2FC733C621D9}"/>
              </c:ext>
            </c:extLst>
          </c:dPt>
          <c:dPt>
            <c:idx val="7"/>
            <c:bubble3D val="0"/>
            <c:spPr>
              <a:solidFill>
                <a:srgbClr val="FF9F00"/>
              </a:solidFill>
              <a:ln w="19050" cmpd="sng">
                <a:noFill/>
              </a:ln>
            </c:spPr>
            <c:extLst>
              <c:ext xmlns:c16="http://schemas.microsoft.com/office/drawing/2014/chart" uri="{C3380CC4-5D6E-409C-BE32-E72D297353CC}">
                <c16:uniqueId val="{0000000F-0144-47C3-85AD-2FC733C621D9}"/>
              </c:ext>
            </c:extLst>
          </c:dPt>
          <c:dPt>
            <c:idx val="8"/>
            <c:bubble3D val="0"/>
            <c:extLst>
              <c:ext xmlns:c16="http://schemas.microsoft.com/office/drawing/2014/chart" uri="{C3380CC4-5D6E-409C-BE32-E72D297353CC}">
                <c16:uniqueId val="{00000010-0144-47C3-85AD-2FC733C621D9}"/>
              </c:ext>
            </c:extLst>
          </c:dPt>
          <c:dLbls>
            <c:spPr>
              <a:noFill/>
            </c:spPr>
            <c:txPr>
              <a:bodyPr/>
              <a:lstStyle/>
              <a:p>
                <a:pPr>
                  <a:defRPr sz="1200" b="1">
                    <a:latin typeface="Century Gothic"/>
                    <a:cs typeface="Century Gothic"/>
                  </a:defRPr>
                </a:pPr>
                <a:endParaRPr lang="en-US"/>
              </a:p>
            </c:txPr>
            <c:showLegendKey val="0"/>
            <c:showVal val="1"/>
            <c:showCatName val="0"/>
            <c:showSerName val="0"/>
            <c:showPercent val="0"/>
            <c:showBubbleSize val="0"/>
            <c:showLeaderLines val="0"/>
            <c:extLst>
              <c:ext xmlns:c15="http://schemas.microsoft.com/office/drawing/2012/chart" uri="{CE6537A1-D6FC-4f65-9D91-7224C49458BB}"/>
            </c:extLst>
          </c:dLbls>
          <c:cat>
            <c:strRef>
              <c:f>Sheet1!$A$2:$A$10</c:f>
              <c:strCache>
                <c:ptCount val="9"/>
                <c:pt idx="0">
                  <c:v>Long Name  A</c:v>
                </c:pt>
                <c:pt idx="1">
                  <c:v>Long Name  B</c:v>
                </c:pt>
                <c:pt idx="2">
                  <c:v>Long Name  C</c:v>
                </c:pt>
                <c:pt idx="3">
                  <c:v>Long Name  D</c:v>
                </c:pt>
                <c:pt idx="4">
                  <c:v>Long Name  E</c:v>
                </c:pt>
                <c:pt idx="5">
                  <c:v>Long Name  F</c:v>
                </c:pt>
                <c:pt idx="6">
                  <c:v>Long Name  G</c:v>
                </c:pt>
                <c:pt idx="7">
                  <c:v>Long Name  H</c:v>
                </c:pt>
                <c:pt idx="8">
                  <c:v>Long Name  I</c:v>
                </c:pt>
              </c:strCache>
            </c:strRef>
          </c:cat>
          <c:val>
            <c:numRef>
              <c:f>Sheet1!$B$2:$B$10</c:f>
              <c:numCache>
                <c:formatCode>0%</c:formatCode>
                <c:ptCount val="9"/>
                <c:pt idx="0">
                  <c:v>0.5</c:v>
                </c:pt>
                <c:pt idx="1">
                  <c:v>0.5</c:v>
                </c:pt>
              </c:numCache>
            </c:numRef>
          </c:val>
          <c:extLst>
            <c:ext xmlns:c16="http://schemas.microsoft.com/office/drawing/2014/chart" uri="{C3380CC4-5D6E-409C-BE32-E72D297353CC}">
              <c16:uniqueId val="{00000011-0144-47C3-85AD-2FC733C621D9}"/>
            </c:ext>
          </c:extLst>
        </c:ser>
        <c:dLbls>
          <c:showLegendKey val="0"/>
          <c:showVal val="0"/>
          <c:showCatName val="0"/>
          <c:showSerName val="0"/>
          <c:showPercent val="0"/>
          <c:showBubbleSize val="0"/>
          <c:showLeaderLines val="0"/>
        </c:dLbls>
        <c:firstSliceAng val="0"/>
        <c:holeSize val="50"/>
      </c:doughnutChart>
      <c:spPr>
        <a:noFill/>
      </c:spPr>
    </c:plotArea>
    <c:plotVisOnly val="1"/>
    <c:dispBlanksAs val="gap"/>
    <c:showDLblsOverMax val="0"/>
  </c:chart>
  <c:spPr>
    <a:noFill/>
    <a:ln>
      <a:noFill/>
    </a:ln>
  </c:spPr>
  <c:txPr>
    <a:bodyPr/>
    <a:lstStyle/>
    <a:p>
      <a:pPr>
        <a:defRPr sz="1800"/>
      </a:pPr>
      <a:endParaRPr lang="en-US"/>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34"/>
    </mc:Choice>
    <mc:Fallback>
      <c:style val="34"/>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6353701262455315"/>
          <c:y val="0.14429794708482402"/>
          <c:w val="0.55420425880488577"/>
          <c:h val="0.62808714879351157"/>
        </c:manualLayout>
      </c:layout>
      <c:doughnutChart>
        <c:varyColors val="1"/>
        <c:ser>
          <c:idx val="0"/>
          <c:order val="0"/>
          <c:tx>
            <c:strRef>
              <c:f>Sheet1!$B$1</c:f>
              <c:strCache>
                <c:ptCount val="1"/>
                <c:pt idx="0">
                  <c:v>Goals</c:v>
                </c:pt>
              </c:strCache>
            </c:strRef>
          </c:tx>
          <c:spPr>
            <a:solidFill>
              <a:srgbClr val="0095DA"/>
            </a:solidFill>
            <a:ln w="19050" cmpd="sng">
              <a:noFill/>
            </a:ln>
          </c:spPr>
          <c:dPt>
            <c:idx val="0"/>
            <c:bubble3D val="0"/>
            <c:spPr>
              <a:solidFill>
                <a:srgbClr val="7E8082">
                  <a:lumMod val="60000"/>
                  <a:lumOff val="40000"/>
                </a:srgbClr>
              </a:solidFill>
              <a:ln w="19050" cmpd="sng">
                <a:noFill/>
              </a:ln>
            </c:spPr>
            <c:extLst>
              <c:ext xmlns:c16="http://schemas.microsoft.com/office/drawing/2014/chart" uri="{C3380CC4-5D6E-409C-BE32-E72D297353CC}">
                <c16:uniqueId val="{00000001-9090-4C66-BDD8-B1BBB6DE3321}"/>
              </c:ext>
            </c:extLst>
          </c:dPt>
          <c:dPt>
            <c:idx val="1"/>
            <c:bubble3D val="0"/>
            <c:spPr>
              <a:solidFill>
                <a:srgbClr val="004A6D">
                  <a:lumMod val="60000"/>
                  <a:lumOff val="40000"/>
                </a:srgbClr>
              </a:solidFill>
              <a:ln w="19050" cmpd="sng">
                <a:noFill/>
              </a:ln>
            </c:spPr>
            <c:extLst>
              <c:ext xmlns:c16="http://schemas.microsoft.com/office/drawing/2014/chart" uri="{C3380CC4-5D6E-409C-BE32-E72D297353CC}">
                <c16:uniqueId val="{00000003-9090-4C66-BDD8-B1BBB6DE3321}"/>
              </c:ext>
            </c:extLst>
          </c:dPt>
          <c:dPt>
            <c:idx val="2"/>
            <c:bubble3D val="0"/>
            <c:spPr>
              <a:solidFill>
                <a:srgbClr val="FF9F00">
                  <a:lumMod val="75000"/>
                </a:srgbClr>
              </a:solidFill>
              <a:ln w="19050" cmpd="sng">
                <a:noFill/>
              </a:ln>
            </c:spPr>
            <c:extLst>
              <c:ext xmlns:c16="http://schemas.microsoft.com/office/drawing/2014/chart" uri="{C3380CC4-5D6E-409C-BE32-E72D297353CC}">
                <c16:uniqueId val="{00000005-9090-4C66-BDD8-B1BBB6DE3321}"/>
              </c:ext>
            </c:extLst>
          </c:dPt>
          <c:dPt>
            <c:idx val="3"/>
            <c:bubble3D val="0"/>
            <c:spPr>
              <a:solidFill>
                <a:srgbClr val="7E8082"/>
              </a:solidFill>
              <a:ln w="19050" cmpd="sng">
                <a:noFill/>
              </a:ln>
            </c:spPr>
            <c:extLst>
              <c:ext xmlns:c16="http://schemas.microsoft.com/office/drawing/2014/chart" uri="{C3380CC4-5D6E-409C-BE32-E72D297353CC}">
                <c16:uniqueId val="{00000007-9090-4C66-BDD8-B1BBB6DE3321}"/>
              </c:ext>
            </c:extLst>
          </c:dPt>
          <c:dPt>
            <c:idx val="4"/>
            <c:bubble3D val="0"/>
            <c:spPr>
              <a:solidFill>
                <a:srgbClr val="0095DA">
                  <a:lumMod val="40000"/>
                  <a:lumOff val="60000"/>
                </a:srgbClr>
              </a:solidFill>
              <a:ln w="19050" cmpd="sng">
                <a:noFill/>
              </a:ln>
            </c:spPr>
            <c:extLst>
              <c:ext xmlns:c16="http://schemas.microsoft.com/office/drawing/2014/chart" uri="{C3380CC4-5D6E-409C-BE32-E72D297353CC}">
                <c16:uniqueId val="{00000009-9090-4C66-BDD8-B1BBB6DE3321}"/>
              </c:ext>
            </c:extLst>
          </c:dPt>
          <c:dPt>
            <c:idx val="5"/>
            <c:bubble3D val="0"/>
            <c:spPr>
              <a:solidFill>
                <a:srgbClr val="FFCE00"/>
              </a:solidFill>
              <a:ln w="19050" cmpd="sng">
                <a:noFill/>
              </a:ln>
            </c:spPr>
            <c:extLst>
              <c:ext xmlns:c16="http://schemas.microsoft.com/office/drawing/2014/chart" uri="{C3380CC4-5D6E-409C-BE32-E72D297353CC}">
                <c16:uniqueId val="{0000000B-9090-4C66-BDD8-B1BBB6DE3321}"/>
              </c:ext>
            </c:extLst>
          </c:dPt>
          <c:dPt>
            <c:idx val="6"/>
            <c:bubble3D val="0"/>
            <c:spPr>
              <a:solidFill>
                <a:srgbClr val="5CA941"/>
              </a:solidFill>
              <a:ln w="19050" cmpd="sng">
                <a:noFill/>
              </a:ln>
            </c:spPr>
            <c:extLst>
              <c:ext xmlns:c16="http://schemas.microsoft.com/office/drawing/2014/chart" uri="{C3380CC4-5D6E-409C-BE32-E72D297353CC}">
                <c16:uniqueId val="{0000000D-9090-4C66-BDD8-B1BBB6DE3321}"/>
              </c:ext>
            </c:extLst>
          </c:dPt>
          <c:dPt>
            <c:idx val="7"/>
            <c:bubble3D val="0"/>
            <c:spPr>
              <a:solidFill>
                <a:srgbClr val="FF9F00"/>
              </a:solidFill>
              <a:ln w="19050" cmpd="sng">
                <a:noFill/>
              </a:ln>
            </c:spPr>
            <c:extLst>
              <c:ext xmlns:c16="http://schemas.microsoft.com/office/drawing/2014/chart" uri="{C3380CC4-5D6E-409C-BE32-E72D297353CC}">
                <c16:uniqueId val="{0000000F-9090-4C66-BDD8-B1BBB6DE3321}"/>
              </c:ext>
            </c:extLst>
          </c:dPt>
          <c:dPt>
            <c:idx val="8"/>
            <c:bubble3D val="0"/>
            <c:extLst>
              <c:ext xmlns:c16="http://schemas.microsoft.com/office/drawing/2014/chart" uri="{C3380CC4-5D6E-409C-BE32-E72D297353CC}">
                <c16:uniqueId val="{00000010-9090-4C66-BDD8-B1BBB6DE3321}"/>
              </c:ext>
            </c:extLst>
          </c:dPt>
          <c:dLbls>
            <c:spPr>
              <a:noFill/>
            </c:spPr>
            <c:txPr>
              <a:bodyPr/>
              <a:lstStyle/>
              <a:p>
                <a:pPr>
                  <a:defRPr sz="1200" b="1">
                    <a:latin typeface="Century Gothic"/>
                    <a:cs typeface="Century Gothic"/>
                  </a:defRPr>
                </a:pPr>
                <a:endParaRPr lang="en-US"/>
              </a:p>
            </c:txPr>
            <c:showLegendKey val="0"/>
            <c:showVal val="1"/>
            <c:showCatName val="0"/>
            <c:showSerName val="0"/>
            <c:showPercent val="0"/>
            <c:showBubbleSize val="0"/>
            <c:showLeaderLines val="0"/>
            <c:extLst>
              <c:ext xmlns:c15="http://schemas.microsoft.com/office/drawing/2012/chart" uri="{CE6537A1-D6FC-4f65-9D91-7224C49458BB}"/>
            </c:extLst>
          </c:dLbls>
          <c:cat>
            <c:strRef>
              <c:f>Sheet1!$A$2:$A$10</c:f>
              <c:strCache>
                <c:ptCount val="9"/>
                <c:pt idx="0">
                  <c:v>Long Name  A</c:v>
                </c:pt>
                <c:pt idx="1">
                  <c:v>Long Name  B</c:v>
                </c:pt>
                <c:pt idx="2">
                  <c:v>Long Name  C</c:v>
                </c:pt>
                <c:pt idx="3">
                  <c:v>Long Name  D</c:v>
                </c:pt>
                <c:pt idx="4">
                  <c:v>Long Name  E</c:v>
                </c:pt>
                <c:pt idx="5">
                  <c:v>Long Name  F</c:v>
                </c:pt>
                <c:pt idx="6">
                  <c:v>Long Name  G</c:v>
                </c:pt>
                <c:pt idx="7">
                  <c:v>Long Name  H</c:v>
                </c:pt>
                <c:pt idx="8">
                  <c:v>Long Name  I</c:v>
                </c:pt>
              </c:strCache>
            </c:strRef>
          </c:cat>
          <c:val>
            <c:numRef>
              <c:f>Sheet1!$B$2:$B$10</c:f>
              <c:numCache>
                <c:formatCode>0%</c:formatCode>
                <c:ptCount val="9"/>
                <c:pt idx="0">
                  <c:v>0.5</c:v>
                </c:pt>
                <c:pt idx="1">
                  <c:v>0.5</c:v>
                </c:pt>
              </c:numCache>
            </c:numRef>
          </c:val>
          <c:extLst>
            <c:ext xmlns:c16="http://schemas.microsoft.com/office/drawing/2014/chart" uri="{C3380CC4-5D6E-409C-BE32-E72D297353CC}">
              <c16:uniqueId val="{00000011-9090-4C66-BDD8-B1BBB6DE3321}"/>
            </c:ext>
          </c:extLst>
        </c:ser>
        <c:dLbls>
          <c:showLegendKey val="0"/>
          <c:showVal val="0"/>
          <c:showCatName val="0"/>
          <c:showSerName val="0"/>
          <c:showPercent val="0"/>
          <c:showBubbleSize val="0"/>
          <c:showLeaderLines val="0"/>
        </c:dLbls>
        <c:firstSliceAng val="0"/>
        <c:holeSize val="50"/>
      </c:doughnutChart>
      <c:spPr>
        <a:noFill/>
      </c:spPr>
    </c:plotArea>
    <c:plotVisOnly val="1"/>
    <c:dispBlanksAs val="gap"/>
    <c:showDLblsOverMax val="0"/>
  </c:chart>
  <c:spPr>
    <a:noFill/>
    <a:ln>
      <a:noFill/>
    </a:ln>
  </c:spPr>
  <c:txPr>
    <a:bodyPr/>
    <a:lstStyle/>
    <a:p>
      <a:pPr>
        <a:defRPr sz="1800"/>
      </a:pPr>
      <a:endParaRPr lang="en-US"/>
    </a:p>
  </c:tx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34"/>
    </mc:Choice>
    <mc:Fallback>
      <c:style val="34"/>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6353701262455315"/>
          <c:y val="0.14429794708482402"/>
          <c:w val="0.55420425880488577"/>
          <c:h val="0.62808714879351157"/>
        </c:manualLayout>
      </c:layout>
      <c:doughnutChart>
        <c:varyColors val="1"/>
        <c:ser>
          <c:idx val="0"/>
          <c:order val="0"/>
          <c:tx>
            <c:strRef>
              <c:f>Sheet1!$B$1</c:f>
              <c:strCache>
                <c:ptCount val="1"/>
                <c:pt idx="0">
                  <c:v>Goals</c:v>
                </c:pt>
              </c:strCache>
            </c:strRef>
          </c:tx>
          <c:spPr>
            <a:solidFill>
              <a:srgbClr val="0095DA"/>
            </a:solidFill>
            <a:ln w="19050" cmpd="sng">
              <a:noFill/>
            </a:ln>
          </c:spPr>
          <c:dPt>
            <c:idx val="0"/>
            <c:bubble3D val="0"/>
            <c:spPr>
              <a:solidFill>
                <a:srgbClr val="7E8082">
                  <a:lumMod val="60000"/>
                  <a:lumOff val="40000"/>
                </a:srgbClr>
              </a:solidFill>
              <a:ln w="19050" cmpd="sng">
                <a:noFill/>
              </a:ln>
            </c:spPr>
            <c:extLst>
              <c:ext xmlns:c16="http://schemas.microsoft.com/office/drawing/2014/chart" uri="{C3380CC4-5D6E-409C-BE32-E72D297353CC}">
                <c16:uniqueId val="{00000001-B1BD-4C4B-A99D-AF80D550EC76}"/>
              </c:ext>
            </c:extLst>
          </c:dPt>
          <c:dPt>
            <c:idx val="1"/>
            <c:bubble3D val="0"/>
            <c:spPr>
              <a:solidFill>
                <a:srgbClr val="004A6D">
                  <a:lumMod val="60000"/>
                  <a:lumOff val="40000"/>
                </a:srgbClr>
              </a:solidFill>
              <a:ln w="19050" cmpd="sng">
                <a:noFill/>
              </a:ln>
            </c:spPr>
            <c:extLst>
              <c:ext xmlns:c16="http://schemas.microsoft.com/office/drawing/2014/chart" uri="{C3380CC4-5D6E-409C-BE32-E72D297353CC}">
                <c16:uniqueId val="{00000003-B1BD-4C4B-A99D-AF80D550EC76}"/>
              </c:ext>
            </c:extLst>
          </c:dPt>
          <c:dPt>
            <c:idx val="2"/>
            <c:bubble3D val="0"/>
            <c:spPr>
              <a:solidFill>
                <a:srgbClr val="FF9F00">
                  <a:lumMod val="75000"/>
                </a:srgbClr>
              </a:solidFill>
              <a:ln w="19050" cmpd="sng">
                <a:noFill/>
              </a:ln>
            </c:spPr>
            <c:extLst>
              <c:ext xmlns:c16="http://schemas.microsoft.com/office/drawing/2014/chart" uri="{C3380CC4-5D6E-409C-BE32-E72D297353CC}">
                <c16:uniqueId val="{00000005-B1BD-4C4B-A99D-AF80D550EC76}"/>
              </c:ext>
            </c:extLst>
          </c:dPt>
          <c:dPt>
            <c:idx val="3"/>
            <c:bubble3D val="0"/>
            <c:spPr>
              <a:solidFill>
                <a:srgbClr val="7E8082"/>
              </a:solidFill>
              <a:ln w="19050" cmpd="sng">
                <a:noFill/>
              </a:ln>
            </c:spPr>
            <c:extLst>
              <c:ext xmlns:c16="http://schemas.microsoft.com/office/drawing/2014/chart" uri="{C3380CC4-5D6E-409C-BE32-E72D297353CC}">
                <c16:uniqueId val="{00000007-B1BD-4C4B-A99D-AF80D550EC76}"/>
              </c:ext>
            </c:extLst>
          </c:dPt>
          <c:dPt>
            <c:idx val="4"/>
            <c:bubble3D val="0"/>
            <c:spPr>
              <a:solidFill>
                <a:srgbClr val="0095DA">
                  <a:lumMod val="40000"/>
                  <a:lumOff val="60000"/>
                </a:srgbClr>
              </a:solidFill>
              <a:ln w="19050" cmpd="sng">
                <a:noFill/>
              </a:ln>
            </c:spPr>
            <c:extLst>
              <c:ext xmlns:c16="http://schemas.microsoft.com/office/drawing/2014/chart" uri="{C3380CC4-5D6E-409C-BE32-E72D297353CC}">
                <c16:uniqueId val="{00000009-B1BD-4C4B-A99D-AF80D550EC76}"/>
              </c:ext>
            </c:extLst>
          </c:dPt>
          <c:dPt>
            <c:idx val="5"/>
            <c:bubble3D val="0"/>
            <c:spPr>
              <a:solidFill>
                <a:srgbClr val="FFCE00"/>
              </a:solidFill>
              <a:ln w="19050" cmpd="sng">
                <a:noFill/>
              </a:ln>
            </c:spPr>
            <c:extLst>
              <c:ext xmlns:c16="http://schemas.microsoft.com/office/drawing/2014/chart" uri="{C3380CC4-5D6E-409C-BE32-E72D297353CC}">
                <c16:uniqueId val="{0000000B-B1BD-4C4B-A99D-AF80D550EC76}"/>
              </c:ext>
            </c:extLst>
          </c:dPt>
          <c:dPt>
            <c:idx val="6"/>
            <c:bubble3D val="0"/>
            <c:spPr>
              <a:solidFill>
                <a:srgbClr val="5CA941"/>
              </a:solidFill>
              <a:ln w="19050" cmpd="sng">
                <a:noFill/>
              </a:ln>
            </c:spPr>
            <c:extLst>
              <c:ext xmlns:c16="http://schemas.microsoft.com/office/drawing/2014/chart" uri="{C3380CC4-5D6E-409C-BE32-E72D297353CC}">
                <c16:uniqueId val="{0000000D-B1BD-4C4B-A99D-AF80D550EC76}"/>
              </c:ext>
            </c:extLst>
          </c:dPt>
          <c:dPt>
            <c:idx val="7"/>
            <c:bubble3D val="0"/>
            <c:spPr>
              <a:solidFill>
                <a:srgbClr val="FF9F00"/>
              </a:solidFill>
              <a:ln w="19050" cmpd="sng">
                <a:noFill/>
              </a:ln>
            </c:spPr>
            <c:extLst>
              <c:ext xmlns:c16="http://schemas.microsoft.com/office/drawing/2014/chart" uri="{C3380CC4-5D6E-409C-BE32-E72D297353CC}">
                <c16:uniqueId val="{0000000F-B1BD-4C4B-A99D-AF80D550EC76}"/>
              </c:ext>
            </c:extLst>
          </c:dPt>
          <c:dPt>
            <c:idx val="8"/>
            <c:bubble3D val="0"/>
            <c:extLst>
              <c:ext xmlns:c16="http://schemas.microsoft.com/office/drawing/2014/chart" uri="{C3380CC4-5D6E-409C-BE32-E72D297353CC}">
                <c16:uniqueId val="{00000010-B1BD-4C4B-A99D-AF80D550EC76}"/>
              </c:ext>
            </c:extLst>
          </c:dPt>
          <c:dLbls>
            <c:spPr>
              <a:noFill/>
            </c:spPr>
            <c:txPr>
              <a:bodyPr/>
              <a:lstStyle/>
              <a:p>
                <a:pPr>
                  <a:defRPr sz="1200" b="1">
                    <a:latin typeface="Century Gothic"/>
                    <a:cs typeface="Century Gothic"/>
                  </a:defRPr>
                </a:pPr>
                <a:endParaRPr lang="en-US"/>
              </a:p>
            </c:txPr>
            <c:showLegendKey val="0"/>
            <c:showVal val="1"/>
            <c:showCatName val="0"/>
            <c:showSerName val="0"/>
            <c:showPercent val="0"/>
            <c:showBubbleSize val="0"/>
            <c:showLeaderLines val="0"/>
            <c:extLst>
              <c:ext xmlns:c15="http://schemas.microsoft.com/office/drawing/2012/chart" uri="{CE6537A1-D6FC-4f65-9D91-7224C49458BB}"/>
            </c:extLst>
          </c:dLbls>
          <c:cat>
            <c:strRef>
              <c:f>Sheet1!$A$2:$A$10</c:f>
              <c:strCache>
                <c:ptCount val="9"/>
                <c:pt idx="0">
                  <c:v>Long Name  A</c:v>
                </c:pt>
                <c:pt idx="1">
                  <c:v>Long Name  B</c:v>
                </c:pt>
                <c:pt idx="2">
                  <c:v>Long Name  C</c:v>
                </c:pt>
                <c:pt idx="3">
                  <c:v>Long Name  D</c:v>
                </c:pt>
                <c:pt idx="4">
                  <c:v>Long Name  E</c:v>
                </c:pt>
                <c:pt idx="5">
                  <c:v>Long Name  F</c:v>
                </c:pt>
                <c:pt idx="6">
                  <c:v>Long Name  G</c:v>
                </c:pt>
                <c:pt idx="7">
                  <c:v>Long Name  H</c:v>
                </c:pt>
                <c:pt idx="8">
                  <c:v>Long Name  I</c:v>
                </c:pt>
              </c:strCache>
            </c:strRef>
          </c:cat>
          <c:val>
            <c:numRef>
              <c:f>Sheet1!$B$2:$B$10</c:f>
              <c:numCache>
                <c:formatCode>0%</c:formatCode>
                <c:ptCount val="9"/>
                <c:pt idx="0">
                  <c:v>0.5</c:v>
                </c:pt>
                <c:pt idx="1">
                  <c:v>0.5</c:v>
                </c:pt>
              </c:numCache>
            </c:numRef>
          </c:val>
          <c:extLst>
            <c:ext xmlns:c16="http://schemas.microsoft.com/office/drawing/2014/chart" uri="{C3380CC4-5D6E-409C-BE32-E72D297353CC}">
              <c16:uniqueId val="{00000011-B1BD-4C4B-A99D-AF80D550EC76}"/>
            </c:ext>
          </c:extLst>
        </c:ser>
        <c:dLbls>
          <c:showLegendKey val="0"/>
          <c:showVal val="0"/>
          <c:showCatName val="0"/>
          <c:showSerName val="0"/>
          <c:showPercent val="0"/>
          <c:showBubbleSize val="0"/>
          <c:showLeaderLines val="0"/>
        </c:dLbls>
        <c:firstSliceAng val="0"/>
        <c:holeSize val="50"/>
      </c:doughnutChart>
      <c:spPr>
        <a:noFill/>
      </c:spPr>
    </c:plotArea>
    <c:plotVisOnly val="1"/>
    <c:dispBlanksAs val="gap"/>
    <c:showDLblsOverMax val="0"/>
  </c:chart>
  <c:spPr>
    <a:noFill/>
    <a:ln>
      <a:noFill/>
    </a:ln>
  </c:spPr>
  <c:txPr>
    <a:bodyPr/>
    <a:lstStyle/>
    <a:p>
      <a:pPr>
        <a:defRPr sz="1800"/>
      </a:pPr>
      <a:endParaRPr lang="en-US"/>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34"/>
    </mc:Choice>
    <mc:Fallback>
      <c:style val="34"/>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4562041351973856"/>
          <c:y val="9.3550233813816691E-2"/>
          <c:w val="0.85437958648026124"/>
          <c:h val="0.74918607080300192"/>
        </c:manualLayout>
      </c:layout>
      <c:barChart>
        <c:barDir val="bar"/>
        <c:grouping val="clustered"/>
        <c:varyColors val="0"/>
        <c:ser>
          <c:idx val="0"/>
          <c:order val="0"/>
          <c:tx>
            <c:strRef>
              <c:f>Sheet1!$B$1</c:f>
              <c:strCache>
                <c:ptCount val="1"/>
                <c:pt idx="0">
                  <c:v>Chart title</c:v>
                </c:pt>
              </c:strCache>
            </c:strRef>
          </c:tx>
          <c:spPr>
            <a:solidFill>
              <a:srgbClr val="0095DA"/>
            </a:solidFill>
            <a:ln w="19050" cmpd="sng">
              <a:noFill/>
            </a:ln>
          </c:spPr>
          <c:invertIfNegative val="0"/>
          <c:dPt>
            <c:idx val="6"/>
            <c:invertIfNegative val="0"/>
            <c:bubble3D val="0"/>
            <c:extLst>
              <c:ext xmlns:c16="http://schemas.microsoft.com/office/drawing/2014/chart" uri="{C3380CC4-5D6E-409C-BE32-E72D297353CC}">
                <c16:uniqueId val="{00000000-7F66-48D4-AEA6-4E92F5972059}"/>
              </c:ext>
            </c:extLst>
          </c:dPt>
          <c:dPt>
            <c:idx val="7"/>
            <c:invertIfNegative val="0"/>
            <c:bubble3D val="0"/>
            <c:extLst>
              <c:ext xmlns:c16="http://schemas.microsoft.com/office/drawing/2014/chart" uri="{C3380CC4-5D6E-409C-BE32-E72D297353CC}">
                <c16:uniqueId val="{00000001-7F66-48D4-AEA6-4E92F5972059}"/>
              </c:ext>
            </c:extLst>
          </c:dPt>
          <c:dPt>
            <c:idx val="8"/>
            <c:invertIfNegative val="0"/>
            <c:bubble3D val="0"/>
            <c:extLst>
              <c:ext xmlns:c16="http://schemas.microsoft.com/office/drawing/2014/chart" uri="{C3380CC4-5D6E-409C-BE32-E72D297353CC}">
                <c16:uniqueId val="{00000002-7F66-48D4-AEA6-4E92F5972059}"/>
              </c:ext>
            </c:extLst>
          </c:dPt>
          <c:dLbls>
            <c:spPr>
              <a:noFill/>
            </c:spPr>
            <c:txPr>
              <a:bodyPr/>
              <a:lstStyle/>
              <a:p>
                <a:pPr>
                  <a:defRPr sz="1200" b="1">
                    <a:latin typeface="Century Gothic"/>
                    <a:cs typeface="Century Gothic"/>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Count val="8"/>
                <c:pt idx="0">
                  <c:v>Long Name  H</c:v>
                </c:pt>
                <c:pt idx="1">
                  <c:v>Long Name  G</c:v>
                </c:pt>
                <c:pt idx="2">
                  <c:v>Long Name  F</c:v>
                </c:pt>
                <c:pt idx="3">
                  <c:v>Long Name  E</c:v>
                </c:pt>
                <c:pt idx="4">
                  <c:v>Long Name  D</c:v>
                </c:pt>
                <c:pt idx="5">
                  <c:v>Long Name  C</c:v>
                </c:pt>
                <c:pt idx="6">
                  <c:v>Long Name  B</c:v>
                </c:pt>
                <c:pt idx="7">
                  <c:v>Long Name  A</c:v>
                </c:pt>
              </c:strCache>
            </c:strRef>
          </c:cat>
          <c:val>
            <c:numRef>
              <c:f>Sheet1!$B$2:$B$10</c:f>
              <c:numCache>
                <c:formatCode>General</c:formatCode>
                <c:ptCount val="9"/>
                <c:pt idx="0">
                  <c:v>11.2</c:v>
                </c:pt>
                <c:pt idx="1">
                  <c:v>6.3</c:v>
                </c:pt>
                <c:pt idx="2">
                  <c:v>4.5999999999999996</c:v>
                </c:pt>
                <c:pt idx="3">
                  <c:v>4.2</c:v>
                </c:pt>
                <c:pt idx="4">
                  <c:v>8.3000000000000007</c:v>
                </c:pt>
                <c:pt idx="5">
                  <c:v>11.7</c:v>
                </c:pt>
                <c:pt idx="6">
                  <c:v>16.399999999999999</c:v>
                </c:pt>
                <c:pt idx="7">
                  <c:v>23.6</c:v>
                </c:pt>
              </c:numCache>
            </c:numRef>
          </c:val>
          <c:extLst>
            <c:ext xmlns:c16="http://schemas.microsoft.com/office/drawing/2014/chart" uri="{C3380CC4-5D6E-409C-BE32-E72D297353CC}">
              <c16:uniqueId val="{00000003-7F66-48D4-AEA6-4E92F5972059}"/>
            </c:ext>
          </c:extLst>
        </c:ser>
        <c:dLbls>
          <c:showLegendKey val="0"/>
          <c:showVal val="0"/>
          <c:showCatName val="0"/>
          <c:showSerName val="0"/>
          <c:showPercent val="0"/>
          <c:showBubbleSize val="0"/>
        </c:dLbls>
        <c:gapWidth val="60"/>
        <c:axId val="-1471834784"/>
        <c:axId val="-1471826624"/>
      </c:barChart>
      <c:catAx>
        <c:axId val="-1471834784"/>
        <c:scaling>
          <c:orientation val="minMax"/>
        </c:scaling>
        <c:delete val="0"/>
        <c:axPos val="l"/>
        <c:numFmt formatCode="General" sourceLinked="0"/>
        <c:majorTickMark val="none"/>
        <c:minorTickMark val="none"/>
        <c:tickLblPos val="nextTo"/>
        <c:txPr>
          <a:bodyPr rot="0" vert="horz" anchor="ctr" anchorCtr="0"/>
          <a:lstStyle/>
          <a:p>
            <a:pPr>
              <a:defRPr sz="900">
                <a:latin typeface="Century Gothic"/>
                <a:cs typeface="Century Gothic"/>
              </a:defRPr>
            </a:pPr>
            <a:endParaRPr lang="en-US"/>
          </a:p>
        </c:txPr>
        <c:crossAx val="-1471826624"/>
        <c:crosses val="autoZero"/>
        <c:auto val="1"/>
        <c:lblAlgn val="ctr"/>
        <c:lblOffset val="100"/>
        <c:noMultiLvlLbl val="0"/>
      </c:catAx>
      <c:valAx>
        <c:axId val="-1471826624"/>
        <c:scaling>
          <c:orientation val="minMax"/>
        </c:scaling>
        <c:delete val="1"/>
        <c:axPos val="b"/>
        <c:numFmt formatCode="General" sourceLinked="1"/>
        <c:majorTickMark val="out"/>
        <c:minorTickMark val="none"/>
        <c:tickLblPos val="nextTo"/>
        <c:crossAx val="-1471834784"/>
        <c:crosses val="autoZero"/>
        <c:crossBetween val="between"/>
      </c:valAx>
      <c:spPr>
        <a:noFill/>
      </c:spPr>
    </c:plotArea>
    <c:plotVisOnly val="1"/>
    <c:dispBlanksAs val="gap"/>
    <c:showDLblsOverMax val="0"/>
  </c:chart>
  <c:spPr>
    <a:noFill/>
    <a:ln>
      <a:noFill/>
    </a:ln>
  </c:spPr>
  <c:txPr>
    <a:bodyPr/>
    <a:lstStyle/>
    <a:p>
      <a:pPr>
        <a:defRPr sz="1800"/>
      </a:pPr>
      <a:endParaRPr lang="en-US"/>
    </a:p>
  </c:txPr>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34"/>
    </mc:Choice>
    <mc:Fallback>
      <c:style val="34"/>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3.1125834138498901E-3"/>
          <c:y val="1.19162689421331E-2"/>
          <c:w val="0.986362017247844"/>
          <c:h val="0.79876690650948112"/>
        </c:manualLayout>
      </c:layout>
      <c:barChart>
        <c:barDir val="col"/>
        <c:grouping val="stacked"/>
        <c:varyColors val="0"/>
        <c:ser>
          <c:idx val="0"/>
          <c:order val="0"/>
          <c:tx>
            <c:strRef>
              <c:f>Sheet1!$B$1</c:f>
              <c:strCache>
                <c:ptCount val="1"/>
                <c:pt idx="0">
                  <c:v>Sales</c:v>
                </c:pt>
              </c:strCache>
            </c:strRef>
          </c:tx>
          <c:spPr>
            <a:solidFill>
              <a:srgbClr val="0095DA"/>
            </a:solidFill>
            <a:ln w="19050" cmpd="sng">
              <a:noFill/>
            </a:ln>
          </c:spPr>
          <c:invertIfNegative val="0"/>
          <c:dPt>
            <c:idx val="6"/>
            <c:invertIfNegative val="0"/>
            <c:bubble3D val="0"/>
            <c:extLst>
              <c:ext xmlns:c16="http://schemas.microsoft.com/office/drawing/2014/chart" uri="{C3380CC4-5D6E-409C-BE32-E72D297353CC}">
                <c16:uniqueId val="{00000000-336D-45B4-9F00-9B466C087ECC}"/>
              </c:ext>
            </c:extLst>
          </c:dPt>
          <c:dPt>
            <c:idx val="7"/>
            <c:invertIfNegative val="0"/>
            <c:bubble3D val="0"/>
            <c:extLst>
              <c:ext xmlns:c16="http://schemas.microsoft.com/office/drawing/2014/chart" uri="{C3380CC4-5D6E-409C-BE32-E72D297353CC}">
                <c16:uniqueId val="{00000001-336D-45B4-9F00-9B466C087ECC}"/>
              </c:ext>
            </c:extLst>
          </c:dPt>
          <c:dPt>
            <c:idx val="8"/>
            <c:invertIfNegative val="0"/>
            <c:bubble3D val="0"/>
            <c:extLst>
              <c:ext xmlns:c16="http://schemas.microsoft.com/office/drawing/2014/chart" uri="{C3380CC4-5D6E-409C-BE32-E72D297353CC}">
                <c16:uniqueId val="{00000002-336D-45B4-9F00-9B466C087ECC}"/>
              </c:ext>
            </c:extLst>
          </c:dPt>
          <c:dLbls>
            <c:spPr>
              <a:noFill/>
            </c:spPr>
            <c:txPr>
              <a:bodyPr/>
              <a:lstStyle/>
              <a:p>
                <a:pPr>
                  <a:defRPr sz="1100" b="1">
                    <a:solidFill>
                      <a:schemeClr val="bg1"/>
                    </a:solidFill>
                    <a:latin typeface="Century Gothic"/>
                    <a:cs typeface="Century Gothic"/>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Count val="9"/>
                <c:pt idx="0">
                  <c:v>Long Name  A</c:v>
                </c:pt>
                <c:pt idx="1">
                  <c:v>Long Name  B</c:v>
                </c:pt>
                <c:pt idx="2">
                  <c:v>Long Name  C</c:v>
                </c:pt>
                <c:pt idx="3">
                  <c:v>Long Name  D</c:v>
                </c:pt>
                <c:pt idx="4">
                  <c:v>Long Name  E</c:v>
                </c:pt>
                <c:pt idx="5">
                  <c:v>Long Name  F</c:v>
                </c:pt>
                <c:pt idx="6">
                  <c:v>Long Name  G</c:v>
                </c:pt>
                <c:pt idx="7">
                  <c:v>Long Name  H</c:v>
                </c:pt>
                <c:pt idx="8">
                  <c:v>Long Name  I</c:v>
                </c:pt>
              </c:strCache>
            </c:strRef>
          </c:cat>
          <c:val>
            <c:numRef>
              <c:f>Sheet1!$B$2:$B$10</c:f>
              <c:numCache>
                <c:formatCode>General</c:formatCode>
                <c:ptCount val="9"/>
                <c:pt idx="0">
                  <c:v>30.5</c:v>
                </c:pt>
                <c:pt idx="1">
                  <c:v>6.3</c:v>
                </c:pt>
                <c:pt idx="2">
                  <c:v>4.5999999999999996</c:v>
                </c:pt>
                <c:pt idx="3">
                  <c:v>4.2</c:v>
                </c:pt>
                <c:pt idx="4">
                  <c:v>8.3000000000000007</c:v>
                </c:pt>
                <c:pt idx="5">
                  <c:v>11.7</c:v>
                </c:pt>
                <c:pt idx="6">
                  <c:v>16.399999999999999</c:v>
                </c:pt>
                <c:pt idx="7">
                  <c:v>23.6</c:v>
                </c:pt>
                <c:pt idx="8">
                  <c:v>13.7</c:v>
                </c:pt>
              </c:numCache>
            </c:numRef>
          </c:val>
          <c:extLst>
            <c:ext xmlns:c16="http://schemas.microsoft.com/office/drawing/2014/chart" uri="{C3380CC4-5D6E-409C-BE32-E72D297353CC}">
              <c16:uniqueId val="{00000003-336D-45B4-9F00-9B466C087ECC}"/>
            </c:ext>
          </c:extLst>
        </c:ser>
        <c:ser>
          <c:idx val="1"/>
          <c:order val="1"/>
          <c:tx>
            <c:strRef>
              <c:f>Sheet1!$C$1</c:f>
              <c:strCache>
                <c:ptCount val="1"/>
                <c:pt idx="0">
                  <c:v>Profit</c:v>
                </c:pt>
              </c:strCache>
            </c:strRef>
          </c:tx>
          <c:spPr>
            <a:solidFill>
              <a:srgbClr val="7E8082"/>
            </a:solidFill>
            <a:ln w="19050" cmpd="sng">
              <a:noFill/>
            </a:ln>
          </c:spPr>
          <c:invertIfNegative val="0"/>
          <c:dLbls>
            <c:spPr>
              <a:noFill/>
              <a:ln>
                <a:noFill/>
              </a:ln>
              <a:effectLst/>
            </c:spPr>
            <c:txPr>
              <a:bodyPr/>
              <a:lstStyle/>
              <a:p>
                <a:pPr>
                  <a:defRPr sz="1100" b="1">
                    <a:solidFill>
                      <a:srgbClr val="FFFFFF"/>
                    </a:solidFill>
                    <a:latin typeface="Century Gothic"/>
                    <a:cs typeface="Century Gothic"/>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Count val="9"/>
                <c:pt idx="0">
                  <c:v>Long Name  A</c:v>
                </c:pt>
                <c:pt idx="1">
                  <c:v>Long Name  B</c:v>
                </c:pt>
                <c:pt idx="2">
                  <c:v>Long Name  C</c:v>
                </c:pt>
                <c:pt idx="3">
                  <c:v>Long Name  D</c:v>
                </c:pt>
                <c:pt idx="4">
                  <c:v>Long Name  E</c:v>
                </c:pt>
                <c:pt idx="5">
                  <c:v>Long Name  F</c:v>
                </c:pt>
                <c:pt idx="6">
                  <c:v>Long Name  G</c:v>
                </c:pt>
                <c:pt idx="7">
                  <c:v>Long Name  H</c:v>
                </c:pt>
                <c:pt idx="8">
                  <c:v>Long Name  I</c:v>
                </c:pt>
              </c:strCache>
            </c:strRef>
          </c:cat>
          <c:val>
            <c:numRef>
              <c:f>Sheet1!$C$2:$C$10</c:f>
              <c:numCache>
                <c:formatCode>General</c:formatCode>
                <c:ptCount val="9"/>
                <c:pt idx="0">
                  <c:v>5.4</c:v>
                </c:pt>
                <c:pt idx="1">
                  <c:v>5.7</c:v>
                </c:pt>
                <c:pt idx="2">
                  <c:v>9.4</c:v>
                </c:pt>
                <c:pt idx="3">
                  <c:v>5.8</c:v>
                </c:pt>
                <c:pt idx="4">
                  <c:v>6.3</c:v>
                </c:pt>
                <c:pt idx="5">
                  <c:v>4.5999999999999996</c:v>
                </c:pt>
                <c:pt idx="6">
                  <c:v>3.9</c:v>
                </c:pt>
                <c:pt idx="7">
                  <c:v>4.8</c:v>
                </c:pt>
                <c:pt idx="8">
                  <c:v>8.4</c:v>
                </c:pt>
              </c:numCache>
            </c:numRef>
          </c:val>
          <c:extLst>
            <c:ext xmlns:c16="http://schemas.microsoft.com/office/drawing/2014/chart" uri="{C3380CC4-5D6E-409C-BE32-E72D297353CC}">
              <c16:uniqueId val="{00000004-336D-45B4-9F00-9B466C087ECC}"/>
            </c:ext>
          </c:extLst>
        </c:ser>
        <c:ser>
          <c:idx val="2"/>
          <c:order val="2"/>
          <c:tx>
            <c:strRef>
              <c:f>Sheet1!$D$1</c:f>
              <c:strCache>
                <c:ptCount val="1"/>
                <c:pt idx="0">
                  <c:v>Expense</c:v>
                </c:pt>
              </c:strCache>
            </c:strRef>
          </c:tx>
          <c:spPr>
            <a:solidFill>
              <a:srgbClr val="BEC0C2"/>
            </a:solidFill>
            <a:ln w="19050" cmpd="sng">
              <a:noFill/>
            </a:ln>
          </c:spPr>
          <c:invertIfNegative val="0"/>
          <c:dLbls>
            <c:spPr>
              <a:noFill/>
              <a:ln>
                <a:noFill/>
              </a:ln>
              <a:effectLst/>
            </c:spPr>
            <c:txPr>
              <a:bodyPr/>
              <a:lstStyle/>
              <a:p>
                <a:pPr>
                  <a:defRPr sz="1100" b="1">
                    <a:solidFill>
                      <a:srgbClr val="FFFFFF"/>
                    </a:solidFill>
                    <a:latin typeface="Century Gothic"/>
                    <a:cs typeface="Century Gothic"/>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Count val="9"/>
                <c:pt idx="0">
                  <c:v>Long Name  A</c:v>
                </c:pt>
                <c:pt idx="1">
                  <c:v>Long Name  B</c:v>
                </c:pt>
                <c:pt idx="2">
                  <c:v>Long Name  C</c:v>
                </c:pt>
                <c:pt idx="3">
                  <c:v>Long Name  D</c:v>
                </c:pt>
                <c:pt idx="4">
                  <c:v>Long Name  E</c:v>
                </c:pt>
                <c:pt idx="5">
                  <c:v>Long Name  F</c:v>
                </c:pt>
                <c:pt idx="6">
                  <c:v>Long Name  G</c:v>
                </c:pt>
                <c:pt idx="7">
                  <c:v>Long Name  H</c:v>
                </c:pt>
                <c:pt idx="8">
                  <c:v>Long Name  I</c:v>
                </c:pt>
              </c:strCache>
            </c:strRef>
          </c:cat>
          <c:val>
            <c:numRef>
              <c:f>Sheet1!$D$2:$D$10</c:f>
              <c:numCache>
                <c:formatCode>General</c:formatCode>
                <c:ptCount val="9"/>
                <c:pt idx="0">
                  <c:v>3.6</c:v>
                </c:pt>
                <c:pt idx="1">
                  <c:v>3.7</c:v>
                </c:pt>
                <c:pt idx="2">
                  <c:v>4.8</c:v>
                </c:pt>
                <c:pt idx="3">
                  <c:v>5.9</c:v>
                </c:pt>
                <c:pt idx="4">
                  <c:v>3.7</c:v>
                </c:pt>
                <c:pt idx="5">
                  <c:v>8.4</c:v>
                </c:pt>
                <c:pt idx="6">
                  <c:v>7.3</c:v>
                </c:pt>
                <c:pt idx="7">
                  <c:v>4.9000000000000004</c:v>
                </c:pt>
                <c:pt idx="8">
                  <c:v>6.3</c:v>
                </c:pt>
              </c:numCache>
            </c:numRef>
          </c:val>
          <c:extLst>
            <c:ext xmlns:c16="http://schemas.microsoft.com/office/drawing/2014/chart" uri="{C3380CC4-5D6E-409C-BE32-E72D297353CC}">
              <c16:uniqueId val="{00000005-336D-45B4-9F00-9B466C087ECC}"/>
            </c:ext>
          </c:extLst>
        </c:ser>
        <c:ser>
          <c:idx val="3"/>
          <c:order val="3"/>
          <c:tx>
            <c:strRef>
              <c:f>Sheet1!$E$1</c:f>
              <c:strCache>
                <c:ptCount val="1"/>
                <c:pt idx="0">
                  <c:v>Cost</c:v>
                </c:pt>
              </c:strCache>
            </c:strRef>
          </c:tx>
          <c:spPr>
            <a:solidFill>
              <a:srgbClr val="5CA941"/>
            </a:solidFill>
            <a:ln w="19050" cmpd="sng">
              <a:noFill/>
            </a:ln>
          </c:spPr>
          <c:invertIfNegative val="0"/>
          <c:dLbls>
            <c:spPr>
              <a:noFill/>
              <a:ln>
                <a:noFill/>
              </a:ln>
              <a:effectLst/>
            </c:spPr>
            <c:txPr>
              <a:bodyPr/>
              <a:lstStyle/>
              <a:p>
                <a:pPr>
                  <a:defRPr sz="1100" b="1">
                    <a:solidFill>
                      <a:srgbClr val="FFFFFF"/>
                    </a:solidFill>
                    <a:latin typeface="Century Gothic"/>
                    <a:cs typeface="Century Gothic"/>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Count val="9"/>
                <c:pt idx="0">
                  <c:v>Long Name  A</c:v>
                </c:pt>
                <c:pt idx="1">
                  <c:v>Long Name  B</c:v>
                </c:pt>
                <c:pt idx="2">
                  <c:v>Long Name  C</c:v>
                </c:pt>
                <c:pt idx="3">
                  <c:v>Long Name  D</c:v>
                </c:pt>
                <c:pt idx="4">
                  <c:v>Long Name  E</c:v>
                </c:pt>
                <c:pt idx="5">
                  <c:v>Long Name  F</c:v>
                </c:pt>
                <c:pt idx="6">
                  <c:v>Long Name  G</c:v>
                </c:pt>
                <c:pt idx="7">
                  <c:v>Long Name  H</c:v>
                </c:pt>
                <c:pt idx="8">
                  <c:v>Long Name  I</c:v>
                </c:pt>
              </c:strCache>
            </c:strRef>
          </c:cat>
          <c:val>
            <c:numRef>
              <c:f>Sheet1!$E$2:$E$10</c:f>
              <c:numCache>
                <c:formatCode>General</c:formatCode>
                <c:ptCount val="9"/>
                <c:pt idx="0">
                  <c:v>3.7</c:v>
                </c:pt>
                <c:pt idx="1">
                  <c:v>8.4</c:v>
                </c:pt>
                <c:pt idx="2">
                  <c:v>7.3</c:v>
                </c:pt>
                <c:pt idx="3">
                  <c:v>4.9000000000000004</c:v>
                </c:pt>
                <c:pt idx="4">
                  <c:v>4.2</c:v>
                </c:pt>
                <c:pt idx="5">
                  <c:v>8.3000000000000007</c:v>
                </c:pt>
                <c:pt idx="6">
                  <c:v>11.7</c:v>
                </c:pt>
                <c:pt idx="7">
                  <c:v>9.4</c:v>
                </c:pt>
                <c:pt idx="8">
                  <c:v>5.8</c:v>
                </c:pt>
              </c:numCache>
            </c:numRef>
          </c:val>
          <c:extLst>
            <c:ext xmlns:c16="http://schemas.microsoft.com/office/drawing/2014/chart" uri="{C3380CC4-5D6E-409C-BE32-E72D297353CC}">
              <c16:uniqueId val="{00000006-336D-45B4-9F00-9B466C087ECC}"/>
            </c:ext>
          </c:extLst>
        </c:ser>
        <c:ser>
          <c:idx val="4"/>
          <c:order val="4"/>
          <c:tx>
            <c:strRef>
              <c:f>Sheet1!$F$1</c:f>
              <c:strCache>
                <c:ptCount val="1"/>
                <c:pt idx="0">
                  <c:v>Units</c:v>
                </c:pt>
              </c:strCache>
            </c:strRef>
          </c:tx>
          <c:spPr>
            <a:solidFill>
              <a:srgbClr val="FF9F00"/>
            </a:solidFill>
            <a:ln w="19050" cmpd="sng">
              <a:noFill/>
            </a:ln>
          </c:spPr>
          <c:invertIfNegative val="0"/>
          <c:dLbls>
            <c:spPr>
              <a:noFill/>
              <a:ln>
                <a:noFill/>
              </a:ln>
              <a:effectLst/>
            </c:spPr>
            <c:txPr>
              <a:bodyPr/>
              <a:lstStyle/>
              <a:p>
                <a:pPr>
                  <a:defRPr sz="1100" b="1" i="0">
                    <a:solidFill>
                      <a:srgbClr val="FFFFFF"/>
                    </a:solidFill>
                    <a:latin typeface="Century Gothic"/>
                    <a:cs typeface="Century Gothic"/>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Count val="9"/>
                <c:pt idx="0">
                  <c:v>Long Name  A</c:v>
                </c:pt>
                <c:pt idx="1">
                  <c:v>Long Name  B</c:v>
                </c:pt>
                <c:pt idx="2">
                  <c:v>Long Name  C</c:v>
                </c:pt>
                <c:pt idx="3">
                  <c:v>Long Name  D</c:v>
                </c:pt>
                <c:pt idx="4">
                  <c:v>Long Name  E</c:v>
                </c:pt>
                <c:pt idx="5">
                  <c:v>Long Name  F</c:v>
                </c:pt>
                <c:pt idx="6">
                  <c:v>Long Name  G</c:v>
                </c:pt>
                <c:pt idx="7">
                  <c:v>Long Name  H</c:v>
                </c:pt>
                <c:pt idx="8">
                  <c:v>Long Name  I</c:v>
                </c:pt>
              </c:strCache>
            </c:strRef>
          </c:cat>
          <c:val>
            <c:numRef>
              <c:f>Sheet1!$F$2:$F$10</c:f>
              <c:numCache>
                <c:formatCode>General</c:formatCode>
                <c:ptCount val="9"/>
                <c:pt idx="0">
                  <c:v>3.9</c:v>
                </c:pt>
                <c:pt idx="1">
                  <c:v>4.8</c:v>
                </c:pt>
                <c:pt idx="2">
                  <c:v>8.4</c:v>
                </c:pt>
                <c:pt idx="3">
                  <c:v>8.4</c:v>
                </c:pt>
                <c:pt idx="4">
                  <c:v>7.3</c:v>
                </c:pt>
                <c:pt idx="5">
                  <c:v>4.9000000000000004</c:v>
                </c:pt>
                <c:pt idx="6">
                  <c:v>4.7</c:v>
                </c:pt>
                <c:pt idx="7">
                  <c:v>9.4</c:v>
                </c:pt>
                <c:pt idx="8">
                  <c:v>5.8</c:v>
                </c:pt>
              </c:numCache>
            </c:numRef>
          </c:val>
          <c:extLst>
            <c:ext xmlns:c16="http://schemas.microsoft.com/office/drawing/2014/chart" uri="{C3380CC4-5D6E-409C-BE32-E72D297353CC}">
              <c16:uniqueId val="{00000007-336D-45B4-9F00-9B466C087ECC}"/>
            </c:ext>
          </c:extLst>
        </c:ser>
        <c:dLbls>
          <c:showLegendKey val="0"/>
          <c:showVal val="0"/>
          <c:showCatName val="0"/>
          <c:showSerName val="0"/>
          <c:showPercent val="0"/>
          <c:showBubbleSize val="0"/>
        </c:dLbls>
        <c:gapWidth val="60"/>
        <c:overlap val="100"/>
        <c:axId val="-1471865248"/>
        <c:axId val="-1471882656"/>
      </c:barChart>
      <c:catAx>
        <c:axId val="-1471865248"/>
        <c:scaling>
          <c:orientation val="minMax"/>
        </c:scaling>
        <c:delete val="0"/>
        <c:axPos val="b"/>
        <c:numFmt formatCode="General" sourceLinked="0"/>
        <c:majorTickMark val="none"/>
        <c:minorTickMark val="none"/>
        <c:tickLblPos val="nextTo"/>
        <c:txPr>
          <a:bodyPr/>
          <a:lstStyle/>
          <a:p>
            <a:pPr>
              <a:defRPr sz="750">
                <a:latin typeface="Century Gothic"/>
                <a:cs typeface="Century Gothic"/>
              </a:defRPr>
            </a:pPr>
            <a:endParaRPr lang="en-US"/>
          </a:p>
        </c:txPr>
        <c:crossAx val="-1471882656"/>
        <c:crosses val="autoZero"/>
        <c:auto val="1"/>
        <c:lblAlgn val="ctr"/>
        <c:lblOffset val="100"/>
        <c:noMultiLvlLbl val="0"/>
      </c:catAx>
      <c:valAx>
        <c:axId val="-1471882656"/>
        <c:scaling>
          <c:orientation val="minMax"/>
        </c:scaling>
        <c:delete val="1"/>
        <c:axPos val="l"/>
        <c:numFmt formatCode="General" sourceLinked="1"/>
        <c:majorTickMark val="out"/>
        <c:minorTickMark val="none"/>
        <c:tickLblPos val="nextTo"/>
        <c:crossAx val="-1471865248"/>
        <c:crosses val="autoZero"/>
        <c:crossBetween val="between"/>
      </c:valAx>
      <c:spPr>
        <a:noFill/>
      </c:spPr>
    </c:plotArea>
    <c:legend>
      <c:legendPos val="r"/>
      <c:legendEntry>
        <c:idx val="0"/>
        <c:txPr>
          <a:bodyPr/>
          <a:lstStyle/>
          <a:p>
            <a:pPr>
              <a:defRPr sz="1100" baseline="0">
                <a:latin typeface="Century Gothic" panose="020B0502020202020204" pitchFamily="34" charset="0"/>
              </a:defRPr>
            </a:pPr>
            <a:endParaRPr lang="en-US"/>
          </a:p>
        </c:txPr>
      </c:legendEntry>
      <c:legendEntry>
        <c:idx val="1"/>
        <c:txPr>
          <a:bodyPr/>
          <a:lstStyle/>
          <a:p>
            <a:pPr>
              <a:defRPr sz="1100" baseline="0">
                <a:latin typeface="Century Gothic" panose="020B0502020202020204" pitchFamily="34" charset="0"/>
              </a:defRPr>
            </a:pPr>
            <a:endParaRPr lang="en-US"/>
          </a:p>
        </c:txPr>
      </c:legendEntry>
      <c:legendEntry>
        <c:idx val="2"/>
        <c:txPr>
          <a:bodyPr/>
          <a:lstStyle/>
          <a:p>
            <a:pPr>
              <a:defRPr sz="1100" baseline="0">
                <a:latin typeface="Century Gothic" panose="020B0502020202020204" pitchFamily="34" charset="0"/>
              </a:defRPr>
            </a:pPr>
            <a:endParaRPr lang="en-US"/>
          </a:p>
        </c:txPr>
      </c:legendEntry>
      <c:legendEntry>
        <c:idx val="3"/>
        <c:txPr>
          <a:bodyPr/>
          <a:lstStyle/>
          <a:p>
            <a:pPr>
              <a:defRPr sz="1100" baseline="0">
                <a:latin typeface="Century Gothic" panose="020B0502020202020204" pitchFamily="34" charset="0"/>
              </a:defRPr>
            </a:pPr>
            <a:endParaRPr lang="en-US"/>
          </a:p>
        </c:txPr>
      </c:legendEntry>
      <c:legendEntry>
        <c:idx val="4"/>
        <c:txPr>
          <a:bodyPr/>
          <a:lstStyle/>
          <a:p>
            <a:pPr>
              <a:defRPr sz="1100" baseline="0">
                <a:latin typeface="Century Gothic" panose="020B0502020202020204" pitchFamily="34" charset="0"/>
              </a:defRPr>
            </a:pPr>
            <a:endParaRPr lang="en-US"/>
          </a:p>
        </c:txPr>
      </c:legendEntry>
      <c:layout>
        <c:manualLayout>
          <c:xMode val="edge"/>
          <c:yMode val="edge"/>
          <c:x val="0.2164037977395683"/>
          <c:y val="0.89878816993694155"/>
          <c:w val="0.57271184851893508"/>
          <c:h val="9.9633518573766011E-2"/>
        </c:manualLayout>
      </c:layout>
      <c:overlay val="0"/>
      <c:txPr>
        <a:bodyPr/>
        <a:lstStyle/>
        <a:p>
          <a:pPr>
            <a:defRPr sz="1100">
              <a:latin typeface="+mn-lt"/>
            </a:defRPr>
          </a:pPr>
          <a:endParaRPr lang="en-US"/>
        </a:p>
      </c:txPr>
    </c:legend>
    <c:plotVisOnly val="1"/>
    <c:dispBlanksAs val="gap"/>
    <c:showDLblsOverMax val="0"/>
  </c:chart>
  <c:spPr>
    <a:noFill/>
    <a:ln>
      <a:noFill/>
    </a:ln>
  </c:spPr>
  <c:txPr>
    <a:bodyPr/>
    <a:lstStyle/>
    <a:p>
      <a:pPr>
        <a:defRPr sz="1800"/>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34"/>
    </mc:Choice>
    <mc:Fallback>
      <c:style val="34"/>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3.1125834138498901E-3"/>
          <c:y val="0.17263313728325999"/>
          <c:w val="0.99377483317229998"/>
          <c:h val="0.67058545822404247"/>
        </c:manualLayout>
      </c:layout>
      <c:barChart>
        <c:barDir val="col"/>
        <c:grouping val="clustered"/>
        <c:varyColors val="0"/>
        <c:ser>
          <c:idx val="0"/>
          <c:order val="0"/>
          <c:tx>
            <c:strRef>
              <c:f>Sheet1!$B$1</c:f>
              <c:strCache>
                <c:ptCount val="1"/>
                <c:pt idx="0">
                  <c:v>Sales</c:v>
                </c:pt>
              </c:strCache>
            </c:strRef>
          </c:tx>
          <c:spPr>
            <a:solidFill>
              <a:srgbClr val="0095DA"/>
            </a:solidFill>
            <a:ln w="19050" cmpd="sng">
              <a:noFill/>
            </a:ln>
          </c:spPr>
          <c:invertIfNegative val="0"/>
          <c:dPt>
            <c:idx val="6"/>
            <c:invertIfNegative val="0"/>
            <c:bubble3D val="0"/>
            <c:extLst>
              <c:ext xmlns:c16="http://schemas.microsoft.com/office/drawing/2014/chart" uri="{C3380CC4-5D6E-409C-BE32-E72D297353CC}">
                <c16:uniqueId val="{00000000-B240-4745-AACD-21EA13C80375}"/>
              </c:ext>
            </c:extLst>
          </c:dPt>
          <c:dPt>
            <c:idx val="7"/>
            <c:invertIfNegative val="0"/>
            <c:bubble3D val="0"/>
            <c:extLst>
              <c:ext xmlns:c16="http://schemas.microsoft.com/office/drawing/2014/chart" uri="{C3380CC4-5D6E-409C-BE32-E72D297353CC}">
                <c16:uniqueId val="{00000001-B240-4745-AACD-21EA13C80375}"/>
              </c:ext>
            </c:extLst>
          </c:dPt>
          <c:dPt>
            <c:idx val="8"/>
            <c:invertIfNegative val="0"/>
            <c:bubble3D val="0"/>
            <c:extLst>
              <c:ext xmlns:c16="http://schemas.microsoft.com/office/drawing/2014/chart" uri="{C3380CC4-5D6E-409C-BE32-E72D297353CC}">
                <c16:uniqueId val="{00000002-B240-4745-AACD-21EA13C80375}"/>
              </c:ext>
            </c:extLst>
          </c:dPt>
          <c:dLbls>
            <c:spPr>
              <a:noFill/>
            </c:spPr>
            <c:txPr>
              <a:bodyPr/>
              <a:lstStyle/>
              <a:p>
                <a:pPr>
                  <a:defRPr sz="1200" b="1">
                    <a:latin typeface="Century Gothic"/>
                    <a:cs typeface="Century Gothic"/>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Count val="9"/>
                <c:pt idx="0">
                  <c:v>Long Name  A</c:v>
                </c:pt>
                <c:pt idx="1">
                  <c:v>Long Name  B</c:v>
                </c:pt>
                <c:pt idx="2">
                  <c:v>Long Name  C</c:v>
                </c:pt>
                <c:pt idx="3">
                  <c:v>Long Name  D</c:v>
                </c:pt>
                <c:pt idx="4">
                  <c:v>Long Name  E</c:v>
                </c:pt>
                <c:pt idx="5">
                  <c:v>Long Name  F</c:v>
                </c:pt>
                <c:pt idx="6">
                  <c:v>Long Name  G</c:v>
                </c:pt>
                <c:pt idx="7">
                  <c:v>Long Name  H</c:v>
                </c:pt>
                <c:pt idx="8">
                  <c:v>Long Name  I</c:v>
                </c:pt>
              </c:strCache>
            </c:strRef>
          </c:cat>
          <c:val>
            <c:numRef>
              <c:f>Sheet1!$B$2:$B$10</c:f>
              <c:numCache>
                <c:formatCode>General</c:formatCode>
                <c:ptCount val="9"/>
                <c:pt idx="0">
                  <c:v>11.2</c:v>
                </c:pt>
                <c:pt idx="1">
                  <c:v>6.3</c:v>
                </c:pt>
                <c:pt idx="2">
                  <c:v>4.5999999999999996</c:v>
                </c:pt>
                <c:pt idx="3">
                  <c:v>4.2</c:v>
                </c:pt>
                <c:pt idx="4">
                  <c:v>8.3000000000000007</c:v>
                </c:pt>
                <c:pt idx="5">
                  <c:v>11.7</c:v>
                </c:pt>
                <c:pt idx="6">
                  <c:v>16.399999999999999</c:v>
                </c:pt>
                <c:pt idx="7">
                  <c:v>23.6</c:v>
                </c:pt>
                <c:pt idx="8">
                  <c:v>13.7</c:v>
                </c:pt>
              </c:numCache>
            </c:numRef>
          </c:val>
          <c:extLst>
            <c:ext xmlns:c16="http://schemas.microsoft.com/office/drawing/2014/chart" uri="{C3380CC4-5D6E-409C-BE32-E72D297353CC}">
              <c16:uniqueId val="{00000003-B240-4745-AACD-21EA13C80375}"/>
            </c:ext>
          </c:extLst>
        </c:ser>
        <c:dLbls>
          <c:showLegendKey val="0"/>
          <c:showVal val="0"/>
          <c:showCatName val="0"/>
          <c:showSerName val="0"/>
          <c:showPercent val="0"/>
          <c:showBubbleSize val="0"/>
        </c:dLbls>
        <c:gapWidth val="60"/>
        <c:axId val="-1471847840"/>
        <c:axId val="-1471827168"/>
      </c:barChart>
      <c:catAx>
        <c:axId val="-1471847840"/>
        <c:scaling>
          <c:orientation val="minMax"/>
        </c:scaling>
        <c:delete val="0"/>
        <c:axPos val="b"/>
        <c:numFmt formatCode="General" sourceLinked="0"/>
        <c:majorTickMark val="none"/>
        <c:minorTickMark val="none"/>
        <c:tickLblPos val="nextTo"/>
        <c:txPr>
          <a:bodyPr/>
          <a:lstStyle/>
          <a:p>
            <a:pPr>
              <a:defRPr sz="800">
                <a:latin typeface="Century Gothic"/>
                <a:cs typeface="Century Gothic"/>
              </a:defRPr>
            </a:pPr>
            <a:endParaRPr lang="en-US"/>
          </a:p>
        </c:txPr>
        <c:crossAx val="-1471827168"/>
        <c:crosses val="autoZero"/>
        <c:auto val="1"/>
        <c:lblAlgn val="ctr"/>
        <c:lblOffset val="100"/>
        <c:noMultiLvlLbl val="0"/>
      </c:catAx>
      <c:valAx>
        <c:axId val="-1471827168"/>
        <c:scaling>
          <c:orientation val="minMax"/>
        </c:scaling>
        <c:delete val="1"/>
        <c:axPos val="l"/>
        <c:numFmt formatCode="General" sourceLinked="1"/>
        <c:majorTickMark val="out"/>
        <c:minorTickMark val="none"/>
        <c:tickLblPos val="nextTo"/>
        <c:crossAx val="-1471847840"/>
        <c:crosses val="autoZero"/>
        <c:crossBetween val="between"/>
      </c:valAx>
      <c:spPr>
        <a:noFill/>
      </c:spPr>
    </c:plotArea>
    <c:plotVisOnly val="1"/>
    <c:dispBlanksAs val="gap"/>
    <c:showDLblsOverMax val="0"/>
  </c:chart>
  <c:spPr>
    <a:noFill/>
    <a:ln>
      <a:noFill/>
    </a:ln>
  </c:spPr>
  <c:txPr>
    <a:bodyPr/>
    <a:lstStyle/>
    <a:p>
      <a:pPr>
        <a:defRPr sz="1800"/>
      </a:pPr>
      <a:endParaRPr lang="en-US"/>
    </a:p>
  </c:txPr>
  <c:externalData r:id="rId2">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34"/>
    </mc:Choice>
    <mc:Fallback>
      <c:style val="34"/>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9566527591587466E-2"/>
          <c:y val="4.5630773048130027E-2"/>
          <c:w val="0.33667312363430812"/>
          <c:h val="0.88082326460240878"/>
        </c:manualLayout>
      </c:layout>
      <c:doughnutChart>
        <c:varyColors val="1"/>
        <c:ser>
          <c:idx val="0"/>
          <c:order val="0"/>
          <c:tx>
            <c:strRef>
              <c:f>Sheet1!$B$1</c:f>
              <c:strCache>
                <c:ptCount val="1"/>
                <c:pt idx="0">
                  <c:v>Sales</c:v>
                </c:pt>
              </c:strCache>
            </c:strRef>
          </c:tx>
          <c:spPr>
            <a:solidFill>
              <a:srgbClr val="0095DA"/>
            </a:solidFill>
            <a:ln w="19050" cmpd="sng">
              <a:noFill/>
            </a:ln>
          </c:spPr>
          <c:dPt>
            <c:idx val="0"/>
            <c:bubble3D val="0"/>
            <c:spPr>
              <a:solidFill>
                <a:srgbClr val="7E8082">
                  <a:lumMod val="60000"/>
                  <a:lumOff val="40000"/>
                </a:srgbClr>
              </a:solidFill>
              <a:ln w="19050" cmpd="sng">
                <a:noFill/>
              </a:ln>
            </c:spPr>
            <c:extLst>
              <c:ext xmlns:c16="http://schemas.microsoft.com/office/drawing/2014/chart" uri="{C3380CC4-5D6E-409C-BE32-E72D297353CC}">
                <c16:uniqueId val="{00000001-2546-4989-8C25-F6B2C3636169}"/>
              </c:ext>
            </c:extLst>
          </c:dPt>
          <c:dPt>
            <c:idx val="1"/>
            <c:bubble3D val="0"/>
            <c:spPr>
              <a:solidFill>
                <a:srgbClr val="004A6D">
                  <a:lumMod val="60000"/>
                  <a:lumOff val="40000"/>
                </a:srgbClr>
              </a:solidFill>
              <a:ln w="19050" cmpd="sng">
                <a:noFill/>
              </a:ln>
            </c:spPr>
            <c:extLst>
              <c:ext xmlns:c16="http://schemas.microsoft.com/office/drawing/2014/chart" uri="{C3380CC4-5D6E-409C-BE32-E72D297353CC}">
                <c16:uniqueId val="{00000003-2546-4989-8C25-F6B2C3636169}"/>
              </c:ext>
            </c:extLst>
          </c:dPt>
          <c:dPt>
            <c:idx val="2"/>
            <c:bubble3D val="0"/>
            <c:spPr>
              <a:solidFill>
                <a:srgbClr val="FF9F00">
                  <a:lumMod val="75000"/>
                </a:srgbClr>
              </a:solidFill>
              <a:ln w="19050" cmpd="sng">
                <a:noFill/>
              </a:ln>
            </c:spPr>
            <c:extLst>
              <c:ext xmlns:c16="http://schemas.microsoft.com/office/drawing/2014/chart" uri="{C3380CC4-5D6E-409C-BE32-E72D297353CC}">
                <c16:uniqueId val="{00000005-2546-4989-8C25-F6B2C3636169}"/>
              </c:ext>
            </c:extLst>
          </c:dPt>
          <c:dPt>
            <c:idx val="3"/>
            <c:bubble3D val="0"/>
            <c:spPr>
              <a:solidFill>
                <a:srgbClr val="7E8082"/>
              </a:solidFill>
              <a:ln w="19050" cmpd="sng">
                <a:noFill/>
              </a:ln>
            </c:spPr>
            <c:extLst>
              <c:ext xmlns:c16="http://schemas.microsoft.com/office/drawing/2014/chart" uri="{C3380CC4-5D6E-409C-BE32-E72D297353CC}">
                <c16:uniqueId val="{00000007-2546-4989-8C25-F6B2C3636169}"/>
              </c:ext>
            </c:extLst>
          </c:dPt>
          <c:dPt>
            <c:idx val="4"/>
            <c:bubble3D val="0"/>
            <c:spPr>
              <a:solidFill>
                <a:srgbClr val="0095DA">
                  <a:lumMod val="40000"/>
                  <a:lumOff val="60000"/>
                </a:srgbClr>
              </a:solidFill>
              <a:ln w="19050" cmpd="sng">
                <a:noFill/>
              </a:ln>
            </c:spPr>
            <c:extLst>
              <c:ext xmlns:c16="http://schemas.microsoft.com/office/drawing/2014/chart" uri="{C3380CC4-5D6E-409C-BE32-E72D297353CC}">
                <c16:uniqueId val="{00000009-2546-4989-8C25-F6B2C3636169}"/>
              </c:ext>
            </c:extLst>
          </c:dPt>
          <c:dPt>
            <c:idx val="5"/>
            <c:bubble3D val="0"/>
            <c:spPr>
              <a:solidFill>
                <a:srgbClr val="FFCE00"/>
              </a:solidFill>
              <a:ln w="19050" cmpd="sng">
                <a:noFill/>
              </a:ln>
            </c:spPr>
            <c:extLst>
              <c:ext xmlns:c16="http://schemas.microsoft.com/office/drawing/2014/chart" uri="{C3380CC4-5D6E-409C-BE32-E72D297353CC}">
                <c16:uniqueId val="{0000000B-2546-4989-8C25-F6B2C3636169}"/>
              </c:ext>
            </c:extLst>
          </c:dPt>
          <c:dPt>
            <c:idx val="6"/>
            <c:bubble3D val="0"/>
            <c:spPr>
              <a:solidFill>
                <a:srgbClr val="5CA941"/>
              </a:solidFill>
              <a:ln w="19050" cmpd="sng">
                <a:noFill/>
              </a:ln>
            </c:spPr>
            <c:extLst>
              <c:ext xmlns:c16="http://schemas.microsoft.com/office/drawing/2014/chart" uri="{C3380CC4-5D6E-409C-BE32-E72D297353CC}">
                <c16:uniqueId val="{0000000D-2546-4989-8C25-F6B2C3636169}"/>
              </c:ext>
            </c:extLst>
          </c:dPt>
          <c:dPt>
            <c:idx val="7"/>
            <c:bubble3D val="0"/>
            <c:spPr>
              <a:solidFill>
                <a:srgbClr val="FF9F00"/>
              </a:solidFill>
              <a:ln w="19050" cmpd="sng">
                <a:noFill/>
              </a:ln>
            </c:spPr>
            <c:extLst>
              <c:ext xmlns:c16="http://schemas.microsoft.com/office/drawing/2014/chart" uri="{C3380CC4-5D6E-409C-BE32-E72D297353CC}">
                <c16:uniqueId val="{0000000F-2546-4989-8C25-F6B2C3636169}"/>
              </c:ext>
            </c:extLst>
          </c:dPt>
          <c:dPt>
            <c:idx val="8"/>
            <c:bubble3D val="0"/>
            <c:extLst>
              <c:ext xmlns:c16="http://schemas.microsoft.com/office/drawing/2014/chart" uri="{C3380CC4-5D6E-409C-BE32-E72D297353CC}">
                <c16:uniqueId val="{00000010-2546-4989-8C25-F6B2C3636169}"/>
              </c:ext>
            </c:extLst>
          </c:dPt>
          <c:dLbls>
            <c:spPr>
              <a:noFill/>
            </c:spPr>
            <c:txPr>
              <a:bodyPr/>
              <a:lstStyle/>
              <a:p>
                <a:pPr>
                  <a:defRPr sz="1200" b="1">
                    <a:latin typeface="Century Gothic"/>
                    <a:cs typeface="Century Gothic"/>
                  </a:defRPr>
                </a:pPr>
                <a:endParaRPr lang="en-US"/>
              </a:p>
            </c:txPr>
            <c:showLegendKey val="0"/>
            <c:showVal val="1"/>
            <c:showCatName val="0"/>
            <c:showSerName val="0"/>
            <c:showPercent val="0"/>
            <c:showBubbleSize val="0"/>
            <c:showLeaderLines val="0"/>
            <c:extLst>
              <c:ext xmlns:c15="http://schemas.microsoft.com/office/drawing/2012/chart" uri="{CE6537A1-D6FC-4f65-9D91-7224C49458BB}"/>
            </c:extLst>
          </c:dLbls>
          <c:cat>
            <c:strRef>
              <c:f>Sheet1!$A$2:$A$10</c:f>
              <c:strCache>
                <c:ptCount val="9"/>
                <c:pt idx="0">
                  <c:v>Long Name  A</c:v>
                </c:pt>
                <c:pt idx="1">
                  <c:v>Long Name  B</c:v>
                </c:pt>
                <c:pt idx="2">
                  <c:v>Long Name  C</c:v>
                </c:pt>
                <c:pt idx="3">
                  <c:v>Long Name  D</c:v>
                </c:pt>
                <c:pt idx="4">
                  <c:v>Long Name  E</c:v>
                </c:pt>
                <c:pt idx="5">
                  <c:v>Long Name  F</c:v>
                </c:pt>
                <c:pt idx="6">
                  <c:v>Long Name  G</c:v>
                </c:pt>
                <c:pt idx="7">
                  <c:v>Long Name  H</c:v>
                </c:pt>
                <c:pt idx="8">
                  <c:v>Long Name  I</c:v>
                </c:pt>
              </c:strCache>
            </c:strRef>
          </c:cat>
          <c:val>
            <c:numRef>
              <c:f>Sheet1!$B$2:$B$10</c:f>
              <c:numCache>
                <c:formatCode>General</c:formatCode>
                <c:ptCount val="9"/>
                <c:pt idx="0">
                  <c:v>11.2</c:v>
                </c:pt>
                <c:pt idx="1">
                  <c:v>6.3</c:v>
                </c:pt>
                <c:pt idx="2">
                  <c:v>4.5999999999999996</c:v>
                </c:pt>
                <c:pt idx="3">
                  <c:v>4.2</c:v>
                </c:pt>
                <c:pt idx="4">
                  <c:v>8.3000000000000007</c:v>
                </c:pt>
                <c:pt idx="5">
                  <c:v>11.7</c:v>
                </c:pt>
                <c:pt idx="6">
                  <c:v>16.399999999999999</c:v>
                </c:pt>
                <c:pt idx="7">
                  <c:v>23.6</c:v>
                </c:pt>
                <c:pt idx="8">
                  <c:v>13.7</c:v>
                </c:pt>
              </c:numCache>
            </c:numRef>
          </c:val>
          <c:extLst>
            <c:ext xmlns:c16="http://schemas.microsoft.com/office/drawing/2014/chart" uri="{C3380CC4-5D6E-409C-BE32-E72D297353CC}">
              <c16:uniqueId val="{00000011-2546-4989-8C25-F6B2C3636169}"/>
            </c:ext>
          </c:extLst>
        </c:ser>
        <c:dLbls>
          <c:showLegendKey val="0"/>
          <c:showVal val="0"/>
          <c:showCatName val="0"/>
          <c:showSerName val="0"/>
          <c:showPercent val="0"/>
          <c:showBubbleSize val="0"/>
          <c:showLeaderLines val="0"/>
        </c:dLbls>
        <c:firstSliceAng val="0"/>
        <c:holeSize val="50"/>
      </c:doughnutChart>
      <c:spPr>
        <a:noFill/>
      </c:spPr>
    </c:plotArea>
    <c:legend>
      <c:legendPos val="r"/>
      <c:layout>
        <c:manualLayout>
          <c:xMode val="edge"/>
          <c:yMode val="edge"/>
          <c:x val="0.57987270226918441"/>
          <c:y val="0.18329947824100556"/>
          <c:w val="0.36089079808722213"/>
          <c:h val="0.50835220312960605"/>
        </c:manualLayout>
      </c:layout>
      <c:overlay val="0"/>
      <c:txPr>
        <a:bodyPr/>
        <a:lstStyle/>
        <a:p>
          <a:pPr>
            <a:defRPr sz="1400"/>
          </a:pPr>
          <a:endParaRPr lang="en-US"/>
        </a:p>
      </c:txPr>
    </c:legend>
    <c:plotVisOnly val="1"/>
    <c:dispBlanksAs val="gap"/>
    <c:showDLblsOverMax val="0"/>
  </c:chart>
  <c:spPr>
    <a:noFill/>
    <a:ln>
      <a:noFill/>
    </a:ln>
  </c:spPr>
  <c:txPr>
    <a:bodyPr/>
    <a:lstStyle/>
    <a:p>
      <a:pPr>
        <a:defRPr sz="1800"/>
      </a:pPr>
      <a:endParaRPr lang="en-US"/>
    </a:p>
  </c:tx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34"/>
    </mc:Choice>
    <mc:Fallback>
      <c:style val="34"/>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7700064277679576E-2"/>
          <c:y val="0.10815517952447058"/>
          <c:w val="0.88809483635974074"/>
          <c:h val="0.76594971088939534"/>
        </c:manualLayout>
      </c:layout>
      <c:areaChart>
        <c:grouping val="stacked"/>
        <c:varyColors val="0"/>
        <c:ser>
          <c:idx val="0"/>
          <c:order val="0"/>
          <c:tx>
            <c:strRef>
              <c:f>Sheet1!$B$1</c:f>
              <c:strCache>
                <c:ptCount val="1"/>
                <c:pt idx="0">
                  <c:v>Sales</c:v>
                </c:pt>
              </c:strCache>
            </c:strRef>
          </c:tx>
          <c:spPr>
            <a:solidFill>
              <a:srgbClr val="0095DA"/>
            </a:solidFill>
            <a:ln w="19050" cmpd="sng">
              <a:noFill/>
            </a:ln>
          </c:spPr>
          <c:dPt>
            <c:idx val="0"/>
            <c:bubble3D val="0"/>
            <c:spPr>
              <a:solidFill>
                <a:srgbClr val="7E8082">
                  <a:lumMod val="60000"/>
                  <a:lumOff val="40000"/>
                </a:srgbClr>
              </a:solidFill>
              <a:ln w="19050" cmpd="sng">
                <a:noFill/>
              </a:ln>
            </c:spPr>
            <c:extLst>
              <c:ext xmlns:c16="http://schemas.microsoft.com/office/drawing/2014/chart" uri="{C3380CC4-5D6E-409C-BE32-E72D297353CC}">
                <c16:uniqueId val="{00000001-1D09-4C0E-BC5B-68DB85962836}"/>
              </c:ext>
            </c:extLst>
          </c:dPt>
          <c:dPt>
            <c:idx val="1"/>
            <c:bubble3D val="0"/>
            <c:spPr>
              <a:solidFill>
                <a:srgbClr val="004A6D">
                  <a:lumMod val="60000"/>
                  <a:lumOff val="40000"/>
                </a:srgbClr>
              </a:solidFill>
              <a:ln w="19050" cmpd="sng">
                <a:noFill/>
              </a:ln>
            </c:spPr>
            <c:extLst>
              <c:ext xmlns:c16="http://schemas.microsoft.com/office/drawing/2014/chart" uri="{C3380CC4-5D6E-409C-BE32-E72D297353CC}">
                <c16:uniqueId val="{00000003-1D09-4C0E-BC5B-68DB85962836}"/>
              </c:ext>
            </c:extLst>
          </c:dPt>
          <c:dPt>
            <c:idx val="2"/>
            <c:bubble3D val="0"/>
            <c:spPr>
              <a:solidFill>
                <a:srgbClr val="FF9F00">
                  <a:lumMod val="75000"/>
                </a:srgbClr>
              </a:solidFill>
              <a:ln w="19050" cmpd="sng">
                <a:noFill/>
              </a:ln>
            </c:spPr>
            <c:extLst>
              <c:ext xmlns:c16="http://schemas.microsoft.com/office/drawing/2014/chart" uri="{C3380CC4-5D6E-409C-BE32-E72D297353CC}">
                <c16:uniqueId val="{00000005-1D09-4C0E-BC5B-68DB85962836}"/>
              </c:ext>
            </c:extLst>
          </c:dPt>
          <c:dPt>
            <c:idx val="3"/>
            <c:bubble3D val="0"/>
            <c:spPr>
              <a:solidFill>
                <a:srgbClr val="7E8082"/>
              </a:solidFill>
              <a:ln w="19050" cmpd="sng">
                <a:noFill/>
              </a:ln>
            </c:spPr>
            <c:extLst>
              <c:ext xmlns:c16="http://schemas.microsoft.com/office/drawing/2014/chart" uri="{C3380CC4-5D6E-409C-BE32-E72D297353CC}">
                <c16:uniqueId val="{00000007-1D09-4C0E-BC5B-68DB85962836}"/>
              </c:ext>
            </c:extLst>
          </c:dPt>
          <c:dPt>
            <c:idx val="4"/>
            <c:bubble3D val="0"/>
            <c:spPr>
              <a:solidFill>
                <a:srgbClr val="0095DA">
                  <a:lumMod val="40000"/>
                  <a:lumOff val="60000"/>
                </a:srgbClr>
              </a:solidFill>
              <a:ln w="19050" cmpd="sng">
                <a:noFill/>
              </a:ln>
            </c:spPr>
            <c:extLst>
              <c:ext xmlns:c16="http://schemas.microsoft.com/office/drawing/2014/chart" uri="{C3380CC4-5D6E-409C-BE32-E72D297353CC}">
                <c16:uniqueId val="{00000009-1D09-4C0E-BC5B-68DB85962836}"/>
              </c:ext>
            </c:extLst>
          </c:dPt>
          <c:dPt>
            <c:idx val="5"/>
            <c:bubble3D val="0"/>
            <c:spPr>
              <a:solidFill>
                <a:srgbClr val="FFCE00"/>
              </a:solidFill>
              <a:ln w="19050" cmpd="sng">
                <a:noFill/>
              </a:ln>
            </c:spPr>
            <c:extLst>
              <c:ext xmlns:c16="http://schemas.microsoft.com/office/drawing/2014/chart" uri="{C3380CC4-5D6E-409C-BE32-E72D297353CC}">
                <c16:uniqueId val="{0000000B-1D09-4C0E-BC5B-68DB85962836}"/>
              </c:ext>
            </c:extLst>
          </c:dPt>
          <c:dPt>
            <c:idx val="6"/>
            <c:bubble3D val="0"/>
            <c:spPr>
              <a:solidFill>
                <a:srgbClr val="5CA941"/>
              </a:solidFill>
              <a:ln w="19050" cmpd="sng">
                <a:noFill/>
              </a:ln>
            </c:spPr>
            <c:extLst>
              <c:ext xmlns:c16="http://schemas.microsoft.com/office/drawing/2014/chart" uri="{C3380CC4-5D6E-409C-BE32-E72D297353CC}">
                <c16:uniqueId val="{0000000D-1D09-4C0E-BC5B-68DB85962836}"/>
              </c:ext>
            </c:extLst>
          </c:dPt>
          <c:dPt>
            <c:idx val="7"/>
            <c:bubble3D val="0"/>
            <c:spPr>
              <a:solidFill>
                <a:srgbClr val="FF9F00"/>
              </a:solidFill>
              <a:ln w="19050" cmpd="sng">
                <a:noFill/>
              </a:ln>
            </c:spPr>
            <c:extLst>
              <c:ext xmlns:c16="http://schemas.microsoft.com/office/drawing/2014/chart" uri="{C3380CC4-5D6E-409C-BE32-E72D297353CC}">
                <c16:uniqueId val="{0000000F-1D09-4C0E-BC5B-68DB85962836}"/>
              </c:ext>
            </c:extLst>
          </c:dPt>
          <c:dPt>
            <c:idx val="8"/>
            <c:bubble3D val="0"/>
            <c:extLst>
              <c:ext xmlns:c16="http://schemas.microsoft.com/office/drawing/2014/chart" uri="{C3380CC4-5D6E-409C-BE32-E72D297353CC}">
                <c16:uniqueId val="{00000010-1D09-4C0E-BC5B-68DB85962836}"/>
              </c:ext>
            </c:extLst>
          </c:dPt>
          <c:dLbls>
            <c:spPr>
              <a:noFill/>
            </c:spPr>
            <c:txPr>
              <a:bodyPr/>
              <a:lstStyle/>
              <a:p>
                <a:pPr>
                  <a:defRPr sz="1200" b="1">
                    <a:latin typeface="Century Gothic"/>
                    <a:cs typeface="Century Gothic"/>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Count val="9"/>
                <c:pt idx="0">
                  <c:v>Long Name  A</c:v>
                </c:pt>
                <c:pt idx="1">
                  <c:v>Long Name  B</c:v>
                </c:pt>
                <c:pt idx="2">
                  <c:v>Long Name  C</c:v>
                </c:pt>
                <c:pt idx="3">
                  <c:v>Long Name  D</c:v>
                </c:pt>
                <c:pt idx="4">
                  <c:v>Long Name  E</c:v>
                </c:pt>
                <c:pt idx="5">
                  <c:v>Long Name  F</c:v>
                </c:pt>
                <c:pt idx="6">
                  <c:v>Long Name  G</c:v>
                </c:pt>
                <c:pt idx="7">
                  <c:v>Long Name  H</c:v>
                </c:pt>
                <c:pt idx="8">
                  <c:v>Long Name  I</c:v>
                </c:pt>
              </c:strCache>
            </c:strRef>
          </c:cat>
          <c:val>
            <c:numRef>
              <c:f>Sheet1!$B$2:$B$10</c:f>
              <c:numCache>
                <c:formatCode>General</c:formatCode>
                <c:ptCount val="9"/>
                <c:pt idx="0">
                  <c:v>11.2</c:v>
                </c:pt>
                <c:pt idx="1">
                  <c:v>6.3</c:v>
                </c:pt>
                <c:pt idx="2">
                  <c:v>4.5999999999999996</c:v>
                </c:pt>
                <c:pt idx="3">
                  <c:v>4.2</c:v>
                </c:pt>
                <c:pt idx="4">
                  <c:v>8.3000000000000007</c:v>
                </c:pt>
                <c:pt idx="5">
                  <c:v>11.7</c:v>
                </c:pt>
                <c:pt idx="6">
                  <c:v>16.399999999999999</c:v>
                </c:pt>
                <c:pt idx="7">
                  <c:v>23.6</c:v>
                </c:pt>
                <c:pt idx="8">
                  <c:v>13.7</c:v>
                </c:pt>
              </c:numCache>
            </c:numRef>
          </c:val>
          <c:extLst>
            <c:ext xmlns:c16="http://schemas.microsoft.com/office/drawing/2014/chart" uri="{C3380CC4-5D6E-409C-BE32-E72D297353CC}">
              <c16:uniqueId val="{00000011-1D09-4C0E-BC5B-68DB85962836}"/>
            </c:ext>
          </c:extLst>
        </c:ser>
        <c:dLbls>
          <c:showLegendKey val="0"/>
          <c:showVal val="0"/>
          <c:showCatName val="0"/>
          <c:showSerName val="0"/>
          <c:showPercent val="0"/>
          <c:showBubbleSize val="0"/>
        </c:dLbls>
        <c:axId val="-1471867424"/>
        <c:axId val="-1471886464"/>
      </c:areaChart>
      <c:catAx>
        <c:axId val="-1471867424"/>
        <c:scaling>
          <c:orientation val="minMax"/>
        </c:scaling>
        <c:delete val="0"/>
        <c:axPos val="b"/>
        <c:numFmt formatCode="General" sourceLinked="0"/>
        <c:majorTickMark val="none"/>
        <c:minorTickMark val="none"/>
        <c:tickLblPos val="nextTo"/>
        <c:txPr>
          <a:bodyPr/>
          <a:lstStyle/>
          <a:p>
            <a:pPr>
              <a:defRPr sz="800">
                <a:latin typeface="Century Gothic"/>
                <a:cs typeface="Century Gothic"/>
              </a:defRPr>
            </a:pPr>
            <a:endParaRPr lang="en-US"/>
          </a:p>
        </c:txPr>
        <c:crossAx val="-1471886464"/>
        <c:crosses val="autoZero"/>
        <c:auto val="1"/>
        <c:lblAlgn val="ctr"/>
        <c:lblOffset val="100"/>
        <c:noMultiLvlLbl val="0"/>
      </c:catAx>
      <c:valAx>
        <c:axId val="-1471886464"/>
        <c:scaling>
          <c:orientation val="minMax"/>
        </c:scaling>
        <c:delete val="1"/>
        <c:axPos val="l"/>
        <c:numFmt formatCode="General" sourceLinked="1"/>
        <c:majorTickMark val="out"/>
        <c:minorTickMark val="none"/>
        <c:tickLblPos val="nextTo"/>
        <c:crossAx val="-1471867424"/>
        <c:crosses val="autoZero"/>
        <c:crossBetween val="midCat"/>
      </c:valAx>
      <c:spPr>
        <a:noFill/>
      </c:spPr>
    </c:plotArea>
    <c:legend>
      <c:legendPos val="r"/>
      <c:layout>
        <c:manualLayout>
          <c:xMode val="edge"/>
          <c:yMode val="edge"/>
          <c:x val="0.4268707482993197"/>
          <c:y val="6.2657013608242024E-2"/>
          <c:w val="0.14301475708393593"/>
          <c:h val="6.546418737630727E-2"/>
        </c:manualLayout>
      </c:layout>
      <c:overlay val="0"/>
      <c:txPr>
        <a:bodyPr/>
        <a:lstStyle/>
        <a:p>
          <a:pPr>
            <a:defRPr sz="1600"/>
          </a:pPr>
          <a:endParaRPr lang="en-US"/>
        </a:p>
      </c:txPr>
    </c:legend>
    <c:plotVisOnly val="1"/>
    <c:dispBlanksAs val="gap"/>
    <c:showDLblsOverMax val="0"/>
  </c:chart>
  <c:spPr>
    <a:noFill/>
    <a:ln>
      <a:noFill/>
    </a:ln>
  </c:spPr>
  <c:txPr>
    <a:bodyPr/>
    <a:lstStyle/>
    <a:p>
      <a:pPr>
        <a:defRPr sz="1800"/>
      </a:pPr>
      <a:endParaRPr lang="en-US"/>
    </a:p>
  </c:txPr>
  <c:externalData r:id="rId2">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34"/>
    </mc:Choice>
    <mc:Fallback>
      <c:style val="34"/>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6353701262455315"/>
          <c:y val="0.14429794708482402"/>
          <c:w val="0.55420425880488577"/>
          <c:h val="0.62808714879351157"/>
        </c:manualLayout>
      </c:layout>
      <c:doughnutChart>
        <c:varyColors val="1"/>
        <c:ser>
          <c:idx val="0"/>
          <c:order val="0"/>
          <c:tx>
            <c:strRef>
              <c:f>Sheet1!$B$1</c:f>
              <c:strCache>
                <c:ptCount val="1"/>
                <c:pt idx="0">
                  <c:v>Goals</c:v>
                </c:pt>
              </c:strCache>
            </c:strRef>
          </c:tx>
          <c:spPr>
            <a:solidFill>
              <a:srgbClr val="0095DA"/>
            </a:solidFill>
            <a:ln w="19050" cmpd="sng">
              <a:noFill/>
            </a:ln>
          </c:spPr>
          <c:dPt>
            <c:idx val="0"/>
            <c:bubble3D val="0"/>
            <c:spPr>
              <a:solidFill>
                <a:srgbClr val="7E8082">
                  <a:lumMod val="60000"/>
                  <a:lumOff val="40000"/>
                </a:srgbClr>
              </a:solidFill>
              <a:ln w="19050" cmpd="sng">
                <a:noFill/>
              </a:ln>
            </c:spPr>
            <c:extLst>
              <c:ext xmlns:c16="http://schemas.microsoft.com/office/drawing/2014/chart" uri="{C3380CC4-5D6E-409C-BE32-E72D297353CC}">
                <c16:uniqueId val="{00000001-4B37-4B52-AE2B-CE03C0E1FD50}"/>
              </c:ext>
            </c:extLst>
          </c:dPt>
          <c:dPt>
            <c:idx val="1"/>
            <c:bubble3D val="0"/>
            <c:spPr>
              <a:solidFill>
                <a:srgbClr val="004A6D">
                  <a:lumMod val="60000"/>
                  <a:lumOff val="40000"/>
                </a:srgbClr>
              </a:solidFill>
              <a:ln w="19050" cmpd="sng">
                <a:noFill/>
              </a:ln>
            </c:spPr>
            <c:extLst>
              <c:ext xmlns:c16="http://schemas.microsoft.com/office/drawing/2014/chart" uri="{C3380CC4-5D6E-409C-BE32-E72D297353CC}">
                <c16:uniqueId val="{00000003-4B37-4B52-AE2B-CE03C0E1FD50}"/>
              </c:ext>
            </c:extLst>
          </c:dPt>
          <c:dPt>
            <c:idx val="2"/>
            <c:bubble3D val="0"/>
            <c:spPr>
              <a:solidFill>
                <a:srgbClr val="FF9F00">
                  <a:lumMod val="75000"/>
                </a:srgbClr>
              </a:solidFill>
              <a:ln w="19050" cmpd="sng">
                <a:noFill/>
              </a:ln>
            </c:spPr>
            <c:extLst>
              <c:ext xmlns:c16="http://schemas.microsoft.com/office/drawing/2014/chart" uri="{C3380CC4-5D6E-409C-BE32-E72D297353CC}">
                <c16:uniqueId val="{00000005-4B37-4B52-AE2B-CE03C0E1FD50}"/>
              </c:ext>
            </c:extLst>
          </c:dPt>
          <c:dPt>
            <c:idx val="3"/>
            <c:bubble3D val="0"/>
            <c:spPr>
              <a:solidFill>
                <a:srgbClr val="7E8082"/>
              </a:solidFill>
              <a:ln w="19050" cmpd="sng">
                <a:noFill/>
              </a:ln>
            </c:spPr>
            <c:extLst>
              <c:ext xmlns:c16="http://schemas.microsoft.com/office/drawing/2014/chart" uri="{C3380CC4-5D6E-409C-BE32-E72D297353CC}">
                <c16:uniqueId val="{00000007-4B37-4B52-AE2B-CE03C0E1FD50}"/>
              </c:ext>
            </c:extLst>
          </c:dPt>
          <c:dPt>
            <c:idx val="4"/>
            <c:bubble3D val="0"/>
            <c:spPr>
              <a:solidFill>
                <a:srgbClr val="0095DA">
                  <a:lumMod val="40000"/>
                  <a:lumOff val="60000"/>
                </a:srgbClr>
              </a:solidFill>
              <a:ln w="19050" cmpd="sng">
                <a:noFill/>
              </a:ln>
            </c:spPr>
            <c:extLst>
              <c:ext xmlns:c16="http://schemas.microsoft.com/office/drawing/2014/chart" uri="{C3380CC4-5D6E-409C-BE32-E72D297353CC}">
                <c16:uniqueId val="{00000009-4B37-4B52-AE2B-CE03C0E1FD50}"/>
              </c:ext>
            </c:extLst>
          </c:dPt>
          <c:dPt>
            <c:idx val="5"/>
            <c:bubble3D val="0"/>
            <c:spPr>
              <a:solidFill>
                <a:srgbClr val="FFCE00"/>
              </a:solidFill>
              <a:ln w="19050" cmpd="sng">
                <a:noFill/>
              </a:ln>
            </c:spPr>
            <c:extLst>
              <c:ext xmlns:c16="http://schemas.microsoft.com/office/drawing/2014/chart" uri="{C3380CC4-5D6E-409C-BE32-E72D297353CC}">
                <c16:uniqueId val="{0000000B-4B37-4B52-AE2B-CE03C0E1FD50}"/>
              </c:ext>
            </c:extLst>
          </c:dPt>
          <c:dPt>
            <c:idx val="6"/>
            <c:bubble3D val="0"/>
            <c:spPr>
              <a:solidFill>
                <a:srgbClr val="5CA941"/>
              </a:solidFill>
              <a:ln w="19050" cmpd="sng">
                <a:noFill/>
              </a:ln>
            </c:spPr>
            <c:extLst>
              <c:ext xmlns:c16="http://schemas.microsoft.com/office/drawing/2014/chart" uri="{C3380CC4-5D6E-409C-BE32-E72D297353CC}">
                <c16:uniqueId val="{0000000D-4B37-4B52-AE2B-CE03C0E1FD50}"/>
              </c:ext>
            </c:extLst>
          </c:dPt>
          <c:dPt>
            <c:idx val="7"/>
            <c:bubble3D val="0"/>
            <c:spPr>
              <a:solidFill>
                <a:srgbClr val="FF9F00"/>
              </a:solidFill>
              <a:ln w="19050" cmpd="sng">
                <a:noFill/>
              </a:ln>
            </c:spPr>
            <c:extLst>
              <c:ext xmlns:c16="http://schemas.microsoft.com/office/drawing/2014/chart" uri="{C3380CC4-5D6E-409C-BE32-E72D297353CC}">
                <c16:uniqueId val="{0000000F-4B37-4B52-AE2B-CE03C0E1FD50}"/>
              </c:ext>
            </c:extLst>
          </c:dPt>
          <c:dPt>
            <c:idx val="8"/>
            <c:bubble3D val="0"/>
            <c:extLst>
              <c:ext xmlns:c16="http://schemas.microsoft.com/office/drawing/2014/chart" uri="{C3380CC4-5D6E-409C-BE32-E72D297353CC}">
                <c16:uniqueId val="{00000010-4B37-4B52-AE2B-CE03C0E1FD50}"/>
              </c:ext>
            </c:extLst>
          </c:dPt>
          <c:dLbls>
            <c:spPr>
              <a:noFill/>
            </c:spPr>
            <c:txPr>
              <a:bodyPr/>
              <a:lstStyle/>
              <a:p>
                <a:pPr>
                  <a:defRPr sz="1200" b="1">
                    <a:latin typeface="Century Gothic"/>
                    <a:cs typeface="Century Gothic"/>
                  </a:defRPr>
                </a:pPr>
                <a:endParaRPr lang="en-US"/>
              </a:p>
            </c:txPr>
            <c:showLegendKey val="0"/>
            <c:showVal val="1"/>
            <c:showCatName val="0"/>
            <c:showSerName val="0"/>
            <c:showPercent val="0"/>
            <c:showBubbleSize val="0"/>
            <c:showLeaderLines val="0"/>
            <c:extLst>
              <c:ext xmlns:c15="http://schemas.microsoft.com/office/drawing/2012/chart" uri="{CE6537A1-D6FC-4f65-9D91-7224C49458BB}"/>
            </c:extLst>
          </c:dLbls>
          <c:cat>
            <c:strRef>
              <c:f>Sheet1!$A$2:$A$10</c:f>
              <c:strCache>
                <c:ptCount val="9"/>
                <c:pt idx="0">
                  <c:v>Long Name  A</c:v>
                </c:pt>
                <c:pt idx="1">
                  <c:v>Long Name  B</c:v>
                </c:pt>
                <c:pt idx="2">
                  <c:v>Long Name  C</c:v>
                </c:pt>
                <c:pt idx="3">
                  <c:v>Long Name  D</c:v>
                </c:pt>
                <c:pt idx="4">
                  <c:v>Long Name  E</c:v>
                </c:pt>
                <c:pt idx="5">
                  <c:v>Long Name  F</c:v>
                </c:pt>
                <c:pt idx="6">
                  <c:v>Long Name  G</c:v>
                </c:pt>
                <c:pt idx="7">
                  <c:v>Long Name  H</c:v>
                </c:pt>
                <c:pt idx="8">
                  <c:v>Long Name  I</c:v>
                </c:pt>
              </c:strCache>
            </c:strRef>
          </c:cat>
          <c:val>
            <c:numRef>
              <c:f>Sheet1!$B$2:$B$10</c:f>
              <c:numCache>
                <c:formatCode>0%</c:formatCode>
                <c:ptCount val="9"/>
                <c:pt idx="0">
                  <c:v>0.5</c:v>
                </c:pt>
                <c:pt idx="1">
                  <c:v>0.5</c:v>
                </c:pt>
              </c:numCache>
            </c:numRef>
          </c:val>
          <c:extLst>
            <c:ext xmlns:c16="http://schemas.microsoft.com/office/drawing/2014/chart" uri="{C3380CC4-5D6E-409C-BE32-E72D297353CC}">
              <c16:uniqueId val="{00000011-4B37-4B52-AE2B-CE03C0E1FD50}"/>
            </c:ext>
          </c:extLst>
        </c:ser>
        <c:dLbls>
          <c:showLegendKey val="0"/>
          <c:showVal val="0"/>
          <c:showCatName val="0"/>
          <c:showSerName val="0"/>
          <c:showPercent val="0"/>
          <c:showBubbleSize val="0"/>
          <c:showLeaderLines val="0"/>
        </c:dLbls>
        <c:firstSliceAng val="0"/>
        <c:holeSize val="50"/>
      </c:doughnutChart>
      <c:spPr>
        <a:noFill/>
      </c:spPr>
    </c:plotArea>
    <c:plotVisOnly val="1"/>
    <c:dispBlanksAs val="gap"/>
    <c:showDLblsOverMax val="0"/>
  </c:chart>
  <c:spPr>
    <a:noFill/>
    <a:ln>
      <a:noFill/>
    </a:ln>
  </c:spPr>
  <c:txPr>
    <a:bodyPr/>
    <a:lstStyle/>
    <a:p>
      <a:pPr>
        <a:defRPr sz="1800"/>
      </a:pPr>
      <a:endParaRPr lang="en-US"/>
    </a:p>
  </c:txPr>
  <c:externalData r:id="rId2">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34"/>
    </mc:Choice>
    <mc:Fallback>
      <c:style val="34"/>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6353701262455315"/>
          <c:y val="0.14429794708482402"/>
          <c:w val="0.55420425880488577"/>
          <c:h val="0.62808714879351157"/>
        </c:manualLayout>
      </c:layout>
      <c:doughnutChart>
        <c:varyColors val="1"/>
        <c:ser>
          <c:idx val="0"/>
          <c:order val="0"/>
          <c:tx>
            <c:strRef>
              <c:f>Sheet1!$B$1</c:f>
              <c:strCache>
                <c:ptCount val="1"/>
                <c:pt idx="0">
                  <c:v>Goals</c:v>
                </c:pt>
              </c:strCache>
            </c:strRef>
          </c:tx>
          <c:spPr>
            <a:solidFill>
              <a:srgbClr val="0095DA"/>
            </a:solidFill>
            <a:ln w="19050" cmpd="sng">
              <a:noFill/>
            </a:ln>
          </c:spPr>
          <c:dPt>
            <c:idx val="0"/>
            <c:bubble3D val="0"/>
            <c:spPr>
              <a:solidFill>
                <a:srgbClr val="7E8082">
                  <a:lumMod val="60000"/>
                  <a:lumOff val="40000"/>
                </a:srgbClr>
              </a:solidFill>
              <a:ln w="19050" cmpd="sng">
                <a:noFill/>
              </a:ln>
            </c:spPr>
            <c:extLst>
              <c:ext xmlns:c16="http://schemas.microsoft.com/office/drawing/2014/chart" uri="{C3380CC4-5D6E-409C-BE32-E72D297353CC}">
                <c16:uniqueId val="{00000001-3C61-4D8D-88C9-A6C517BA2EC2}"/>
              </c:ext>
            </c:extLst>
          </c:dPt>
          <c:dPt>
            <c:idx val="1"/>
            <c:bubble3D val="0"/>
            <c:spPr>
              <a:solidFill>
                <a:srgbClr val="004A6D">
                  <a:lumMod val="60000"/>
                  <a:lumOff val="40000"/>
                </a:srgbClr>
              </a:solidFill>
              <a:ln w="19050" cmpd="sng">
                <a:noFill/>
              </a:ln>
            </c:spPr>
            <c:extLst>
              <c:ext xmlns:c16="http://schemas.microsoft.com/office/drawing/2014/chart" uri="{C3380CC4-5D6E-409C-BE32-E72D297353CC}">
                <c16:uniqueId val="{00000003-3C61-4D8D-88C9-A6C517BA2EC2}"/>
              </c:ext>
            </c:extLst>
          </c:dPt>
          <c:dPt>
            <c:idx val="2"/>
            <c:bubble3D val="0"/>
            <c:spPr>
              <a:solidFill>
                <a:srgbClr val="FF9F00">
                  <a:lumMod val="75000"/>
                </a:srgbClr>
              </a:solidFill>
              <a:ln w="19050" cmpd="sng">
                <a:noFill/>
              </a:ln>
            </c:spPr>
            <c:extLst>
              <c:ext xmlns:c16="http://schemas.microsoft.com/office/drawing/2014/chart" uri="{C3380CC4-5D6E-409C-BE32-E72D297353CC}">
                <c16:uniqueId val="{00000005-3C61-4D8D-88C9-A6C517BA2EC2}"/>
              </c:ext>
            </c:extLst>
          </c:dPt>
          <c:dPt>
            <c:idx val="3"/>
            <c:bubble3D val="0"/>
            <c:spPr>
              <a:solidFill>
                <a:srgbClr val="7E8082"/>
              </a:solidFill>
              <a:ln w="19050" cmpd="sng">
                <a:noFill/>
              </a:ln>
            </c:spPr>
            <c:extLst>
              <c:ext xmlns:c16="http://schemas.microsoft.com/office/drawing/2014/chart" uri="{C3380CC4-5D6E-409C-BE32-E72D297353CC}">
                <c16:uniqueId val="{00000007-3C61-4D8D-88C9-A6C517BA2EC2}"/>
              </c:ext>
            </c:extLst>
          </c:dPt>
          <c:dPt>
            <c:idx val="4"/>
            <c:bubble3D val="0"/>
            <c:spPr>
              <a:solidFill>
                <a:srgbClr val="0095DA">
                  <a:lumMod val="40000"/>
                  <a:lumOff val="60000"/>
                </a:srgbClr>
              </a:solidFill>
              <a:ln w="19050" cmpd="sng">
                <a:noFill/>
              </a:ln>
            </c:spPr>
            <c:extLst>
              <c:ext xmlns:c16="http://schemas.microsoft.com/office/drawing/2014/chart" uri="{C3380CC4-5D6E-409C-BE32-E72D297353CC}">
                <c16:uniqueId val="{00000009-3C61-4D8D-88C9-A6C517BA2EC2}"/>
              </c:ext>
            </c:extLst>
          </c:dPt>
          <c:dPt>
            <c:idx val="5"/>
            <c:bubble3D val="0"/>
            <c:spPr>
              <a:solidFill>
                <a:srgbClr val="FFCE00"/>
              </a:solidFill>
              <a:ln w="19050" cmpd="sng">
                <a:noFill/>
              </a:ln>
            </c:spPr>
            <c:extLst>
              <c:ext xmlns:c16="http://schemas.microsoft.com/office/drawing/2014/chart" uri="{C3380CC4-5D6E-409C-BE32-E72D297353CC}">
                <c16:uniqueId val="{0000000B-3C61-4D8D-88C9-A6C517BA2EC2}"/>
              </c:ext>
            </c:extLst>
          </c:dPt>
          <c:dPt>
            <c:idx val="6"/>
            <c:bubble3D val="0"/>
            <c:spPr>
              <a:solidFill>
                <a:srgbClr val="5CA941"/>
              </a:solidFill>
              <a:ln w="19050" cmpd="sng">
                <a:noFill/>
              </a:ln>
            </c:spPr>
            <c:extLst>
              <c:ext xmlns:c16="http://schemas.microsoft.com/office/drawing/2014/chart" uri="{C3380CC4-5D6E-409C-BE32-E72D297353CC}">
                <c16:uniqueId val="{0000000D-3C61-4D8D-88C9-A6C517BA2EC2}"/>
              </c:ext>
            </c:extLst>
          </c:dPt>
          <c:dPt>
            <c:idx val="7"/>
            <c:bubble3D val="0"/>
            <c:spPr>
              <a:solidFill>
                <a:srgbClr val="FF9F00"/>
              </a:solidFill>
              <a:ln w="19050" cmpd="sng">
                <a:noFill/>
              </a:ln>
            </c:spPr>
            <c:extLst>
              <c:ext xmlns:c16="http://schemas.microsoft.com/office/drawing/2014/chart" uri="{C3380CC4-5D6E-409C-BE32-E72D297353CC}">
                <c16:uniqueId val="{0000000F-3C61-4D8D-88C9-A6C517BA2EC2}"/>
              </c:ext>
            </c:extLst>
          </c:dPt>
          <c:dPt>
            <c:idx val="8"/>
            <c:bubble3D val="0"/>
            <c:extLst>
              <c:ext xmlns:c16="http://schemas.microsoft.com/office/drawing/2014/chart" uri="{C3380CC4-5D6E-409C-BE32-E72D297353CC}">
                <c16:uniqueId val="{00000010-3C61-4D8D-88C9-A6C517BA2EC2}"/>
              </c:ext>
            </c:extLst>
          </c:dPt>
          <c:dLbls>
            <c:spPr>
              <a:noFill/>
            </c:spPr>
            <c:txPr>
              <a:bodyPr/>
              <a:lstStyle/>
              <a:p>
                <a:pPr>
                  <a:defRPr sz="1200" b="1">
                    <a:latin typeface="Century Gothic"/>
                    <a:cs typeface="Century Gothic"/>
                  </a:defRPr>
                </a:pPr>
                <a:endParaRPr lang="en-US"/>
              </a:p>
            </c:txPr>
            <c:showLegendKey val="0"/>
            <c:showVal val="1"/>
            <c:showCatName val="0"/>
            <c:showSerName val="0"/>
            <c:showPercent val="0"/>
            <c:showBubbleSize val="0"/>
            <c:showLeaderLines val="0"/>
            <c:extLst>
              <c:ext xmlns:c15="http://schemas.microsoft.com/office/drawing/2012/chart" uri="{CE6537A1-D6FC-4f65-9D91-7224C49458BB}"/>
            </c:extLst>
          </c:dLbls>
          <c:cat>
            <c:strRef>
              <c:f>Sheet1!$A$2:$A$10</c:f>
              <c:strCache>
                <c:ptCount val="9"/>
                <c:pt idx="0">
                  <c:v>Long Name  A</c:v>
                </c:pt>
                <c:pt idx="1">
                  <c:v>Long Name  B</c:v>
                </c:pt>
                <c:pt idx="2">
                  <c:v>Long Name  C</c:v>
                </c:pt>
                <c:pt idx="3">
                  <c:v>Long Name  D</c:v>
                </c:pt>
                <c:pt idx="4">
                  <c:v>Long Name  E</c:v>
                </c:pt>
                <c:pt idx="5">
                  <c:v>Long Name  F</c:v>
                </c:pt>
                <c:pt idx="6">
                  <c:v>Long Name  G</c:v>
                </c:pt>
                <c:pt idx="7">
                  <c:v>Long Name  H</c:v>
                </c:pt>
                <c:pt idx="8">
                  <c:v>Long Name  I</c:v>
                </c:pt>
              </c:strCache>
            </c:strRef>
          </c:cat>
          <c:val>
            <c:numRef>
              <c:f>Sheet1!$B$2:$B$10</c:f>
              <c:numCache>
                <c:formatCode>0%</c:formatCode>
                <c:ptCount val="9"/>
                <c:pt idx="0">
                  <c:v>0.5</c:v>
                </c:pt>
                <c:pt idx="1">
                  <c:v>0.5</c:v>
                </c:pt>
              </c:numCache>
            </c:numRef>
          </c:val>
          <c:extLst>
            <c:ext xmlns:c16="http://schemas.microsoft.com/office/drawing/2014/chart" uri="{C3380CC4-5D6E-409C-BE32-E72D297353CC}">
              <c16:uniqueId val="{00000011-3C61-4D8D-88C9-A6C517BA2EC2}"/>
            </c:ext>
          </c:extLst>
        </c:ser>
        <c:dLbls>
          <c:showLegendKey val="0"/>
          <c:showVal val="0"/>
          <c:showCatName val="0"/>
          <c:showSerName val="0"/>
          <c:showPercent val="0"/>
          <c:showBubbleSize val="0"/>
          <c:showLeaderLines val="0"/>
        </c:dLbls>
        <c:firstSliceAng val="0"/>
        <c:holeSize val="50"/>
      </c:doughnutChart>
      <c:spPr>
        <a:noFill/>
      </c:spPr>
    </c:plotArea>
    <c:plotVisOnly val="1"/>
    <c:dispBlanksAs val="gap"/>
    <c:showDLblsOverMax val="0"/>
  </c:chart>
  <c:spPr>
    <a:noFill/>
    <a:ln>
      <a:noFill/>
    </a:ln>
  </c:spPr>
  <c:txPr>
    <a:bodyPr/>
    <a:lstStyle/>
    <a:p>
      <a:pPr>
        <a:defRPr sz="1800"/>
      </a:pPr>
      <a:endParaRPr lang="en-US"/>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34"/>
    </mc:Choice>
    <mc:Fallback>
      <c:style val="34"/>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6353701262455315"/>
          <c:y val="0.14429794708482402"/>
          <c:w val="0.55420425880488577"/>
          <c:h val="0.62808714879351157"/>
        </c:manualLayout>
      </c:layout>
      <c:doughnutChart>
        <c:varyColors val="1"/>
        <c:ser>
          <c:idx val="0"/>
          <c:order val="0"/>
          <c:tx>
            <c:strRef>
              <c:f>Sheet1!$B$1</c:f>
              <c:strCache>
                <c:ptCount val="1"/>
                <c:pt idx="0">
                  <c:v>Goals</c:v>
                </c:pt>
              </c:strCache>
            </c:strRef>
          </c:tx>
          <c:spPr>
            <a:solidFill>
              <a:srgbClr val="0095DA"/>
            </a:solidFill>
            <a:ln w="19050" cmpd="sng">
              <a:noFill/>
            </a:ln>
          </c:spPr>
          <c:dPt>
            <c:idx val="0"/>
            <c:bubble3D val="0"/>
            <c:spPr>
              <a:solidFill>
                <a:srgbClr val="7E8082">
                  <a:lumMod val="60000"/>
                  <a:lumOff val="40000"/>
                </a:srgbClr>
              </a:solidFill>
              <a:ln w="19050" cmpd="sng">
                <a:noFill/>
              </a:ln>
            </c:spPr>
            <c:extLst>
              <c:ext xmlns:c16="http://schemas.microsoft.com/office/drawing/2014/chart" uri="{C3380CC4-5D6E-409C-BE32-E72D297353CC}">
                <c16:uniqueId val="{00000001-16D4-4EA2-89BB-2A2F990D1BB0}"/>
              </c:ext>
            </c:extLst>
          </c:dPt>
          <c:dPt>
            <c:idx val="1"/>
            <c:bubble3D val="0"/>
            <c:spPr>
              <a:solidFill>
                <a:srgbClr val="004A6D">
                  <a:lumMod val="60000"/>
                  <a:lumOff val="40000"/>
                </a:srgbClr>
              </a:solidFill>
              <a:ln w="19050" cmpd="sng">
                <a:noFill/>
              </a:ln>
            </c:spPr>
            <c:extLst>
              <c:ext xmlns:c16="http://schemas.microsoft.com/office/drawing/2014/chart" uri="{C3380CC4-5D6E-409C-BE32-E72D297353CC}">
                <c16:uniqueId val="{00000003-16D4-4EA2-89BB-2A2F990D1BB0}"/>
              </c:ext>
            </c:extLst>
          </c:dPt>
          <c:dPt>
            <c:idx val="2"/>
            <c:bubble3D val="0"/>
            <c:spPr>
              <a:solidFill>
                <a:srgbClr val="FF9F00">
                  <a:lumMod val="75000"/>
                </a:srgbClr>
              </a:solidFill>
              <a:ln w="19050" cmpd="sng">
                <a:noFill/>
              </a:ln>
            </c:spPr>
            <c:extLst>
              <c:ext xmlns:c16="http://schemas.microsoft.com/office/drawing/2014/chart" uri="{C3380CC4-5D6E-409C-BE32-E72D297353CC}">
                <c16:uniqueId val="{00000005-16D4-4EA2-89BB-2A2F990D1BB0}"/>
              </c:ext>
            </c:extLst>
          </c:dPt>
          <c:dPt>
            <c:idx val="3"/>
            <c:bubble3D val="0"/>
            <c:spPr>
              <a:solidFill>
                <a:srgbClr val="7E8082"/>
              </a:solidFill>
              <a:ln w="19050" cmpd="sng">
                <a:noFill/>
              </a:ln>
            </c:spPr>
            <c:extLst>
              <c:ext xmlns:c16="http://schemas.microsoft.com/office/drawing/2014/chart" uri="{C3380CC4-5D6E-409C-BE32-E72D297353CC}">
                <c16:uniqueId val="{00000007-16D4-4EA2-89BB-2A2F990D1BB0}"/>
              </c:ext>
            </c:extLst>
          </c:dPt>
          <c:dPt>
            <c:idx val="4"/>
            <c:bubble3D val="0"/>
            <c:spPr>
              <a:solidFill>
                <a:srgbClr val="0095DA">
                  <a:lumMod val="40000"/>
                  <a:lumOff val="60000"/>
                </a:srgbClr>
              </a:solidFill>
              <a:ln w="19050" cmpd="sng">
                <a:noFill/>
              </a:ln>
            </c:spPr>
            <c:extLst>
              <c:ext xmlns:c16="http://schemas.microsoft.com/office/drawing/2014/chart" uri="{C3380CC4-5D6E-409C-BE32-E72D297353CC}">
                <c16:uniqueId val="{00000009-16D4-4EA2-89BB-2A2F990D1BB0}"/>
              </c:ext>
            </c:extLst>
          </c:dPt>
          <c:dPt>
            <c:idx val="5"/>
            <c:bubble3D val="0"/>
            <c:spPr>
              <a:solidFill>
                <a:srgbClr val="FFCE00"/>
              </a:solidFill>
              <a:ln w="19050" cmpd="sng">
                <a:noFill/>
              </a:ln>
            </c:spPr>
            <c:extLst>
              <c:ext xmlns:c16="http://schemas.microsoft.com/office/drawing/2014/chart" uri="{C3380CC4-5D6E-409C-BE32-E72D297353CC}">
                <c16:uniqueId val="{0000000B-16D4-4EA2-89BB-2A2F990D1BB0}"/>
              </c:ext>
            </c:extLst>
          </c:dPt>
          <c:dPt>
            <c:idx val="6"/>
            <c:bubble3D val="0"/>
            <c:spPr>
              <a:solidFill>
                <a:srgbClr val="5CA941"/>
              </a:solidFill>
              <a:ln w="19050" cmpd="sng">
                <a:noFill/>
              </a:ln>
            </c:spPr>
            <c:extLst>
              <c:ext xmlns:c16="http://schemas.microsoft.com/office/drawing/2014/chart" uri="{C3380CC4-5D6E-409C-BE32-E72D297353CC}">
                <c16:uniqueId val="{0000000D-16D4-4EA2-89BB-2A2F990D1BB0}"/>
              </c:ext>
            </c:extLst>
          </c:dPt>
          <c:dPt>
            <c:idx val="7"/>
            <c:bubble3D val="0"/>
            <c:spPr>
              <a:solidFill>
                <a:srgbClr val="FF9F00"/>
              </a:solidFill>
              <a:ln w="19050" cmpd="sng">
                <a:noFill/>
              </a:ln>
            </c:spPr>
            <c:extLst>
              <c:ext xmlns:c16="http://schemas.microsoft.com/office/drawing/2014/chart" uri="{C3380CC4-5D6E-409C-BE32-E72D297353CC}">
                <c16:uniqueId val="{0000000F-16D4-4EA2-89BB-2A2F990D1BB0}"/>
              </c:ext>
            </c:extLst>
          </c:dPt>
          <c:dPt>
            <c:idx val="8"/>
            <c:bubble3D val="0"/>
            <c:extLst>
              <c:ext xmlns:c16="http://schemas.microsoft.com/office/drawing/2014/chart" uri="{C3380CC4-5D6E-409C-BE32-E72D297353CC}">
                <c16:uniqueId val="{00000010-16D4-4EA2-89BB-2A2F990D1BB0}"/>
              </c:ext>
            </c:extLst>
          </c:dPt>
          <c:dLbls>
            <c:spPr>
              <a:noFill/>
            </c:spPr>
            <c:txPr>
              <a:bodyPr/>
              <a:lstStyle/>
              <a:p>
                <a:pPr>
                  <a:defRPr sz="1200" b="1">
                    <a:latin typeface="Century Gothic"/>
                    <a:cs typeface="Century Gothic"/>
                  </a:defRPr>
                </a:pPr>
                <a:endParaRPr lang="en-US"/>
              </a:p>
            </c:txPr>
            <c:showLegendKey val="0"/>
            <c:showVal val="1"/>
            <c:showCatName val="0"/>
            <c:showSerName val="0"/>
            <c:showPercent val="0"/>
            <c:showBubbleSize val="0"/>
            <c:showLeaderLines val="0"/>
            <c:extLst>
              <c:ext xmlns:c15="http://schemas.microsoft.com/office/drawing/2012/chart" uri="{CE6537A1-D6FC-4f65-9D91-7224C49458BB}"/>
            </c:extLst>
          </c:dLbls>
          <c:cat>
            <c:strRef>
              <c:f>Sheet1!$A$2:$A$10</c:f>
              <c:strCache>
                <c:ptCount val="9"/>
                <c:pt idx="0">
                  <c:v>Long Name  A</c:v>
                </c:pt>
                <c:pt idx="1">
                  <c:v>Long Name  B</c:v>
                </c:pt>
                <c:pt idx="2">
                  <c:v>Long Name  C</c:v>
                </c:pt>
                <c:pt idx="3">
                  <c:v>Long Name  D</c:v>
                </c:pt>
                <c:pt idx="4">
                  <c:v>Long Name  E</c:v>
                </c:pt>
                <c:pt idx="5">
                  <c:v>Long Name  F</c:v>
                </c:pt>
                <c:pt idx="6">
                  <c:v>Long Name  G</c:v>
                </c:pt>
                <c:pt idx="7">
                  <c:v>Long Name  H</c:v>
                </c:pt>
                <c:pt idx="8">
                  <c:v>Long Name  I</c:v>
                </c:pt>
              </c:strCache>
            </c:strRef>
          </c:cat>
          <c:val>
            <c:numRef>
              <c:f>Sheet1!$B$2:$B$10</c:f>
              <c:numCache>
                <c:formatCode>0%</c:formatCode>
                <c:ptCount val="9"/>
                <c:pt idx="0">
                  <c:v>0.5</c:v>
                </c:pt>
                <c:pt idx="1">
                  <c:v>0.5</c:v>
                </c:pt>
              </c:numCache>
            </c:numRef>
          </c:val>
          <c:extLst>
            <c:ext xmlns:c16="http://schemas.microsoft.com/office/drawing/2014/chart" uri="{C3380CC4-5D6E-409C-BE32-E72D297353CC}">
              <c16:uniqueId val="{00000011-16D4-4EA2-89BB-2A2F990D1BB0}"/>
            </c:ext>
          </c:extLst>
        </c:ser>
        <c:dLbls>
          <c:showLegendKey val="0"/>
          <c:showVal val="0"/>
          <c:showCatName val="0"/>
          <c:showSerName val="0"/>
          <c:showPercent val="0"/>
          <c:showBubbleSize val="0"/>
          <c:showLeaderLines val="0"/>
        </c:dLbls>
        <c:firstSliceAng val="0"/>
        <c:holeSize val="50"/>
      </c:doughnutChart>
      <c:spPr>
        <a:noFill/>
      </c:spPr>
    </c:plotArea>
    <c:plotVisOnly val="1"/>
    <c:dispBlanksAs val="gap"/>
    <c:showDLblsOverMax val="0"/>
  </c:chart>
  <c:spPr>
    <a:noFill/>
    <a:ln>
      <a:noFill/>
    </a:ln>
  </c:spPr>
  <c:txPr>
    <a:bodyPr/>
    <a:lstStyle/>
    <a:p>
      <a:pPr>
        <a:defRPr sz="1800"/>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34"/>
    </mc:Choice>
    <mc:Fallback>
      <c:style val="34"/>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4562041351973856"/>
          <c:y val="9.3550233813816691E-2"/>
          <c:w val="0.85437958648026124"/>
          <c:h val="0.74918607080300192"/>
        </c:manualLayout>
      </c:layout>
      <c:barChart>
        <c:barDir val="bar"/>
        <c:grouping val="clustered"/>
        <c:varyColors val="0"/>
        <c:ser>
          <c:idx val="0"/>
          <c:order val="0"/>
          <c:tx>
            <c:strRef>
              <c:f>Sheet1!$B$1</c:f>
              <c:strCache>
                <c:ptCount val="1"/>
                <c:pt idx="0">
                  <c:v>Chart title</c:v>
                </c:pt>
              </c:strCache>
            </c:strRef>
          </c:tx>
          <c:spPr>
            <a:solidFill>
              <a:srgbClr val="0095DA"/>
            </a:solidFill>
            <a:ln w="19050" cmpd="sng">
              <a:noFill/>
            </a:ln>
          </c:spPr>
          <c:invertIfNegative val="0"/>
          <c:dPt>
            <c:idx val="6"/>
            <c:invertIfNegative val="0"/>
            <c:bubble3D val="0"/>
            <c:extLst>
              <c:ext xmlns:c16="http://schemas.microsoft.com/office/drawing/2014/chart" uri="{C3380CC4-5D6E-409C-BE32-E72D297353CC}">
                <c16:uniqueId val="{00000000-7F66-48D4-AEA6-4E92F5972059}"/>
              </c:ext>
            </c:extLst>
          </c:dPt>
          <c:dPt>
            <c:idx val="7"/>
            <c:invertIfNegative val="0"/>
            <c:bubble3D val="0"/>
            <c:extLst>
              <c:ext xmlns:c16="http://schemas.microsoft.com/office/drawing/2014/chart" uri="{C3380CC4-5D6E-409C-BE32-E72D297353CC}">
                <c16:uniqueId val="{00000001-7F66-48D4-AEA6-4E92F5972059}"/>
              </c:ext>
            </c:extLst>
          </c:dPt>
          <c:dPt>
            <c:idx val="8"/>
            <c:invertIfNegative val="0"/>
            <c:bubble3D val="0"/>
            <c:extLst>
              <c:ext xmlns:c16="http://schemas.microsoft.com/office/drawing/2014/chart" uri="{C3380CC4-5D6E-409C-BE32-E72D297353CC}">
                <c16:uniqueId val="{00000002-7F66-48D4-AEA6-4E92F5972059}"/>
              </c:ext>
            </c:extLst>
          </c:dPt>
          <c:dLbls>
            <c:spPr>
              <a:noFill/>
            </c:spPr>
            <c:txPr>
              <a:bodyPr/>
              <a:lstStyle/>
              <a:p>
                <a:pPr>
                  <a:defRPr sz="1200" b="1">
                    <a:latin typeface="Century Gothic"/>
                    <a:cs typeface="Century Gothic"/>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Count val="8"/>
                <c:pt idx="0">
                  <c:v>Long Name  H</c:v>
                </c:pt>
                <c:pt idx="1">
                  <c:v>Long Name  G</c:v>
                </c:pt>
                <c:pt idx="2">
                  <c:v>Long Name  F</c:v>
                </c:pt>
                <c:pt idx="3">
                  <c:v>Long Name  E</c:v>
                </c:pt>
                <c:pt idx="4">
                  <c:v>Long Name  D</c:v>
                </c:pt>
                <c:pt idx="5">
                  <c:v>Long Name  C</c:v>
                </c:pt>
                <c:pt idx="6">
                  <c:v>Long Name  B</c:v>
                </c:pt>
                <c:pt idx="7">
                  <c:v>Long Name  A</c:v>
                </c:pt>
              </c:strCache>
            </c:strRef>
          </c:cat>
          <c:val>
            <c:numRef>
              <c:f>Sheet1!$B$2:$B$10</c:f>
              <c:numCache>
                <c:formatCode>General</c:formatCode>
                <c:ptCount val="9"/>
                <c:pt idx="0">
                  <c:v>11.2</c:v>
                </c:pt>
                <c:pt idx="1">
                  <c:v>6.3</c:v>
                </c:pt>
                <c:pt idx="2">
                  <c:v>4.5999999999999996</c:v>
                </c:pt>
                <c:pt idx="3">
                  <c:v>4.2</c:v>
                </c:pt>
                <c:pt idx="4">
                  <c:v>8.3000000000000007</c:v>
                </c:pt>
                <c:pt idx="5">
                  <c:v>11.7</c:v>
                </c:pt>
                <c:pt idx="6">
                  <c:v>16.399999999999999</c:v>
                </c:pt>
                <c:pt idx="7">
                  <c:v>23.6</c:v>
                </c:pt>
              </c:numCache>
            </c:numRef>
          </c:val>
          <c:extLst>
            <c:ext xmlns:c16="http://schemas.microsoft.com/office/drawing/2014/chart" uri="{C3380CC4-5D6E-409C-BE32-E72D297353CC}">
              <c16:uniqueId val="{00000003-7F66-48D4-AEA6-4E92F5972059}"/>
            </c:ext>
          </c:extLst>
        </c:ser>
        <c:dLbls>
          <c:showLegendKey val="0"/>
          <c:showVal val="0"/>
          <c:showCatName val="0"/>
          <c:showSerName val="0"/>
          <c:showPercent val="0"/>
          <c:showBubbleSize val="0"/>
        </c:dLbls>
        <c:gapWidth val="60"/>
        <c:axId val="-1471834784"/>
        <c:axId val="-1471826624"/>
      </c:barChart>
      <c:catAx>
        <c:axId val="-1471834784"/>
        <c:scaling>
          <c:orientation val="minMax"/>
        </c:scaling>
        <c:delete val="0"/>
        <c:axPos val="l"/>
        <c:numFmt formatCode="General" sourceLinked="0"/>
        <c:majorTickMark val="none"/>
        <c:minorTickMark val="none"/>
        <c:tickLblPos val="nextTo"/>
        <c:txPr>
          <a:bodyPr rot="0" vert="horz" anchor="ctr" anchorCtr="0"/>
          <a:lstStyle/>
          <a:p>
            <a:pPr>
              <a:defRPr sz="900">
                <a:latin typeface="Century Gothic"/>
                <a:cs typeface="Century Gothic"/>
              </a:defRPr>
            </a:pPr>
            <a:endParaRPr lang="en-US"/>
          </a:p>
        </c:txPr>
        <c:crossAx val="-1471826624"/>
        <c:crosses val="autoZero"/>
        <c:auto val="1"/>
        <c:lblAlgn val="ctr"/>
        <c:lblOffset val="100"/>
        <c:noMultiLvlLbl val="0"/>
      </c:catAx>
      <c:valAx>
        <c:axId val="-1471826624"/>
        <c:scaling>
          <c:orientation val="minMax"/>
        </c:scaling>
        <c:delete val="1"/>
        <c:axPos val="b"/>
        <c:numFmt formatCode="General" sourceLinked="1"/>
        <c:majorTickMark val="out"/>
        <c:minorTickMark val="none"/>
        <c:tickLblPos val="nextTo"/>
        <c:crossAx val="-1471834784"/>
        <c:crosses val="autoZero"/>
        <c:crossBetween val="between"/>
      </c:valAx>
      <c:spPr>
        <a:noFill/>
      </c:spPr>
    </c:plotArea>
    <c:plotVisOnly val="1"/>
    <c:dispBlanksAs val="gap"/>
    <c:showDLblsOverMax val="0"/>
  </c:chart>
  <c:spPr>
    <a:noFill/>
    <a:ln>
      <a:noFill/>
    </a:ln>
  </c:spPr>
  <c:txPr>
    <a:bodyPr/>
    <a:lstStyle/>
    <a:p>
      <a:pPr>
        <a:defRPr sz="1800"/>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34"/>
    </mc:Choice>
    <mc:Fallback>
      <c:style val="34"/>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3.1125834138498901E-3"/>
          <c:y val="1.19162689421331E-2"/>
          <c:w val="0.986362017247844"/>
          <c:h val="0.79876690650948112"/>
        </c:manualLayout>
      </c:layout>
      <c:barChart>
        <c:barDir val="col"/>
        <c:grouping val="stacked"/>
        <c:varyColors val="0"/>
        <c:ser>
          <c:idx val="0"/>
          <c:order val="0"/>
          <c:tx>
            <c:strRef>
              <c:f>Sheet1!$B$1</c:f>
              <c:strCache>
                <c:ptCount val="1"/>
                <c:pt idx="0">
                  <c:v>Sales</c:v>
                </c:pt>
              </c:strCache>
            </c:strRef>
          </c:tx>
          <c:spPr>
            <a:solidFill>
              <a:srgbClr val="0095DA"/>
            </a:solidFill>
            <a:ln w="19050" cmpd="sng">
              <a:noFill/>
            </a:ln>
          </c:spPr>
          <c:invertIfNegative val="0"/>
          <c:dPt>
            <c:idx val="6"/>
            <c:invertIfNegative val="0"/>
            <c:bubble3D val="0"/>
            <c:extLst>
              <c:ext xmlns:c16="http://schemas.microsoft.com/office/drawing/2014/chart" uri="{C3380CC4-5D6E-409C-BE32-E72D297353CC}">
                <c16:uniqueId val="{00000000-336D-45B4-9F00-9B466C087ECC}"/>
              </c:ext>
            </c:extLst>
          </c:dPt>
          <c:dPt>
            <c:idx val="7"/>
            <c:invertIfNegative val="0"/>
            <c:bubble3D val="0"/>
            <c:extLst>
              <c:ext xmlns:c16="http://schemas.microsoft.com/office/drawing/2014/chart" uri="{C3380CC4-5D6E-409C-BE32-E72D297353CC}">
                <c16:uniqueId val="{00000001-336D-45B4-9F00-9B466C087ECC}"/>
              </c:ext>
            </c:extLst>
          </c:dPt>
          <c:dPt>
            <c:idx val="8"/>
            <c:invertIfNegative val="0"/>
            <c:bubble3D val="0"/>
            <c:extLst>
              <c:ext xmlns:c16="http://schemas.microsoft.com/office/drawing/2014/chart" uri="{C3380CC4-5D6E-409C-BE32-E72D297353CC}">
                <c16:uniqueId val="{00000002-336D-45B4-9F00-9B466C087ECC}"/>
              </c:ext>
            </c:extLst>
          </c:dPt>
          <c:dLbls>
            <c:spPr>
              <a:noFill/>
            </c:spPr>
            <c:txPr>
              <a:bodyPr/>
              <a:lstStyle/>
              <a:p>
                <a:pPr>
                  <a:defRPr sz="1100" b="1">
                    <a:solidFill>
                      <a:schemeClr val="bg1"/>
                    </a:solidFill>
                    <a:latin typeface="Century Gothic"/>
                    <a:cs typeface="Century Gothic"/>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Count val="9"/>
                <c:pt idx="0">
                  <c:v>Long Name  A</c:v>
                </c:pt>
                <c:pt idx="1">
                  <c:v>Long Name  B</c:v>
                </c:pt>
                <c:pt idx="2">
                  <c:v>Long Name  C</c:v>
                </c:pt>
                <c:pt idx="3">
                  <c:v>Long Name  D</c:v>
                </c:pt>
                <c:pt idx="4">
                  <c:v>Long Name  E</c:v>
                </c:pt>
                <c:pt idx="5">
                  <c:v>Long Name  F</c:v>
                </c:pt>
                <c:pt idx="6">
                  <c:v>Long Name  G</c:v>
                </c:pt>
                <c:pt idx="7">
                  <c:v>Long Name  H</c:v>
                </c:pt>
                <c:pt idx="8">
                  <c:v>Long Name  I</c:v>
                </c:pt>
              </c:strCache>
            </c:strRef>
          </c:cat>
          <c:val>
            <c:numRef>
              <c:f>Sheet1!$B$2:$B$10</c:f>
              <c:numCache>
                <c:formatCode>General</c:formatCode>
                <c:ptCount val="9"/>
                <c:pt idx="0">
                  <c:v>30.5</c:v>
                </c:pt>
                <c:pt idx="1">
                  <c:v>6.3</c:v>
                </c:pt>
                <c:pt idx="2">
                  <c:v>4.5999999999999996</c:v>
                </c:pt>
                <c:pt idx="3">
                  <c:v>4.2</c:v>
                </c:pt>
                <c:pt idx="4">
                  <c:v>8.3000000000000007</c:v>
                </c:pt>
                <c:pt idx="5">
                  <c:v>11.7</c:v>
                </c:pt>
                <c:pt idx="6">
                  <c:v>16.399999999999999</c:v>
                </c:pt>
                <c:pt idx="7">
                  <c:v>23.6</c:v>
                </c:pt>
                <c:pt idx="8">
                  <c:v>13.7</c:v>
                </c:pt>
              </c:numCache>
            </c:numRef>
          </c:val>
          <c:extLst>
            <c:ext xmlns:c16="http://schemas.microsoft.com/office/drawing/2014/chart" uri="{C3380CC4-5D6E-409C-BE32-E72D297353CC}">
              <c16:uniqueId val="{00000003-336D-45B4-9F00-9B466C087ECC}"/>
            </c:ext>
          </c:extLst>
        </c:ser>
        <c:ser>
          <c:idx val="1"/>
          <c:order val="1"/>
          <c:tx>
            <c:strRef>
              <c:f>Sheet1!$C$1</c:f>
              <c:strCache>
                <c:ptCount val="1"/>
                <c:pt idx="0">
                  <c:v>Profit</c:v>
                </c:pt>
              </c:strCache>
            </c:strRef>
          </c:tx>
          <c:spPr>
            <a:solidFill>
              <a:srgbClr val="7E8082"/>
            </a:solidFill>
            <a:ln w="19050" cmpd="sng">
              <a:noFill/>
            </a:ln>
          </c:spPr>
          <c:invertIfNegative val="0"/>
          <c:dLbls>
            <c:spPr>
              <a:noFill/>
              <a:ln>
                <a:noFill/>
              </a:ln>
              <a:effectLst/>
            </c:spPr>
            <c:txPr>
              <a:bodyPr/>
              <a:lstStyle/>
              <a:p>
                <a:pPr>
                  <a:defRPr sz="1100" b="1">
                    <a:solidFill>
                      <a:srgbClr val="FFFFFF"/>
                    </a:solidFill>
                    <a:latin typeface="Century Gothic"/>
                    <a:cs typeface="Century Gothic"/>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Count val="9"/>
                <c:pt idx="0">
                  <c:v>Long Name  A</c:v>
                </c:pt>
                <c:pt idx="1">
                  <c:v>Long Name  B</c:v>
                </c:pt>
                <c:pt idx="2">
                  <c:v>Long Name  C</c:v>
                </c:pt>
                <c:pt idx="3">
                  <c:v>Long Name  D</c:v>
                </c:pt>
                <c:pt idx="4">
                  <c:v>Long Name  E</c:v>
                </c:pt>
                <c:pt idx="5">
                  <c:v>Long Name  F</c:v>
                </c:pt>
                <c:pt idx="6">
                  <c:v>Long Name  G</c:v>
                </c:pt>
                <c:pt idx="7">
                  <c:v>Long Name  H</c:v>
                </c:pt>
                <c:pt idx="8">
                  <c:v>Long Name  I</c:v>
                </c:pt>
              </c:strCache>
            </c:strRef>
          </c:cat>
          <c:val>
            <c:numRef>
              <c:f>Sheet1!$C$2:$C$10</c:f>
              <c:numCache>
                <c:formatCode>General</c:formatCode>
                <c:ptCount val="9"/>
                <c:pt idx="0">
                  <c:v>5.4</c:v>
                </c:pt>
                <c:pt idx="1">
                  <c:v>5.7</c:v>
                </c:pt>
                <c:pt idx="2">
                  <c:v>9.4</c:v>
                </c:pt>
                <c:pt idx="3">
                  <c:v>5.8</c:v>
                </c:pt>
                <c:pt idx="4">
                  <c:v>6.3</c:v>
                </c:pt>
                <c:pt idx="5">
                  <c:v>4.5999999999999996</c:v>
                </c:pt>
                <c:pt idx="6">
                  <c:v>3.9</c:v>
                </c:pt>
                <c:pt idx="7">
                  <c:v>4.8</c:v>
                </c:pt>
                <c:pt idx="8">
                  <c:v>8.4</c:v>
                </c:pt>
              </c:numCache>
            </c:numRef>
          </c:val>
          <c:extLst>
            <c:ext xmlns:c16="http://schemas.microsoft.com/office/drawing/2014/chart" uri="{C3380CC4-5D6E-409C-BE32-E72D297353CC}">
              <c16:uniqueId val="{00000004-336D-45B4-9F00-9B466C087ECC}"/>
            </c:ext>
          </c:extLst>
        </c:ser>
        <c:ser>
          <c:idx val="2"/>
          <c:order val="2"/>
          <c:tx>
            <c:strRef>
              <c:f>Sheet1!$D$1</c:f>
              <c:strCache>
                <c:ptCount val="1"/>
                <c:pt idx="0">
                  <c:v>Expense</c:v>
                </c:pt>
              </c:strCache>
            </c:strRef>
          </c:tx>
          <c:spPr>
            <a:solidFill>
              <a:srgbClr val="BEC0C2"/>
            </a:solidFill>
            <a:ln w="19050" cmpd="sng">
              <a:noFill/>
            </a:ln>
          </c:spPr>
          <c:invertIfNegative val="0"/>
          <c:dLbls>
            <c:spPr>
              <a:noFill/>
              <a:ln>
                <a:noFill/>
              </a:ln>
              <a:effectLst/>
            </c:spPr>
            <c:txPr>
              <a:bodyPr/>
              <a:lstStyle/>
              <a:p>
                <a:pPr>
                  <a:defRPr sz="1100" b="1">
                    <a:solidFill>
                      <a:srgbClr val="FFFFFF"/>
                    </a:solidFill>
                    <a:latin typeface="Century Gothic"/>
                    <a:cs typeface="Century Gothic"/>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Count val="9"/>
                <c:pt idx="0">
                  <c:v>Long Name  A</c:v>
                </c:pt>
                <c:pt idx="1">
                  <c:v>Long Name  B</c:v>
                </c:pt>
                <c:pt idx="2">
                  <c:v>Long Name  C</c:v>
                </c:pt>
                <c:pt idx="3">
                  <c:v>Long Name  D</c:v>
                </c:pt>
                <c:pt idx="4">
                  <c:v>Long Name  E</c:v>
                </c:pt>
                <c:pt idx="5">
                  <c:v>Long Name  F</c:v>
                </c:pt>
                <c:pt idx="6">
                  <c:v>Long Name  G</c:v>
                </c:pt>
                <c:pt idx="7">
                  <c:v>Long Name  H</c:v>
                </c:pt>
                <c:pt idx="8">
                  <c:v>Long Name  I</c:v>
                </c:pt>
              </c:strCache>
            </c:strRef>
          </c:cat>
          <c:val>
            <c:numRef>
              <c:f>Sheet1!$D$2:$D$10</c:f>
              <c:numCache>
                <c:formatCode>General</c:formatCode>
                <c:ptCount val="9"/>
                <c:pt idx="0">
                  <c:v>3.6</c:v>
                </c:pt>
                <c:pt idx="1">
                  <c:v>3.7</c:v>
                </c:pt>
                <c:pt idx="2">
                  <c:v>4.8</c:v>
                </c:pt>
                <c:pt idx="3">
                  <c:v>5.9</c:v>
                </c:pt>
                <c:pt idx="4">
                  <c:v>3.7</c:v>
                </c:pt>
                <c:pt idx="5">
                  <c:v>8.4</c:v>
                </c:pt>
                <c:pt idx="6">
                  <c:v>7.3</c:v>
                </c:pt>
                <c:pt idx="7">
                  <c:v>4.9000000000000004</c:v>
                </c:pt>
                <c:pt idx="8">
                  <c:v>6.3</c:v>
                </c:pt>
              </c:numCache>
            </c:numRef>
          </c:val>
          <c:extLst>
            <c:ext xmlns:c16="http://schemas.microsoft.com/office/drawing/2014/chart" uri="{C3380CC4-5D6E-409C-BE32-E72D297353CC}">
              <c16:uniqueId val="{00000005-336D-45B4-9F00-9B466C087ECC}"/>
            </c:ext>
          </c:extLst>
        </c:ser>
        <c:ser>
          <c:idx val="3"/>
          <c:order val="3"/>
          <c:tx>
            <c:strRef>
              <c:f>Sheet1!$E$1</c:f>
              <c:strCache>
                <c:ptCount val="1"/>
                <c:pt idx="0">
                  <c:v>Cost</c:v>
                </c:pt>
              </c:strCache>
            </c:strRef>
          </c:tx>
          <c:spPr>
            <a:solidFill>
              <a:srgbClr val="5CA941"/>
            </a:solidFill>
            <a:ln w="19050" cmpd="sng">
              <a:noFill/>
            </a:ln>
          </c:spPr>
          <c:invertIfNegative val="0"/>
          <c:dLbls>
            <c:spPr>
              <a:noFill/>
              <a:ln>
                <a:noFill/>
              </a:ln>
              <a:effectLst/>
            </c:spPr>
            <c:txPr>
              <a:bodyPr/>
              <a:lstStyle/>
              <a:p>
                <a:pPr>
                  <a:defRPr sz="1100" b="1">
                    <a:solidFill>
                      <a:srgbClr val="FFFFFF"/>
                    </a:solidFill>
                    <a:latin typeface="Century Gothic"/>
                    <a:cs typeface="Century Gothic"/>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Count val="9"/>
                <c:pt idx="0">
                  <c:v>Long Name  A</c:v>
                </c:pt>
                <c:pt idx="1">
                  <c:v>Long Name  B</c:v>
                </c:pt>
                <c:pt idx="2">
                  <c:v>Long Name  C</c:v>
                </c:pt>
                <c:pt idx="3">
                  <c:v>Long Name  D</c:v>
                </c:pt>
                <c:pt idx="4">
                  <c:v>Long Name  E</c:v>
                </c:pt>
                <c:pt idx="5">
                  <c:v>Long Name  F</c:v>
                </c:pt>
                <c:pt idx="6">
                  <c:v>Long Name  G</c:v>
                </c:pt>
                <c:pt idx="7">
                  <c:v>Long Name  H</c:v>
                </c:pt>
                <c:pt idx="8">
                  <c:v>Long Name  I</c:v>
                </c:pt>
              </c:strCache>
            </c:strRef>
          </c:cat>
          <c:val>
            <c:numRef>
              <c:f>Sheet1!$E$2:$E$10</c:f>
              <c:numCache>
                <c:formatCode>General</c:formatCode>
                <c:ptCount val="9"/>
                <c:pt idx="0">
                  <c:v>3.7</c:v>
                </c:pt>
                <c:pt idx="1">
                  <c:v>8.4</c:v>
                </c:pt>
                <c:pt idx="2">
                  <c:v>7.3</c:v>
                </c:pt>
                <c:pt idx="3">
                  <c:v>4.9000000000000004</c:v>
                </c:pt>
                <c:pt idx="4">
                  <c:v>4.2</c:v>
                </c:pt>
                <c:pt idx="5">
                  <c:v>8.3000000000000007</c:v>
                </c:pt>
                <c:pt idx="6">
                  <c:v>11.7</c:v>
                </c:pt>
                <c:pt idx="7">
                  <c:v>9.4</c:v>
                </c:pt>
                <c:pt idx="8">
                  <c:v>5.8</c:v>
                </c:pt>
              </c:numCache>
            </c:numRef>
          </c:val>
          <c:extLst>
            <c:ext xmlns:c16="http://schemas.microsoft.com/office/drawing/2014/chart" uri="{C3380CC4-5D6E-409C-BE32-E72D297353CC}">
              <c16:uniqueId val="{00000006-336D-45B4-9F00-9B466C087ECC}"/>
            </c:ext>
          </c:extLst>
        </c:ser>
        <c:ser>
          <c:idx val="4"/>
          <c:order val="4"/>
          <c:tx>
            <c:strRef>
              <c:f>Sheet1!$F$1</c:f>
              <c:strCache>
                <c:ptCount val="1"/>
                <c:pt idx="0">
                  <c:v>Units</c:v>
                </c:pt>
              </c:strCache>
            </c:strRef>
          </c:tx>
          <c:spPr>
            <a:solidFill>
              <a:srgbClr val="FF9F00"/>
            </a:solidFill>
            <a:ln w="19050" cmpd="sng">
              <a:noFill/>
            </a:ln>
          </c:spPr>
          <c:invertIfNegative val="0"/>
          <c:dLbls>
            <c:spPr>
              <a:noFill/>
              <a:ln>
                <a:noFill/>
              </a:ln>
              <a:effectLst/>
            </c:spPr>
            <c:txPr>
              <a:bodyPr/>
              <a:lstStyle/>
              <a:p>
                <a:pPr>
                  <a:defRPr sz="1100" b="1" i="0">
                    <a:solidFill>
                      <a:srgbClr val="FFFFFF"/>
                    </a:solidFill>
                    <a:latin typeface="Century Gothic"/>
                    <a:cs typeface="Century Gothic"/>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Count val="9"/>
                <c:pt idx="0">
                  <c:v>Long Name  A</c:v>
                </c:pt>
                <c:pt idx="1">
                  <c:v>Long Name  B</c:v>
                </c:pt>
                <c:pt idx="2">
                  <c:v>Long Name  C</c:v>
                </c:pt>
                <c:pt idx="3">
                  <c:v>Long Name  D</c:v>
                </c:pt>
                <c:pt idx="4">
                  <c:v>Long Name  E</c:v>
                </c:pt>
                <c:pt idx="5">
                  <c:v>Long Name  F</c:v>
                </c:pt>
                <c:pt idx="6">
                  <c:v>Long Name  G</c:v>
                </c:pt>
                <c:pt idx="7">
                  <c:v>Long Name  H</c:v>
                </c:pt>
                <c:pt idx="8">
                  <c:v>Long Name  I</c:v>
                </c:pt>
              </c:strCache>
            </c:strRef>
          </c:cat>
          <c:val>
            <c:numRef>
              <c:f>Sheet1!$F$2:$F$10</c:f>
              <c:numCache>
                <c:formatCode>General</c:formatCode>
                <c:ptCount val="9"/>
                <c:pt idx="0">
                  <c:v>3.9</c:v>
                </c:pt>
                <c:pt idx="1">
                  <c:v>4.8</c:v>
                </c:pt>
                <c:pt idx="2">
                  <c:v>8.4</c:v>
                </c:pt>
                <c:pt idx="3">
                  <c:v>8.4</c:v>
                </c:pt>
                <c:pt idx="4">
                  <c:v>7.3</c:v>
                </c:pt>
                <c:pt idx="5">
                  <c:v>4.9000000000000004</c:v>
                </c:pt>
                <c:pt idx="6">
                  <c:v>4.7</c:v>
                </c:pt>
                <c:pt idx="7">
                  <c:v>9.4</c:v>
                </c:pt>
                <c:pt idx="8">
                  <c:v>5.8</c:v>
                </c:pt>
              </c:numCache>
            </c:numRef>
          </c:val>
          <c:extLst>
            <c:ext xmlns:c16="http://schemas.microsoft.com/office/drawing/2014/chart" uri="{C3380CC4-5D6E-409C-BE32-E72D297353CC}">
              <c16:uniqueId val="{00000007-336D-45B4-9F00-9B466C087ECC}"/>
            </c:ext>
          </c:extLst>
        </c:ser>
        <c:dLbls>
          <c:showLegendKey val="0"/>
          <c:showVal val="0"/>
          <c:showCatName val="0"/>
          <c:showSerName val="0"/>
          <c:showPercent val="0"/>
          <c:showBubbleSize val="0"/>
        </c:dLbls>
        <c:gapWidth val="60"/>
        <c:overlap val="100"/>
        <c:axId val="-1471865248"/>
        <c:axId val="-1471882656"/>
      </c:barChart>
      <c:catAx>
        <c:axId val="-1471865248"/>
        <c:scaling>
          <c:orientation val="minMax"/>
        </c:scaling>
        <c:delete val="0"/>
        <c:axPos val="b"/>
        <c:numFmt formatCode="General" sourceLinked="0"/>
        <c:majorTickMark val="none"/>
        <c:minorTickMark val="none"/>
        <c:tickLblPos val="nextTo"/>
        <c:txPr>
          <a:bodyPr/>
          <a:lstStyle/>
          <a:p>
            <a:pPr>
              <a:defRPr sz="750">
                <a:latin typeface="Century Gothic"/>
                <a:cs typeface="Century Gothic"/>
              </a:defRPr>
            </a:pPr>
            <a:endParaRPr lang="en-US"/>
          </a:p>
        </c:txPr>
        <c:crossAx val="-1471882656"/>
        <c:crosses val="autoZero"/>
        <c:auto val="1"/>
        <c:lblAlgn val="ctr"/>
        <c:lblOffset val="100"/>
        <c:noMultiLvlLbl val="0"/>
      </c:catAx>
      <c:valAx>
        <c:axId val="-1471882656"/>
        <c:scaling>
          <c:orientation val="minMax"/>
        </c:scaling>
        <c:delete val="1"/>
        <c:axPos val="l"/>
        <c:numFmt formatCode="General" sourceLinked="1"/>
        <c:majorTickMark val="out"/>
        <c:minorTickMark val="none"/>
        <c:tickLblPos val="nextTo"/>
        <c:crossAx val="-1471865248"/>
        <c:crosses val="autoZero"/>
        <c:crossBetween val="between"/>
      </c:valAx>
      <c:spPr>
        <a:noFill/>
      </c:spPr>
    </c:plotArea>
    <c:legend>
      <c:legendPos val="r"/>
      <c:legendEntry>
        <c:idx val="0"/>
        <c:txPr>
          <a:bodyPr/>
          <a:lstStyle/>
          <a:p>
            <a:pPr>
              <a:defRPr sz="1100" baseline="0">
                <a:latin typeface="Century Gothic" panose="020B0502020202020204" pitchFamily="34" charset="0"/>
              </a:defRPr>
            </a:pPr>
            <a:endParaRPr lang="en-US"/>
          </a:p>
        </c:txPr>
      </c:legendEntry>
      <c:legendEntry>
        <c:idx val="1"/>
        <c:txPr>
          <a:bodyPr/>
          <a:lstStyle/>
          <a:p>
            <a:pPr>
              <a:defRPr sz="1100" baseline="0">
                <a:latin typeface="Century Gothic" panose="020B0502020202020204" pitchFamily="34" charset="0"/>
              </a:defRPr>
            </a:pPr>
            <a:endParaRPr lang="en-US"/>
          </a:p>
        </c:txPr>
      </c:legendEntry>
      <c:legendEntry>
        <c:idx val="2"/>
        <c:txPr>
          <a:bodyPr/>
          <a:lstStyle/>
          <a:p>
            <a:pPr>
              <a:defRPr sz="1100" baseline="0">
                <a:latin typeface="Century Gothic" panose="020B0502020202020204" pitchFamily="34" charset="0"/>
              </a:defRPr>
            </a:pPr>
            <a:endParaRPr lang="en-US"/>
          </a:p>
        </c:txPr>
      </c:legendEntry>
      <c:legendEntry>
        <c:idx val="3"/>
        <c:txPr>
          <a:bodyPr/>
          <a:lstStyle/>
          <a:p>
            <a:pPr>
              <a:defRPr sz="1100" baseline="0">
                <a:latin typeface="Century Gothic" panose="020B0502020202020204" pitchFamily="34" charset="0"/>
              </a:defRPr>
            </a:pPr>
            <a:endParaRPr lang="en-US"/>
          </a:p>
        </c:txPr>
      </c:legendEntry>
      <c:legendEntry>
        <c:idx val="4"/>
        <c:txPr>
          <a:bodyPr/>
          <a:lstStyle/>
          <a:p>
            <a:pPr>
              <a:defRPr sz="1100" baseline="0">
                <a:latin typeface="Century Gothic" panose="020B0502020202020204" pitchFamily="34" charset="0"/>
              </a:defRPr>
            </a:pPr>
            <a:endParaRPr lang="en-US"/>
          </a:p>
        </c:txPr>
      </c:legendEntry>
      <c:layout>
        <c:manualLayout>
          <c:xMode val="edge"/>
          <c:yMode val="edge"/>
          <c:x val="0.2164037977395683"/>
          <c:y val="0.89878816993694155"/>
          <c:w val="0.57271184851893508"/>
          <c:h val="9.9633518573766011E-2"/>
        </c:manualLayout>
      </c:layout>
      <c:overlay val="0"/>
      <c:txPr>
        <a:bodyPr/>
        <a:lstStyle/>
        <a:p>
          <a:pPr>
            <a:defRPr sz="1100">
              <a:latin typeface="+mn-lt"/>
            </a:defRPr>
          </a:pPr>
          <a:endParaRPr lang="en-US"/>
        </a:p>
      </c:txPr>
    </c:legend>
    <c:plotVisOnly val="1"/>
    <c:dispBlanksAs val="gap"/>
    <c:showDLblsOverMax val="0"/>
  </c:chart>
  <c:spPr>
    <a:noFill/>
    <a:ln>
      <a:noFill/>
    </a:ln>
  </c:spPr>
  <c:txPr>
    <a:bodyPr/>
    <a:lstStyle/>
    <a:p>
      <a:pPr>
        <a:defRPr sz="1800"/>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34"/>
    </mc:Choice>
    <mc:Fallback>
      <c:style val="34"/>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9566527591587466E-2"/>
          <c:y val="4.5630773048130027E-2"/>
          <c:w val="0.33667312363430812"/>
          <c:h val="0.88082326460240878"/>
        </c:manualLayout>
      </c:layout>
      <c:doughnutChart>
        <c:varyColors val="1"/>
        <c:ser>
          <c:idx val="0"/>
          <c:order val="0"/>
          <c:tx>
            <c:strRef>
              <c:f>Sheet1!$B$1</c:f>
              <c:strCache>
                <c:ptCount val="1"/>
                <c:pt idx="0">
                  <c:v>Sales</c:v>
                </c:pt>
              </c:strCache>
            </c:strRef>
          </c:tx>
          <c:spPr>
            <a:solidFill>
              <a:srgbClr val="0095DA"/>
            </a:solidFill>
            <a:ln w="19050" cmpd="sng">
              <a:noFill/>
            </a:ln>
          </c:spPr>
          <c:dPt>
            <c:idx val="0"/>
            <c:bubble3D val="0"/>
            <c:spPr>
              <a:solidFill>
                <a:srgbClr val="7E8082">
                  <a:lumMod val="60000"/>
                  <a:lumOff val="40000"/>
                </a:srgbClr>
              </a:solidFill>
              <a:ln w="19050" cmpd="sng">
                <a:noFill/>
              </a:ln>
            </c:spPr>
            <c:extLst>
              <c:ext xmlns:c16="http://schemas.microsoft.com/office/drawing/2014/chart" uri="{C3380CC4-5D6E-409C-BE32-E72D297353CC}">
                <c16:uniqueId val="{00000001-2546-4989-8C25-F6B2C3636169}"/>
              </c:ext>
            </c:extLst>
          </c:dPt>
          <c:dPt>
            <c:idx val="1"/>
            <c:bubble3D val="0"/>
            <c:spPr>
              <a:solidFill>
                <a:srgbClr val="004A6D">
                  <a:lumMod val="60000"/>
                  <a:lumOff val="40000"/>
                </a:srgbClr>
              </a:solidFill>
              <a:ln w="19050" cmpd="sng">
                <a:noFill/>
              </a:ln>
            </c:spPr>
            <c:extLst>
              <c:ext xmlns:c16="http://schemas.microsoft.com/office/drawing/2014/chart" uri="{C3380CC4-5D6E-409C-BE32-E72D297353CC}">
                <c16:uniqueId val="{00000003-2546-4989-8C25-F6B2C3636169}"/>
              </c:ext>
            </c:extLst>
          </c:dPt>
          <c:dPt>
            <c:idx val="2"/>
            <c:bubble3D val="0"/>
            <c:spPr>
              <a:solidFill>
                <a:srgbClr val="FF9F00">
                  <a:lumMod val="75000"/>
                </a:srgbClr>
              </a:solidFill>
              <a:ln w="19050" cmpd="sng">
                <a:noFill/>
              </a:ln>
            </c:spPr>
            <c:extLst>
              <c:ext xmlns:c16="http://schemas.microsoft.com/office/drawing/2014/chart" uri="{C3380CC4-5D6E-409C-BE32-E72D297353CC}">
                <c16:uniqueId val="{00000005-2546-4989-8C25-F6B2C3636169}"/>
              </c:ext>
            </c:extLst>
          </c:dPt>
          <c:dPt>
            <c:idx val="3"/>
            <c:bubble3D val="0"/>
            <c:spPr>
              <a:solidFill>
                <a:srgbClr val="7E8082"/>
              </a:solidFill>
              <a:ln w="19050" cmpd="sng">
                <a:noFill/>
              </a:ln>
            </c:spPr>
            <c:extLst>
              <c:ext xmlns:c16="http://schemas.microsoft.com/office/drawing/2014/chart" uri="{C3380CC4-5D6E-409C-BE32-E72D297353CC}">
                <c16:uniqueId val="{00000007-2546-4989-8C25-F6B2C3636169}"/>
              </c:ext>
            </c:extLst>
          </c:dPt>
          <c:dPt>
            <c:idx val="4"/>
            <c:bubble3D val="0"/>
            <c:spPr>
              <a:solidFill>
                <a:srgbClr val="0095DA">
                  <a:lumMod val="40000"/>
                  <a:lumOff val="60000"/>
                </a:srgbClr>
              </a:solidFill>
              <a:ln w="19050" cmpd="sng">
                <a:noFill/>
              </a:ln>
            </c:spPr>
            <c:extLst>
              <c:ext xmlns:c16="http://schemas.microsoft.com/office/drawing/2014/chart" uri="{C3380CC4-5D6E-409C-BE32-E72D297353CC}">
                <c16:uniqueId val="{00000009-2546-4989-8C25-F6B2C3636169}"/>
              </c:ext>
            </c:extLst>
          </c:dPt>
          <c:dPt>
            <c:idx val="5"/>
            <c:bubble3D val="0"/>
            <c:spPr>
              <a:solidFill>
                <a:srgbClr val="FFCE00"/>
              </a:solidFill>
              <a:ln w="19050" cmpd="sng">
                <a:noFill/>
              </a:ln>
            </c:spPr>
            <c:extLst>
              <c:ext xmlns:c16="http://schemas.microsoft.com/office/drawing/2014/chart" uri="{C3380CC4-5D6E-409C-BE32-E72D297353CC}">
                <c16:uniqueId val="{0000000B-2546-4989-8C25-F6B2C3636169}"/>
              </c:ext>
            </c:extLst>
          </c:dPt>
          <c:dPt>
            <c:idx val="6"/>
            <c:bubble3D val="0"/>
            <c:spPr>
              <a:solidFill>
                <a:srgbClr val="5CA941"/>
              </a:solidFill>
              <a:ln w="19050" cmpd="sng">
                <a:noFill/>
              </a:ln>
            </c:spPr>
            <c:extLst>
              <c:ext xmlns:c16="http://schemas.microsoft.com/office/drawing/2014/chart" uri="{C3380CC4-5D6E-409C-BE32-E72D297353CC}">
                <c16:uniqueId val="{0000000D-2546-4989-8C25-F6B2C3636169}"/>
              </c:ext>
            </c:extLst>
          </c:dPt>
          <c:dPt>
            <c:idx val="7"/>
            <c:bubble3D val="0"/>
            <c:spPr>
              <a:solidFill>
                <a:srgbClr val="FF9F00"/>
              </a:solidFill>
              <a:ln w="19050" cmpd="sng">
                <a:noFill/>
              </a:ln>
            </c:spPr>
            <c:extLst>
              <c:ext xmlns:c16="http://schemas.microsoft.com/office/drawing/2014/chart" uri="{C3380CC4-5D6E-409C-BE32-E72D297353CC}">
                <c16:uniqueId val="{0000000F-2546-4989-8C25-F6B2C3636169}"/>
              </c:ext>
            </c:extLst>
          </c:dPt>
          <c:dPt>
            <c:idx val="8"/>
            <c:bubble3D val="0"/>
            <c:extLst>
              <c:ext xmlns:c16="http://schemas.microsoft.com/office/drawing/2014/chart" uri="{C3380CC4-5D6E-409C-BE32-E72D297353CC}">
                <c16:uniqueId val="{00000010-2546-4989-8C25-F6B2C3636169}"/>
              </c:ext>
            </c:extLst>
          </c:dPt>
          <c:dLbls>
            <c:spPr>
              <a:noFill/>
            </c:spPr>
            <c:txPr>
              <a:bodyPr/>
              <a:lstStyle/>
              <a:p>
                <a:pPr>
                  <a:defRPr sz="1200" b="1">
                    <a:latin typeface="Century Gothic"/>
                    <a:cs typeface="Century Gothic"/>
                  </a:defRPr>
                </a:pPr>
                <a:endParaRPr lang="en-US"/>
              </a:p>
            </c:txPr>
            <c:showLegendKey val="0"/>
            <c:showVal val="1"/>
            <c:showCatName val="0"/>
            <c:showSerName val="0"/>
            <c:showPercent val="0"/>
            <c:showBubbleSize val="0"/>
            <c:showLeaderLines val="0"/>
            <c:extLst>
              <c:ext xmlns:c15="http://schemas.microsoft.com/office/drawing/2012/chart" uri="{CE6537A1-D6FC-4f65-9D91-7224C49458BB}"/>
            </c:extLst>
          </c:dLbls>
          <c:cat>
            <c:strRef>
              <c:f>Sheet1!$A$2:$A$10</c:f>
              <c:strCache>
                <c:ptCount val="9"/>
                <c:pt idx="0">
                  <c:v>Long Name  A</c:v>
                </c:pt>
                <c:pt idx="1">
                  <c:v>Long Name  B</c:v>
                </c:pt>
                <c:pt idx="2">
                  <c:v>Long Name  C</c:v>
                </c:pt>
                <c:pt idx="3">
                  <c:v>Long Name  D</c:v>
                </c:pt>
                <c:pt idx="4">
                  <c:v>Long Name  E</c:v>
                </c:pt>
                <c:pt idx="5">
                  <c:v>Long Name  F</c:v>
                </c:pt>
                <c:pt idx="6">
                  <c:v>Long Name  G</c:v>
                </c:pt>
                <c:pt idx="7">
                  <c:v>Long Name  H</c:v>
                </c:pt>
                <c:pt idx="8">
                  <c:v>Long Name  I</c:v>
                </c:pt>
              </c:strCache>
            </c:strRef>
          </c:cat>
          <c:val>
            <c:numRef>
              <c:f>Sheet1!$B$2:$B$10</c:f>
              <c:numCache>
                <c:formatCode>General</c:formatCode>
                <c:ptCount val="9"/>
                <c:pt idx="0">
                  <c:v>11.2</c:v>
                </c:pt>
                <c:pt idx="1">
                  <c:v>6.3</c:v>
                </c:pt>
                <c:pt idx="2">
                  <c:v>4.5999999999999996</c:v>
                </c:pt>
                <c:pt idx="3">
                  <c:v>4.2</c:v>
                </c:pt>
                <c:pt idx="4">
                  <c:v>8.3000000000000007</c:v>
                </c:pt>
                <c:pt idx="5">
                  <c:v>11.7</c:v>
                </c:pt>
                <c:pt idx="6">
                  <c:v>16.399999999999999</c:v>
                </c:pt>
                <c:pt idx="7">
                  <c:v>23.6</c:v>
                </c:pt>
                <c:pt idx="8">
                  <c:v>13.7</c:v>
                </c:pt>
              </c:numCache>
            </c:numRef>
          </c:val>
          <c:extLst>
            <c:ext xmlns:c16="http://schemas.microsoft.com/office/drawing/2014/chart" uri="{C3380CC4-5D6E-409C-BE32-E72D297353CC}">
              <c16:uniqueId val="{00000011-2546-4989-8C25-F6B2C3636169}"/>
            </c:ext>
          </c:extLst>
        </c:ser>
        <c:dLbls>
          <c:showLegendKey val="0"/>
          <c:showVal val="0"/>
          <c:showCatName val="0"/>
          <c:showSerName val="0"/>
          <c:showPercent val="0"/>
          <c:showBubbleSize val="0"/>
          <c:showLeaderLines val="0"/>
        </c:dLbls>
        <c:firstSliceAng val="0"/>
        <c:holeSize val="50"/>
      </c:doughnutChart>
      <c:spPr>
        <a:noFill/>
      </c:spPr>
    </c:plotArea>
    <c:legend>
      <c:legendPos val="r"/>
      <c:layout>
        <c:manualLayout>
          <c:xMode val="edge"/>
          <c:yMode val="edge"/>
          <c:x val="0.57987270226918441"/>
          <c:y val="0.18329947824100556"/>
          <c:w val="0.36089079808722213"/>
          <c:h val="0.50835220312960605"/>
        </c:manualLayout>
      </c:layout>
      <c:overlay val="0"/>
      <c:txPr>
        <a:bodyPr/>
        <a:lstStyle/>
        <a:p>
          <a:pPr>
            <a:defRPr sz="1400"/>
          </a:pPr>
          <a:endParaRPr lang="en-US"/>
        </a:p>
      </c:txPr>
    </c:legend>
    <c:plotVisOnly val="1"/>
    <c:dispBlanksAs val="gap"/>
    <c:showDLblsOverMax val="0"/>
  </c:chart>
  <c:spPr>
    <a:noFill/>
    <a:ln>
      <a:noFill/>
    </a:ln>
  </c:spPr>
  <c:txPr>
    <a:bodyPr/>
    <a:lstStyle/>
    <a:p>
      <a:pPr>
        <a:defRPr sz="1800"/>
      </a:pPr>
      <a:endParaRPr lang="en-US"/>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34"/>
    </mc:Choice>
    <mc:Fallback>
      <c:style val="34"/>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7700064277679576E-2"/>
          <c:y val="0.10815517952447058"/>
          <c:w val="0.88809483635974074"/>
          <c:h val="0.76594971088939534"/>
        </c:manualLayout>
      </c:layout>
      <c:areaChart>
        <c:grouping val="stacked"/>
        <c:varyColors val="0"/>
        <c:ser>
          <c:idx val="0"/>
          <c:order val="0"/>
          <c:tx>
            <c:strRef>
              <c:f>Sheet1!$B$1</c:f>
              <c:strCache>
                <c:ptCount val="1"/>
                <c:pt idx="0">
                  <c:v>Sales</c:v>
                </c:pt>
              </c:strCache>
            </c:strRef>
          </c:tx>
          <c:spPr>
            <a:solidFill>
              <a:srgbClr val="0095DA"/>
            </a:solidFill>
            <a:ln w="19050" cmpd="sng">
              <a:noFill/>
            </a:ln>
          </c:spPr>
          <c:dPt>
            <c:idx val="0"/>
            <c:bubble3D val="0"/>
            <c:spPr>
              <a:solidFill>
                <a:srgbClr val="7E8082">
                  <a:lumMod val="60000"/>
                  <a:lumOff val="40000"/>
                </a:srgbClr>
              </a:solidFill>
              <a:ln w="19050" cmpd="sng">
                <a:noFill/>
              </a:ln>
            </c:spPr>
            <c:extLst>
              <c:ext xmlns:c16="http://schemas.microsoft.com/office/drawing/2014/chart" uri="{C3380CC4-5D6E-409C-BE32-E72D297353CC}">
                <c16:uniqueId val="{00000001-1D09-4C0E-BC5B-68DB85962836}"/>
              </c:ext>
            </c:extLst>
          </c:dPt>
          <c:dPt>
            <c:idx val="1"/>
            <c:bubble3D val="0"/>
            <c:spPr>
              <a:solidFill>
                <a:srgbClr val="004A6D">
                  <a:lumMod val="60000"/>
                  <a:lumOff val="40000"/>
                </a:srgbClr>
              </a:solidFill>
              <a:ln w="19050" cmpd="sng">
                <a:noFill/>
              </a:ln>
            </c:spPr>
            <c:extLst>
              <c:ext xmlns:c16="http://schemas.microsoft.com/office/drawing/2014/chart" uri="{C3380CC4-5D6E-409C-BE32-E72D297353CC}">
                <c16:uniqueId val="{00000003-1D09-4C0E-BC5B-68DB85962836}"/>
              </c:ext>
            </c:extLst>
          </c:dPt>
          <c:dPt>
            <c:idx val="2"/>
            <c:bubble3D val="0"/>
            <c:spPr>
              <a:solidFill>
                <a:srgbClr val="FF9F00">
                  <a:lumMod val="75000"/>
                </a:srgbClr>
              </a:solidFill>
              <a:ln w="19050" cmpd="sng">
                <a:noFill/>
              </a:ln>
            </c:spPr>
            <c:extLst>
              <c:ext xmlns:c16="http://schemas.microsoft.com/office/drawing/2014/chart" uri="{C3380CC4-5D6E-409C-BE32-E72D297353CC}">
                <c16:uniqueId val="{00000005-1D09-4C0E-BC5B-68DB85962836}"/>
              </c:ext>
            </c:extLst>
          </c:dPt>
          <c:dPt>
            <c:idx val="3"/>
            <c:bubble3D val="0"/>
            <c:spPr>
              <a:solidFill>
                <a:srgbClr val="7E8082"/>
              </a:solidFill>
              <a:ln w="19050" cmpd="sng">
                <a:noFill/>
              </a:ln>
            </c:spPr>
            <c:extLst>
              <c:ext xmlns:c16="http://schemas.microsoft.com/office/drawing/2014/chart" uri="{C3380CC4-5D6E-409C-BE32-E72D297353CC}">
                <c16:uniqueId val="{00000007-1D09-4C0E-BC5B-68DB85962836}"/>
              </c:ext>
            </c:extLst>
          </c:dPt>
          <c:dPt>
            <c:idx val="4"/>
            <c:bubble3D val="0"/>
            <c:spPr>
              <a:solidFill>
                <a:srgbClr val="0095DA">
                  <a:lumMod val="40000"/>
                  <a:lumOff val="60000"/>
                </a:srgbClr>
              </a:solidFill>
              <a:ln w="19050" cmpd="sng">
                <a:noFill/>
              </a:ln>
            </c:spPr>
            <c:extLst>
              <c:ext xmlns:c16="http://schemas.microsoft.com/office/drawing/2014/chart" uri="{C3380CC4-5D6E-409C-BE32-E72D297353CC}">
                <c16:uniqueId val="{00000009-1D09-4C0E-BC5B-68DB85962836}"/>
              </c:ext>
            </c:extLst>
          </c:dPt>
          <c:dPt>
            <c:idx val="5"/>
            <c:bubble3D val="0"/>
            <c:spPr>
              <a:solidFill>
                <a:srgbClr val="FFCE00"/>
              </a:solidFill>
              <a:ln w="19050" cmpd="sng">
                <a:noFill/>
              </a:ln>
            </c:spPr>
            <c:extLst>
              <c:ext xmlns:c16="http://schemas.microsoft.com/office/drawing/2014/chart" uri="{C3380CC4-5D6E-409C-BE32-E72D297353CC}">
                <c16:uniqueId val="{0000000B-1D09-4C0E-BC5B-68DB85962836}"/>
              </c:ext>
            </c:extLst>
          </c:dPt>
          <c:dPt>
            <c:idx val="6"/>
            <c:bubble3D val="0"/>
            <c:spPr>
              <a:solidFill>
                <a:srgbClr val="5CA941"/>
              </a:solidFill>
              <a:ln w="19050" cmpd="sng">
                <a:noFill/>
              </a:ln>
            </c:spPr>
            <c:extLst>
              <c:ext xmlns:c16="http://schemas.microsoft.com/office/drawing/2014/chart" uri="{C3380CC4-5D6E-409C-BE32-E72D297353CC}">
                <c16:uniqueId val="{0000000D-1D09-4C0E-BC5B-68DB85962836}"/>
              </c:ext>
            </c:extLst>
          </c:dPt>
          <c:dPt>
            <c:idx val="7"/>
            <c:bubble3D val="0"/>
            <c:spPr>
              <a:solidFill>
                <a:srgbClr val="FF9F00"/>
              </a:solidFill>
              <a:ln w="19050" cmpd="sng">
                <a:noFill/>
              </a:ln>
            </c:spPr>
            <c:extLst>
              <c:ext xmlns:c16="http://schemas.microsoft.com/office/drawing/2014/chart" uri="{C3380CC4-5D6E-409C-BE32-E72D297353CC}">
                <c16:uniqueId val="{0000000F-1D09-4C0E-BC5B-68DB85962836}"/>
              </c:ext>
            </c:extLst>
          </c:dPt>
          <c:dPt>
            <c:idx val="8"/>
            <c:bubble3D val="0"/>
            <c:extLst>
              <c:ext xmlns:c16="http://schemas.microsoft.com/office/drawing/2014/chart" uri="{C3380CC4-5D6E-409C-BE32-E72D297353CC}">
                <c16:uniqueId val="{00000010-1D09-4C0E-BC5B-68DB85962836}"/>
              </c:ext>
            </c:extLst>
          </c:dPt>
          <c:dLbls>
            <c:spPr>
              <a:noFill/>
            </c:spPr>
            <c:txPr>
              <a:bodyPr/>
              <a:lstStyle/>
              <a:p>
                <a:pPr>
                  <a:defRPr sz="1200" b="1">
                    <a:latin typeface="Century Gothic"/>
                    <a:cs typeface="Century Gothic"/>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Count val="9"/>
                <c:pt idx="0">
                  <c:v>Long Name  A</c:v>
                </c:pt>
                <c:pt idx="1">
                  <c:v>Long Name  B</c:v>
                </c:pt>
                <c:pt idx="2">
                  <c:v>Long Name  C</c:v>
                </c:pt>
                <c:pt idx="3">
                  <c:v>Long Name  D</c:v>
                </c:pt>
                <c:pt idx="4">
                  <c:v>Long Name  E</c:v>
                </c:pt>
                <c:pt idx="5">
                  <c:v>Long Name  F</c:v>
                </c:pt>
                <c:pt idx="6">
                  <c:v>Long Name  G</c:v>
                </c:pt>
                <c:pt idx="7">
                  <c:v>Long Name  H</c:v>
                </c:pt>
                <c:pt idx="8">
                  <c:v>Long Name  I</c:v>
                </c:pt>
              </c:strCache>
            </c:strRef>
          </c:cat>
          <c:val>
            <c:numRef>
              <c:f>Sheet1!$B$2:$B$10</c:f>
              <c:numCache>
                <c:formatCode>General</c:formatCode>
                <c:ptCount val="9"/>
                <c:pt idx="0">
                  <c:v>11.2</c:v>
                </c:pt>
                <c:pt idx="1">
                  <c:v>6.3</c:v>
                </c:pt>
                <c:pt idx="2">
                  <c:v>4.5999999999999996</c:v>
                </c:pt>
                <c:pt idx="3">
                  <c:v>4.2</c:v>
                </c:pt>
                <c:pt idx="4">
                  <c:v>8.3000000000000007</c:v>
                </c:pt>
                <c:pt idx="5">
                  <c:v>11.7</c:v>
                </c:pt>
                <c:pt idx="6">
                  <c:v>16.399999999999999</c:v>
                </c:pt>
                <c:pt idx="7">
                  <c:v>23.6</c:v>
                </c:pt>
                <c:pt idx="8">
                  <c:v>13.7</c:v>
                </c:pt>
              </c:numCache>
            </c:numRef>
          </c:val>
          <c:extLst>
            <c:ext xmlns:c16="http://schemas.microsoft.com/office/drawing/2014/chart" uri="{C3380CC4-5D6E-409C-BE32-E72D297353CC}">
              <c16:uniqueId val="{00000011-1D09-4C0E-BC5B-68DB85962836}"/>
            </c:ext>
          </c:extLst>
        </c:ser>
        <c:dLbls>
          <c:showLegendKey val="0"/>
          <c:showVal val="0"/>
          <c:showCatName val="0"/>
          <c:showSerName val="0"/>
          <c:showPercent val="0"/>
          <c:showBubbleSize val="0"/>
        </c:dLbls>
        <c:axId val="-1471867424"/>
        <c:axId val="-1471886464"/>
      </c:areaChart>
      <c:catAx>
        <c:axId val="-1471867424"/>
        <c:scaling>
          <c:orientation val="minMax"/>
        </c:scaling>
        <c:delete val="0"/>
        <c:axPos val="b"/>
        <c:numFmt formatCode="General" sourceLinked="0"/>
        <c:majorTickMark val="none"/>
        <c:minorTickMark val="none"/>
        <c:tickLblPos val="nextTo"/>
        <c:txPr>
          <a:bodyPr/>
          <a:lstStyle/>
          <a:p>
            <a:pPr>
              <a:defRPr sz="800">
                <a:latin typeface="Century Gothic"/>
                <a:cs typeface="Century Gothic"/>
              </a:defRPr>
            </a:pPr>
            <a:endParaRPr lang="en-US"/>
          </a:p>
        </c:txPr>
        <c:crossAx val="-1471886464"/>
        <c:crosses val="autoZero"/>
        <c:auto val="1"/>
        <c:lblAlgn val="ctr"/>
        <c:lblOffset val="100"/>
        <c:noMultiLvlLbl val="0"/>
      </c:catAx>
      <c:valAx>
        <c:axId val="-1471886464"/>
        <c:scaling>
          <c:orientation val="minMax"/>
        </c:scaling>
        <c:delete val="1"/>
        <c:axPos val="l"/>
        <c:numFmt formatCode="General" sourceLinked="1"/>
        <c:majorTickMark val="out"/>
        <c:minorTickMark val="none"/>
        <c:tickLblPos val="nextTo"/>
        <c:crossAx val="-1471867424"/>
        <c:crosses val="autoZero"/>
        <c:crossBetween val="midCat"/>
      </c:valAx>
      <c:spPr>
        <a:noFill/>
      </c:spPr>
    </c:plotArea>
    <c:legend>
      <c:legendPos val="r"/>
      <c:layout>
        <c:manualLayout>
          <c:xMode val="edge"/>
          <c:yMode val="edge"/>
          <c:x val="0.4268707482993197"/>
          <c:y val="6.2657013608242024E-2"/>
          <c:w val="0.14301475708393593"/>
          <c:h val="6.546418737630727E-2"/>
        </c:manualLayout>
      </c:layout>
      <c:overlay val="0"/>
      <c:txPr>
        <a:bodyPr/>
        <a:lstStyle/>
        <a:p>
          <a:pPr>
            <a:defRPr sz="1600"/>
          </a:pPr>
          <a:endParaRPr lang="en-US"/>
        </a:p>
      </c:txPr>
    </c:legend>
    <c:plotVisOnly val="1"/>
    <c:dispBlanksAs val="gap"/>
    <c:showDLblsOverMax val="0"/>
  </c:chart>
  <c:spPr>
    <a:noFill/>
    <a:ln>
      <a:noFill/>
    </a:ln>
  </c:spPr>
  <c:txPr>
    <a:bodyPr/>
    <a:lstStyle/>
    <a:p>
      <a:pPr>
        <a:defRPr sz="1800"/>
      </a:pPr>
      <a:endParaRPr lang="en-US"/>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34"/>
    </mc:Choice>
    <mc:Fallback>
      <c:style val="34"/>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6353701262455315"/>
          <c:y val="0.14429794708482402"/>
          <c:w val="0.55420425880488577"/>
          <c:h val="0.62808714879351157"/>
        </c:manualLayout>
      </c:layout>
      <c:doughnutChart>
        <c:varyColors val="1"/>
        <c:ser>
          <c:idx val="0"/>
          <c:order val="0"/>
          <c:tx>
            <c:strRef>
              <c:f>Sheet1!$B$1</c:f>
              <c:strCache>
                <c:ptCount val="1"/>
                <c:pt idx="0">
                  <c:v>Goals</c:v>
                </c:pt>
              </c:strCache>
            </c:strRef>
          </c:tx>
          <c:spPr>
            <a:solidFill>
              <a:srgbClr val="0095DA"/>
            </a:solidFill>
            <a:ln w="19050" cmpd="sng">
              <a:noFill/>
            </a:ln>
          </c:spPr>
          <c:dPt>
            <c:idx val="0"/>
            <c:bubble3D val="0"/>
            <c:spPr>
              <a:solidFill>
                <a:srgbClr val="7E8082">
                  <a:lumMod val="60000"/>
                  <a:lumOff val="40000"/>
                </a:srgbClr>
              </a:solidFill>
              <a:ln w="19050" cmpd="sng">
                <a:noFill/>
              </a:ln>
            </c:spPr>
            <c:extLst>
              <c:ext xmlns:c16="http://schemas.microsoft.com/office/drawing/2014/chart" uri="{C3380CC4-5D6E-409C-BE32-E72D297353CC}">
                <c16:uniqueId val="{00000001-4B37-4B52-AE2B-CE03C0E1FD50}"/>
              </c:ext>
            </c:extLst>
          </c:dPt>
          <c:dPt>
            <c:idx val="1"/>
            <c:bubble3D val="0"/>
            <c:spPr>
              <a:solidFill>
                <a:srgbClr val="004A6D">
                  <a:lumMod val="60000"/>
                  <a:lumOff val="40000"/>
                </a:srgbClr>
              </a:solidFill>
              <a:ln w="19050" cmpd="sng">
                <a:noFill/>
              </a:ln>
            </c:spPr>
            <c:extLst>
              <c:ext xmlns:c16="http://schemas.microsoft.com/office/drawing/2014/chart" uri="{C3380CC4-5D6E-409C-BE32-E72D297353CC}">
                <c16:uniqueId val="{00000003-4B37-4B52-AE2B-CE03C0E1FD50}"/>
              </c:ext>
            </c:extLst>
          </c:dPt>
          <c:dPt>
            <c:idx val="2"/>
            <c:bubble3D val="0"/>
            <c:spPr>
              <a:solidFill>
                <a:srgbClr val="FF9F00">
                  <a:lumMod val="75000"/>
                </a:srgbClr>
              </a:solidFill>
              <a:ln w="19050" cmpd="sng">
                <a:noFill/>
              </a:ln>
            </c:spPr>
            <c:extLst>
              <c:ext xmlns:c16="http://schemas.microsoft.com/office/drawing/2014/chart" uri="{C3380CC4-5D6E-409C-BE32-E72D297353CC}">
                <c16:uniqueId val="{00000005-4B37-4B52-AE2B-CE03C0E1FD50}"/>
              </c:ext>
            </c:extLst>
          </c:dPt>
          <c:dPt>
            <c:idx val="3"/>
            <c:bubble3D val="0"/>
            <c:spPr>
              <a:solidFill>
                <a:srgbClr val="7E8082"/>
              </a:solidFill>
              <a:ln w="19050" cmpd="sng">
                <a:noFill/>
              </a:ln>
            </c:spPr>
            <c:extLst>
              <c:ext xmlns:c16="http://schemas.microsoft.com/office/drawing/2014/chart" uri="{C3380CC4-5D6E-409C-BE32-E72D297353CC}">
                <c16:uniqueId val="{00000007-4B37-4B52-AE2B-CE03C0E1FD50}"/>
              </c:ext>
            </c:extLst>
          </c:dPt>
          <c:dPt>
            <c:idx val="4"/>
            <c:bubble3D val="0"/>
            <c:spPr>
              <a:solidFill>
                <a:srgbClr val="0095DA">
                  <a:lumMod val="40000"/>
                  <a:lumOff val="60000"/>
                </a:srgbClr>
              </a:solidFill>
              <a:ln w="19050" cmpd="sng">
                <a:noFill/>
              </a:ln>
            </c:spPr>
            <c:extLst>
              <c:ext xmlns:c16="http://schemas.microsoft.com/office/drawing/2014/chart" uri="{C3380CC4-5D6E-409C-BE32-E72D297353CC}">
                <c16:uniqueId val="{00000009-4B37-4B52-AE2B-CE03C0E1FD50}"/>
              </c:ext>
            </c:extLst>
          </c:dPt>
          <c:dPt>
            <c:idx val="5"/>
            <c:bubble3D val="0"/>
            <c:spPr>
              <a:solidFill>
                <a:srgbClr val="FFCE00"/>
              </a:solidFill>
              <a:ln w="19050" cmpd="sng">
                <a:noFill/>
              </a:ln>
            </c:spPr>
            <c:extLst>
              <c:ext xmlns:c16="http://schemas.microsoft.com/office/drawing/2014/chart" uri="{C3380CC4-5D6E-409C-BE32-E72D297353CC}">
                <c16:uniqueId val="{0000000B-4B37-4B52-AE2B-CE03C0E1FD50}"/>
              </c:ext>
            </c:extLst>
          </c:dPt>
          <c:dPt>
            <c:idx val="6"/>
            <c:bubble3D val="0"/>
            <c:spPr>
              <a:solidFill>
                <a:srgbClr val="5CA941"/>
              </a:solidFill>
              <a:ln w="19050" cmpd="sng">
                <a:noFill/>
              </a:ln>
            </c:spPr>
            <c:extLst>
              <c:ext xmlns:c16="http://schemas.microsoft.com/office/drawing/2014/chart" uri="{C3380CC4-5D6E-409C-BE32-E72D297353CC}">
                <c16:uniqueId val="{0000000D-4B37-4B52-AE2B-CE03C0E1FD50}"/>
              </c:ext>
            </c:extLst>
          </c:dPt>
          <c:dPt>
            <c:idx val="7"/>
            <c:bubble3D val="0"/>
            <c:spPr>
              <a:solidFill>
                <a:srgbClr val="FF9F00"/>
              </a:solidFill>
              <a:ln w="19050" cmpd="sng">
                <a:noFill/>
              </a:ln>
            </c:spPr>
            <c:extLst>
              <c:ext xmlns:c16="http://schemas.microsoft.com/office/drawing/2014/chart" uri="{C3380CC4-5D6E-409C-BE32-E72D297353CC}">
                <c16:uniqueId val="{0000000F-4B37-4B52-AE2B-CE03C0E1FD50}"/>
              </c:ext>
            </c:extLst>
          </c:dPt>
          <c:dPt>
            <c:idx val="8"/>
            <c:bubble3D val="0"/>
            <c:extLst>
              <c:ext xmlns:c16="http://schemas.microsoft.com/office/drawing/2014/chart" uri="{C3380CC4-5D6E-409C-BE32-E72D297353CC}">
                <c16:uniqueId val="{00000010-4B37-4B52-AE2B-CE03C0E1FD50}"/>
              </c:ext>
            </c:extLst>
          </c:dPt>
          <c:dLbls>
            <c:spPr>
              <a:noFill/>
            </c:spPr>
            <c:txPr>
              <a:bodyPr/>
              <a:lstStyle/>
              <a:p>
                <a:pPr>
                  <a:defRPr sz="1200" b="1">
                    <a:latin typeface="Century Gothic"/>
                    <a:cs typeface="Century Gothic"/>
                  </a:defRPr>
                </a:pPr>
                <a:endParaRPr lang="en-US"/>
              </a:p>
            </c:txPr>
            <c:showLegendKey val="0"/>
            <c:showVal val="1"/>
            <c:showCatName val="0"/>
            <c:showSerName val="0"/>
            <c:showPercent val="0"/>
            <c:showBubbleSize val="0"/>
            <c:showLeaderLines val="0"/>
            <c:extLst>
              <c:ext xmlns:c15="http://schemas.microsoft.com/office/drawing/2012/chart" uri="{CE6537A1-D6FC-4f65-9D91-7224C49458BB}"/>
            </c:extLst>
          </c:dLbls>
          <c:cat>
            <c:strRef>
              <c:f>Sheet1!$A$2:$A$10</c:f>
              <c:strCache>
                <c:ptCount val="9"/>
                <c:pt idx="0">
                  <c:v>Long Name  A</c:v>
                </c:pt>
                <c:pt idx="1">
                  <c:v>Long Name  B</c:v>
                </c:pt>
                <c:pt idx="2">
                  <c:v>Long Name  C</c:v>
                </c:pt>
                <c:pt idx="3">
                  <c:v>Long Name  D</c:v>
                </c:pt>
                <c:pt idx="4">
                  <c:v>Long Name  E</c:v>
                </c:pt>
                <c:pt idx="5">
                  <c:v>Long Name  F</c:v>
                </c:pt>
                <c:pt idx="6">
                  <c:v>Long Name  G</c:v>
                </c:pt>
                <c:pt idx="7">
                  <c:v>Long Name  H</c:v>
                </c:pt>
                <c:pt idx="8">
                  <c:v>Long Name  I</c:v>
                </c:pt>
              </c:strCache>
            </c:strRef>
          </c:cat>
          <c:val>
            <c:numRef>
              <c:f>Sheet1!$B$2:$B$10</c:f>
              <c:numCache>
                <c:formatCode>0%</c:formatCode>
                <c:ptCount val="9"/>
                <c:pt idx="0">
                  <c:v>0.5</c:v>
                </c:pt>
                <c:pt idx="1">
                  <c:v>0.5</c:v>
                </c:pt>
              </c:numCache>
            </c:numRef>
          </c:val>
          <c:extLst>
            <c:ext xmlns:c16="http://schemas.microsoft.com/office/drawing/2014/chart" uri="{C3380CC4-5D6E-409C-BE32-E72D297353CC}">
              <c16:uniqueId val="{00000011-4B37-4B52-AE2B-CE03C0E1FD50}"/>
            </c:ext>
          </c:extLst>
        </c:ser>
        <c:dLbls>
          <c:showLegendKey val="0"/>
          <c:showVal val="0"/>
          <c:showCatName val="0"/>
          <c:showSerName val="0"/>
          <c:showPercent val="0"/>
          <c:showBubbleSize val="0"/>
          <c:showLeaderLines val="0"/>
        </c:dLbls>
        <c:firstSliceAng val="0"/>
        <c:holeSize val="50"/>
      </c:doughnutChart>
      <c:spPr>
        <a:noFill/>
      </c:spPr>
    </c:plotArea>
    <c:plotVisOnly val="1"/>
    <c:dispBlanksAs val="gap"/>
    <c:showDLblsOverMax val="0"/>
  </c:chart>
  <c:spPr>
    <a:noFill/>
    <a:ln>
      <a:noFill/>
    </a:ln>
  </c:spPr>
  <c:txPr>
    <a:bodyPr/>
    <a:lstStyle/>
    <a:p>
      <a:pPr>
        <a:defRPr sz="1800"/>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34"/>
    </mc:Choice>
    <mc:Fallback>
      <c:style val="34"/>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6353701262455315"/>
          <c:y val="0.14429794708482402"/>
          <c:w val="0.55420425880488577"/>
          <c:h val="0.62808714879351157"/>
        </c:manualLayout>
      </c:layout>
      <c:doughnutChart>
        <c:varyColors val="1"/>
        <c:ser>
          <c:idx val="0"/>
          <c:order val="0"/>
          <c:tx>
            <c:strRef>
              <c:f>Sheet1!$B$1</c:f>
              <c:strCache>
                <c:ptCount val="1"/>
                <c:pt idx="0">
                  <c:v>Goals</c:v>
                </c:pt>
              </c:strCache>
            </c:strRef>
          </c:tx>
          <c:spPr>
            <a:solidFill>
              <a:srgbClr val="0095DA"/>
            </a:solidFill>
            <a:ln w="19050" cmpd="sng">
              <a:noFill/>
            </a:ln>
          </c:spPr>
          <c:dPt>
            <c:idx val="0"/>
            <c:bubble3D val="0"/>
            <c:spPr>
              <a:solidFill>
                <a:srgbClr val="7E8082">
                  <a:lumMod val="60000"/>
                  <a:lumOff val="40000"/>
                </a:srgbClr>
              </a:solidFill>
              <a:ln w="19050" cmpd="sng">
                <a:noFill/>
              </a:ln>
            </c:spPr>
            <c:extLst>
              <c:ext xmlns:c16="http://schemas.microsoft.com/office/drawing/2014/chart" uri="{C3380CC4-5D6E-409C-BE32-E72D297353CC}">
                <c16:uniqueId val="{00000001-3C61-4D8D-88C9-A6C517BA2EC2}"/>
              </c:ext>
            </c:extLst>
          </c:dPt>
          <c:dPt>
            <c:idx val="1"/>
            <c:bubble3D val="0"/>
            <c:spPr>
              <a:solidFill>
                <a:srgbClr val="004A6D">
                  <a:lumMod val="60000"/>
                  <a:lumOff val="40000"/>
                </a:srgbClr>
              </a:solidFill>
              <a:ln w="19050" cmpd="sng">
                <a:noFill/>
              </a:ln>
            </c:spPr>
            <c:extLst>
              <c:ext xmlns:c16="http://schemas.microsoft.com/office/drawing/2014/chart" uri="{C3380CC4-5D6E-409C-BE32-E72D297353CC}">
                <c16:uniqueId val="{00000003-3C61-4D8D-88C9-A6C517BA2EC2}"/>
              </c:ext>
            </c:extLst>
          </c:dPt>
          <c:dPt>
            <c:idx val="2"/>
            <c:bubble3D val="0"/>
            <c:spPr>
              <a:solidFill>
                <a:srgbClr val="FF9F00">
                  <a:lumMod val="75000"/>
                </a:srgbClr>
              </a:solidFill>
              <a:ln w="19050" cmpd="sng">
                <a:noFill/>
              </a:ln>
            </c:spPr>
            <c:extLst>
              <c:ext xmlns:c16="http://schemas.microsoft.com/office/drawing/2014/chart" uri="{C3380CC4-5D6E-409C-BE32-E72D297353CC}">
                <c16:uniqueId val="{00000005-3C61-4D8D-88C9-A6C517BA2EC2}"/>
              </c:ext>
            </c:extLst>
          </c:dPt>
          <c:dPt>
            <c:idx val="3"/>
            <c:bubble3D val="0"/>
            <c:spPr>
              <a:solidFill>
                <a:srgbClr val="7E8082"/>
              </a:solidFill>
              <a:ln w="19050" cmpd="sng">
                <a:noFill/>
              </a:ln>
            </c:spPr>
            <c:extLst>
              <c:ext xmlns:c16="http://schemas.microsoft.com/office/drawing/2014/chart" uri="{C3380CC4-5D6E-409C-BE32-E72D297353CC}">
                <c16:uniqueId val="{00000007-3C61-4D8D-88C9-A6C517BA2EC2}"/>
              </c:ext>
            </c:extLst>
          </c:dPt>
          <c:dPt>
            <c:idx val="4"/>
            <c:bubble3D val="0"/>
            <c:spPr>
              <a:solidFill>
                <a:srgbClr val="0095DA">
                  <a:lumMod val="40000"/>
                  <a:lumOff val="60000"/>
                </a:srgbClr>
              </a:solidFill>
              <a:ln w="19050" cmpd="sng">
                <a:noFill/>
              </a:ln>
            </c:spPr>
            <c:extLst>
              <c:ext xmlns:c16="http://schemas.microsoft.com/office/drawing/2014/chart" uri="{C3380CC4-5D6E-409C-BE32-E72D297353CC}">
                <c16:uniqueId val="{00000009-3C61-4D8D-88C9-A6C517BA2EC2}"/>
              </c:ext>
            </c:extLst>
          </c:dPt>
          <c:dPt>
            <c:idx val="5"/>
            <c:bubble3D val="0"/>
            <c:spPr>
              <a:solidFill>
                <a:srgbClr val="FFCE00"/>
              </a:solidFill>
              <a:ln w="19050" cmpd="sng">
                <a:noFill/>
              </a:ln>
            </c:spPr>
            <c:extLst>
              <c:ext xmlns:c16="http://schemas.microsoft.com/office/drawing/2014/chart" uri="{C3380CC4-5D6E-409C-BE32-E72D297353CC}">
                <c16:uniqueId val="{0000000B-3C61-4D8D-88C9-A6C517BA2EC2}"/>
              </c:ext>
            </c:extLst>
          </c:dPt>
          <c:dPt>
            <c:idx val="6"/>
            <c:bubble3D val="0"/>
            <c:spPr>
              <a:solidFill>
                <a:srgbClr val="5CA941"/>
              </a:solidFill>
              <a:ln w="19050" cmpd="sng">
                <a:noFill/>
              </a:ln>
            </c:spPr>
            <c:extLst>
              <c:ext xmlns:c16="http://schemas.microsoft.com/office/drawing/2014/chart" uri="{C3380CC4-5D6E-409C-BE32-E72D297353CC}">
                <c16:uniqueId val="{0000000D-3C61-4D8D-88C9-A6C517BA2EC2}"/>
              </c:ext>
            </c:extLst>
          </c:dPt>
          <c:dPt>
            <c:idx val="7"/>
            <c:bubble3D val="0"/>
            <c:spPr>
              <a:solidFill>
                <a:srgbClr val="FF9F00"/>
              </a:solidFill>
              <a:ln w="19050" cmpd="sng">
                <a:noFill/>
              </a:ln>
            </c:spPr>
            <c:extLst>
              <c:ext xmlns:c16="http://schemas.microsoft.com/office/drawing/2014/chart" uri="{C3380CC4-5D6E-409C-BE32-E72D297353CC}">
                <c16:uniqueId val="{0000000F-3C61-4D8D-88C9-A6C517BA2EC2}"/>
              </c:ext>
            </c:extLst>
          </c:dPt>
          <c:dPt>
            <c:idx val="8"/>
            <c:bubble3D val="0"/>
            <c:extLst>
              <c:ext xmlns:c16="http://schemas.microsoft.com/office/drawing/2014/chart" uri="{C3380CC4-5D6E-409C-BE32-E72D297353CC}">
                <c16:uniqueId val="{00000010-3C61-4D8D-88C9-A6C517BA2EC2}"/>
              </c:ext>
            </c:extLst>
          </c:dPt>
          <c:dLbls>
            <c:spPr>
              <a:noFill/>
            </c:spPr>
            <c:txPr>
              <a:bodyPr/>
              <a:lstStyle/>
              <a:p>
                <a:pPr>
                  <a:defRPr sz="1200" b="1">
                    <a:latin typeface="Century Gothic"/>
                    <a:cs typeface="Century Gothic"/>
                  </a:defRPr>
                </a:pPr>
                <a:endParaRPr lang="en-US"/>
              </a:p>
            </c:txPr>
            <c:showLegendKey val="0"/>
            <c:showVal val="1"/>
            <c:showCatName val="0"/>
            <c:showSerName val="0"/>
            <c:showPercent val="0"/>
            <c:showBubbleSize val="0"/>
            <c:showLeaderLines val="0"/>
            <c:extLst>
              <c:ext xmlns:c15="http://schemas.microsoft.com/office/drawing/2012/chart" uri="{CE6537A1-D6FC-4f65-9D91-7224C49458BB}"/>
            </c:extLst>
          </c:dLbls>
          <c:cat>
            <c:strRef>
              <c:f>Sheet1!$A$2:$A$10</c:f>
              <c:strCache>
                <c:ptCount val="9"/>
                <c:pt idx="0">
                  <c:v>Long Name  A</c:v>
                </c:pt>
                <c:pt idx="1">
                  <c:v>Long Name  B</c:v>
                </c:pt>
                <c:pt idx="2">
                  <c:v>Long Name  C</c:v>
                </c:pt>
                <c:pt idx="3">
                  <c:v>Long Name  D</c:v>
                </c:pt>
                <c:pt idx="4">
                  <c:v>Long Name  E</c:v>
                </c:pt>
                <c:pt idx="5">
                  <c:v>Long Name  F</c:v>
                </c:pt>
                <c:pt idx="6">
                  <c:v>Long Name  G</c:v>
                </c:pt>
                <c:pt idx="7">
                  <c:v>Long Name  H</c:v>
                </c:pt>
                <c:pt idx="8">
                  <c:v>Long Name  I</c:v>
                </c:pt>
              </c:strCache>
            </c:strRef>
          </c:cat>
          <c:val>
            <c:numRef>
              <c:f>Sheet1!$B$2:$B$10</c:f>
              <c:numCache>
                <c:formatCode>0%</c:formatCode>
                <c:ptCount val="9"/>
                <c:pt idx="0">
                  <c:v>0.5</c:v>
                </c:pt>
                <c:pt idx="1">
                  <c:v>0.5</c:v>
                </c:pt>
              </c:numCache>
            </c:numRef>
          </c:val>
          <c:extLst>
            <c:ext xmlns:c16="http://schemas.microsoft.com/office/drawing/2014/chart" uri="{C3380CC4-5D6E-409C-BE32-E72D297353CC}">
              <c16:uniqueId val="{00000011-3C61-4D8D-88C9-A6C517BA2EC2}"/>
            </c:ext>
          </c:extLst>
        </c:ser>
        <c:dLbls>
          <c:showLegendKey val="0"/>
          <c:showVal val="0"/>
          <c:showCatName val="0"/>
          <c:showSerName val="0"/>
          <c:showPercent val="0"/>
          <c:showBubbleSize val="0"/>
          <c:showLeaderLines val="0"/>
        </c:dLbls>
        <c:firstSliceAng val="0"/>
        <c:holeSize val="50"/>
      </c:doughnutChart>
      <c:spPr>
        <a:noFill/>
      </c:spPr>
    </c:plotArea>
    <c:plotVisOnly val="1"/>
    <c:dispBlanksAs val="gap"/>
    <c:showDLblsOverMax val="0"/>
  </c:chart>
  <c:spPr>
    <a:noFill/>
    <a:ln>
      <a:noFill/>
    </a:ln>
  </c:spPr>
  <c:txPr>
    <a:bodyPr/>
    <a:lstStyle/>
    <a:p>
      <a:pPr>
        <a:defRPr sz="1800"/>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34"/>
    </mc:Choice>
    <mc:Fallback>
      <c:style val="34"/>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6353701262455315"/>
          <c:y val="0.14429794708482402"/>
          <c:w val="0.55420425880488577"/>
          <c:h val="0.62808714879351157"/>
        </c:manualLayout>
      </c:layout>
      <c:doughnutChart>
        <c:varyColors val="1"/>
        <c:ser>
          <c:idx val="0"/>
          <c:order val="0"/>
          <c:tx>
            <c:strRef>
              <c:f>Sheet1!$B$1</c:f>
              <c:strCache>
                <c:ptCount val="1"/>
                <c:pt idx="0">
                  <c:v>Goals</c:v>
                </c:pt>
              </c:strCache>
            </c:strRef>
          </c:tx>
          <c:spPr>
            <a:solidFill>
              <a:srgbClr val="0095DA"/>
            </a:solidFill>
            <a:ln w="19050" cmpd="sng">
              <a:noFill/>
            </a:ln>
          </c:spPr>
          <c:dPt>
            <c:idx val="0"/>
            <c:bubble3D val="0"/>
            <c:spPr>
              <a:solidFill>
                <a:srgbClr val="7E8082">
                  <a:lumMod val="60000"/>
                  <a:lumOff val="40000"/>
                </a:srgbClr>
              </a:solidFill>
              <a:ln w="19050" cmpd="sng">
                <a:noFill/>
              </a:ln>
            </c:spPr>
            <c:extLst>
              <c:ext xmlns:c16="http://schemas.microsoft.com/office/drawing/2014/chart" uri="{C3380CC4-5D6E-409C-BE32-E72D297353CC}">
                <c16:uniqueId val="{00000001-16D4-4EA2-89BB-2A2F990D1BB0}"/>
              </c:ext>
            </c:extLst>
          </c:dPt>
          <c:dPt>
            <c:idx val="1"/>
            <c:bubble3D val="0"/>
            <c:spPr>
              <a:solidFill>
                <a:srgbClr val="004A6D">
                  <a:lumMod val="60000"/>
                  <a:lumOff val="40000"/>
                </a:srgbClr>
              </a:solidFill>
              <a:ln w="19050" cmpd="sng">
                <a:noFill/>
              </a:ln>
            </c:spPr>
            <c:extLst>
              <c:ext xmlns:c16="http://schemas.microsoft.com/office/drawing/2014/chart" uri="{C3380CC4-5D6E-409C-BE32-E72D297353CC}">
                <c16:uniqueId val="{00000003-16D4-4EA2-89BB-2A2F990D1BB0}"/>
              </c:ext>
            </c:extLst>
          </c:dPt>
          <c:dPt>
            <c:idx val="2"/>
            <c:bubble3D val="0"/>
            <c:spPr>
              <a:solidFill>
                <a:srgbClr val="FF9F00">
                  <a:lumMod val="75000"/>
                </a:srgbClr>
              </a:solidFill>
              <a:ln w="19050" cmpd="sng">
                <a:noFill/>
              </a:ln>
            </c:spPr>
            <c:extLst>
              <c:ext xmlns:c16="http://schemas.microsoft.com/office/drawing/2014/chart" uri="{C3380CC4-5D6E-409C-BE32-E72D297353CC}">
                <c16:uniqueId val="{00000005-16D4-4EA2-89BB-2A2F990D1BB0}"/>
              </c:ext>
            </c:extLst>
          </c:dPt>
          <c:dPt>
            <c:idx val="3"/>
            <c:bubble3D val="0"/>
            <c:spPr>
              <a:solidFill>
                <a:srgbClr val="7E8082"/>
              </a:solidFill>
              <a:ln w="19050" cmpd="sng">
                <a:noFill/>
              </a:ln>
            </c:spPr>
            <c:extLst>
              <c:ext xmlns:c16="http://schemas.microsoft.com/office/drawing/2014/chart" uri="{C3380CC4-5D6E-409C-BE32-E72D297353CC}">
                <c16:uniqueId val="{00000007-16D4-4EA2-89BB-2A2F990D1BB0}"/>
              </c:ext>
            </c:extLst>
          </c:dPt>
          <c:dPt>
            <c:idx val="4"/>
            <c:bubble3D val="0"/>
            <c:spPr>
              <a:solidFill>
                <a:srgbClr val="0095DA">
                  <a:lumMod val="40000"/>
                  <a:lumOff val="60000"/>
                </a:srgbClr>
              </a:solidFill>
              <a:ln w="19050" cmpd="sng">
                <a:noFill/>
              </a:ln>
            </c:spPr>
            <c:extLst>
              <c:ext xmlns:c16="http://schemas.microsoft.com/office/drawing/2014/chart" uri="{C3380CC4-5D6E-409C-BE32-E72D297353CC}">
                <c16:uniqueId val="{00000009-16D4-4EA2-89BB-2A2F990D1BB0}"/>
              </c:ext>
            </c:extLst>
          </c:dPt>
          <c:dPt>
            <c:idx val="5"/>
            <c:bubble3D val="0"/>
            <c:spPr>
              <a:solidFill>
                <a:srgbClr val="FFCE00"/>
              </a:solidFill>
              <a:ln w="19050" cmpd="sng">
                <a:noFill/>
              </a:ln>
            </c:spPr>
            <c:extLst>
              <c:ext xmlns:c16="http://schemas.microsoft.com/office/drawing/2014/chart" uri="{C3380CC4-5D6E-409C-BE32-E72D297353CC}">
                <c16:uniqueId val="{0000000B-16D4-4EA2-89BB-2A2F990D1BB0}"/>
              </c:ext>
            </c:extLst>
          </c:dPt>
          <c:dPt>
            <c:idx val="6"/>
            <c:bubble3D val="0"/>
            <c:spPr>
              <a:solidFill>
                <a:srgbClr val="5CA941"/>
              </a:solidFill>
              <a:ln w="19050" cmpd="sng">
                <a:noFill/>
              </a:ln>
            </c:spPr>
            <c:extLst>
              <c:ext xmlns:c16="http://schemas.microsoft.com/office/drawing/2014/chart" uri="{C3380CC4-5D6E-409C-BE32-E72D297353CC}">
                <c16:uniqueId val="{0000000D-16D4-4EA2-89BB-2A2F990D1BB0}"/>
              </c:ext>
            </c:extLst>
          </c:dPt>
          <c:dPt>
            <c:idx val="7"/>
            <c:bubble3D val="0"/>
            <c:spPr>
              <a:solidFill>
                <a:srgbClr val="FF9F00"/>
              </a:solidFill>
              <a:ln w="19050" cmpd="sng">
                <a:noFill/>
              </a:ln>
            </c:spPr>
            <c:extLst>
              <c:ext xmlns:c16="http://schemas.microsoft.com/office/drawing/2014/chart" uri="{C3380CC4-5D6E-409C-BE32-E72D297353CC}">
                <c16:uniqueId val="{0000000F-16D4-4EA2-89BB-2A2F990D1BB0}"/>
              </c:ext>
            </c:extLst>
          </c:dPt>
          <c:dPt>
            <c:idx val="8"/>
            <c:bubble3D val="0"/>
            <c:extLst>
              <c:ext xmlns:c16="http://schemas.microsoft.com/office/drawing/2014/chart" uri="{C3380CC4-5D6E-409C-BE32-E72D297353CC}">
                <c16:uniqueId val="{00000010-16D4-4EA2-89BB-2A2F990D1BB0}"/>
              </c:ext>
            </c:extLst>
          </c:dPt>
          <c:dLbls>
            <c:spPr>
              <a:noFill/>
            </c:spPr>
            <c:txPr>
              <a:bodyPr/>
              <a:lstStyle/>
              <a:p>
                <a:pPr>
                  <a:defRPr sz="1200" b="1">
                    <a:latin typeface="Century Gothic"/>
                    <a:cs typeface="Century Gothic"/>
                  </a:defRPr>
                </a:pPr>
                <a:endParaRPr lang="en-US"/>
              </a:p>
            </c:txPr>
            <c:showLegendKey val="0"/>
            <c:showVal val="1"/>
            <c:showCatName val="0"/>
            <c:showSerName val="0"/>
            <c:showPercent val="0"/>
            <c:showBubbleSize val="0"/>
            <c:showLeaderLines val="0"/>
            <c:extLst>
              <c:ext xmlns:c15="http://schemas.microsoft.com/office/drawing/2012/chart" uri="{CE6537A1-D6FC-4f65-9D91-7224C49458BB}"/>
            </c:extLst>
          </c:dLbls>
          <c:cat>
            <c:strRef>
              <c:f>Sheet1!$A$2:$A$10</c:f>
              <c:strCache>
                <c:ptCount val="9"/>
                <c:pt idx="0">
                  <c:v>Long Name  A</c:v>
                </c:pt>
                <c:pt idx="1">
                  <c:v>Long Name  B</c:v>
                </c:pt>
                <c:pt idx="2">
                  <c:v>Long Name  C</c:v>
                </c:pt>
                <c:pt idx="3">
                  <c:v>Long Name  D</c:v>
                </c:pt>
                <c:pt idx="4">
                  <c:v>Long Name  E</c:v>
                </c:pt>
                <c:pt idx="5">
                  <c:v>Long Name  F</c:v>
                </c:pt>
                <c:pt idx="6">
                  <c:v>Long Name  G</c:v>
                </c:pt>
                <c:pt idx="7">
                  <c:v>Long Name  H</c:v>
                </c:pt>
                <c:pt idx="8">
                  <c:v>Long Name  I</c:v>
                </c:pt>
              </c:strCache>
            </c:strRef>
          </c:cat>
          <c:val>
            <c:numRef>
              <c:f>Sheet1!$B$2:$B$10</c:f>
              <c:numCache>
                <c:formatCode>0%</c:formatCode>
                <c:ptCount val="9"/>
                <c:pt idx="0">
                  <c:v>0.5</c:v>
                </c:pt>
                <c:pt idx="1">
                  <c:v>0.5</c:v>
                </c:pt>
              </c:numCache>
            </c:numRef>
          </c:val>
          <c:extLst>
            <c:ext xmlns:c16="http://schemas.microsoft.com/office/drawing/2014/chart" uri="{C3380CC4-5D6E-409C-BE32-E72D297353CC}">
              <c16:uniqueId val="{00000011-16D4-4EA2-89BB-2A2F990D1BB0}"/>
            </c:ext>
          </c:extLst>
        </c:ser>
        <c:dLbls>
          <c:showLegendKey val="0"/>
          <c:showVal val="0"/>
          <c:showCatName val="0"/>
          <c:showSerName val="0"/>
          <c:showPercent val="0"/>
          <c:showBubbleSize val="0"/>
          <c:showLeaderLines val="0"/>
        </c:dLbls>
        <c:firstSliceAng val="0"/>
        <c:holeSize val="50"/>
      </c:doughnutChart>
      <c:spPr>
        <a:noFill/>
      </c:spPr>
    </c:plotArea>
    <c:plotVisOnly val="1"/>
    <c:dispBlanksAs val="gap"/>
    <c:showDLblsOverMax val="0"/>
  </c:chart>
  <c:spPr>
    <a:noFill/>
    <a:ln>
      <a:noFill/>
    </a:ln>
  </c:spPr>
  <c:txPr>
    <a:bodyPr/>
    <a:lstStyle/>
    <a:p>
      <a:pPr>
        <a:defRPr sz="1800"/>
      </a:pPr>
      <a:endParaRPr lang="en-US"/>
    </a:p>
  </c:txPr>
  <c:externalData r:id="rId2">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6AA074D-0E34-4E66-AC20-9EAA0992E876}" type="datetimeFigureOut">
              <a:rPr lang="en-US" smtClean="0"/>
              <a:t>11/9/2021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66B46D6-59D6-449E-AC0C-E89762A9E812}" type="slidenum">
              <a:rPr lang="en-US" smtClean="0"/>
              <a:t>‹#›</a:t>
            </a:fld>
            <a:endParaRPr lang="en-US"/>
          </a:p>
        </p:txBody>
      </p:sp>
    </p:spTree>
    <p:extLst>
      <p:ext uri="{BB962C8B-B14F-4D97-AF65-F5344CB8AC3E}">
        <p14:creationId xmlns:p14="http://schemas.microsoft.com/office/powerpoint/2010/main" val="3678075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lnSpc>
                <a:spcPct val="100000"/>
              </a:lnSpc>
            </a:pPr>
            <a:r>
              <a:rPr lang="en-US" b="1" dirty="0"/>
              <a:t>CORE MARKETS ONLY</a:t>
            </a:r>
          </a:p>
          <a:p>
            <a:pPr algn="l">
              <a:lnSpc>
                <a:spcPct val="100000"/>
              </a:lnSpc>
            </a:pPr>
            <a:endParaRPr lang="en-US" dirty="0"/>
          </a:p>
          <a:p>
            <a:pPr algn="l">
              <a:lnSpc>
                <a:spcPct val="100000"/>
              </a:lnSpc>
            </a:pPr>
            <a:r>
              <a:rPr lang="en-US" dirty="0"/>
              <a:t>Bundle and save a bundle with Benefit Solutions*</a:t>
            </a:r>
            <a:endParaRPr lang="en-US" dirty="0">
              <a:hlinkClick r:id="" action="ppaction://noaction"/>
            </a:endParaRPr>
          </a:p>
          <a:p>
            <a:pPr algn="l" defTabSz="457200">
              <a:lnSpc>
                <a:spcPct val="117999"/>
              </a:lnSpc>
              <a:defRPr sz="1900" baseline="0">
                <a:solidFill>
                  <a:srgbClr val="54585F"/>
                </a:solidFill>
              </a:defRPr>
            </a:pPr>
            <a:endParaRPr lang="en-US" dirty="0">
              <a:hlinkClick r:id="" action="ppaction://noaction"/>
            </a:endParaRPr>
          </a:p>
          <a:p>
            <a:pPr algn="l" defTabSz="457200">
              <a:lnSpc>
                <a:spcPct val="117999"/>
              </a:lnSpc>
              <a:defRPr sz="1900" baseline="0">
                <a:solidFill>
                  <a:srgbClr val="54585F"/>
                </a:solidFill>
              </a:defRPr>
            </a:pPr>
            <a:r>
              <a:rPr lang="en-US" dirty="0">
                <a:hlinkClick r:id="" action="ppaction://noaction"/>
              </a:rPr>
              <a:t>​</a:t>
            </a:r>
            <a:r>
              <a:rPr lang="en-US" dirty="0"/>
              <a:t>​</a:t>
            </a:r>
            <a:r>
              <a:rPr lang="en-US" sz="1000" b="1" baseline="0" dirty="0">
                <a:solidFill>
                  <a:schemeClr val="tx2">
                    <a:lumMod val="50000"/>
                  </a:schemeClr>
                </a:solidFill>
              </a:rPr>
              <a:t>Effective dates starting </a:t>
            </a:r>
            <a:r>
              <a:rPr lang="en-US" sz="1000" baseline="0" dirty="0">
                <a:solidFill>
                  <a:schemeClr val="tx2">
                    <a:lumMod val="50000"/>
                  </a:schemeClr>
                </a:solidFill>
              </a:rPr>
              <a:t>on 1.1.2019  </a:t>
            </a:r>
            <a:br>
              <a:rPr lang="en-US" sz="1000" baseline="0" dirty="0">
                <a:solidFill>
                  <a:schemeClr val="tx2">
                    <a:lumMod val="50000"/>
                  </a:schemeClr>
                </a:solidFill>
              </a:rPr>
            </a:br>
            <a:r>
              <a:rPr lang="en-US" sz="1000" b="1" baseline="0" dirty="0">
                <a:solidFill>
                  <a:schemeClr val="tx2">
                    <a:lumMod val="50000"/>
                  </a:schemeClr>
                </a:solidFill>
              </a:rPr>
              <a:t>Our improved bundling program now applies to groups of 101 up to 1,000! </a:t>
            </a:r>
            <a:br>
              <a:rPr lang="en-US" sz="1000" b="1" baseline="0" dirty="0">
                <a:solidFill>
                  <a:schemeClr val="tx2">
                    <a:lumMod val="50000"/>
                  </a:schemeClr>
                </a:solidFill>
              </a:rPr>
            </a:br>
            <a:r>
              <a:rPr lang="en-US" sz="1000" baseline="0" dirty="0">
                <a:solidFill>
                  <a:schemeClr val="tx2">
                    <a:lumMod val="50000"/>
                  </a:schemeClr>
                </a:solidFill>
              </a:rPr>
              <a:t>Your clients can save up to 1.75% on their medical premium by bundling dental, vision and life insurance‡ with their medical benefits. </a:t>
            </a:r>
          </a:p>
          <a:p>
            <a:pPr marL="342900" indent="-342900" algn="l" defTabSz="457200">
              <a:lnSpc>
                <a:spcPct val="117999"/>
              </a:lnSpc>
              <a:buFont typeface="Arial" panose="020B0604020202020204" pitchFamily="34" charset="0"/>
              <a:buChar char="•"/>
              <a:defRPr sz="1900" baseline="0">
                <a:solidFill>
                  <a:srgbClr val="54585F"/>
                </a:solidFill>
              </a:defRPr>
            </a:pPr>
            <a:r>
              <a:rPr lang="en-US" sz="1000" baseline="0" dirty="0">
                <a:solidFill>
                  <a:schemeClr val="tx2">
                    <a:lumMod val="50000"/>
                  </a:schemeClr>
                </a:solidFill>
              </a:rPr>
              <a:t>Choose dental and save 1%</a:t>
            </a:r>
          </a:p>
          <a:p>
            <a:pPr marL="342900" indent="-342900" algn="l" defTabSz="457200">
              <a:lnSpc>
                <a:spcPct val="117999"/>
              </a:lnSpc>
              <a:buFont typeface="Arial" panose="020B0604020202020204" pitchFamily="34" charset="0"/>
              <a:buChar char="•"/>
              <a:defRPr sz="1900" baseline="0">
                <a:solidFill>
                  <a:srgbClr val="54585F"/>
                </a:solidFill>
              </a:defRPr>
            </a:pPr>
            <a:r>
              <a:rPr lang="en-US" sz="1000" baseline="0" dirty="0">
                <a:solidFill>
                  <a:schemeClr val="tx2">
                    <a:lumMod val="50000"/>
                  </a:schemeClr>
                </a:solidFill>
              </a:rPr>
              <a:t>Add life insurance and save and additional .5%</a:t>
            </a:r>
          </a:p>
          <a:p>
            <a:pPr marL="342900" indent="-342900" algn="l" defTabSz="457200">
              <a:lnSpc>
                <a:spcPct val="117999"/>
              </a:lnSpc>
              <a:buFont typeface="Arial" panose="020B0604020202020204" pitchFamily="34" charset="0"/>
              <a:buChar char="•"/>
              <a:defRPr sz="1900" baseline="0">
                <a:solidFill>
                  <a:srgbClr val="54585F"/>
                </a:solidFill>
              </a:defRPr>
            </a:pPr>
            <a:r>
              <a:rPr lang="en-US" sz="1000" baseline="0" dirty="0">
                <a:solidFill>
                  <a:schemeClr val="tx2">
                    <a:lumMod val="50000"/>
                  </a:schemeClr>
                </a:solidFill>
              </a:rPr>
              <a:t>Add vision, and save another .25% </a:t>
            </a:r>
          </a:p>
          <a:p>
            <a:pPr marL="342900" indent="-342900" algn="l" defTabSz="457200">
              <a:lnSpc>
                <a:spcPct val="117999"/>
              </a:lnSpc>
              <a:buFont typeface="Arial" panose="020B0604020202020204" pitchFamily="34" charset="0"/>
              <a:buChar char="•"/>
              <a:defRPr sz="1900" baseline="0">
                <a:solidFill>
                  <a:srgbClr val="54585F"/>
                </a:solidFill>
              </a:defRPr>
            </a:pPr>
            <a:r>
              <a:rPr lang="en-US" sz="1000" baseline="0" dirty="0">
                <a:solidFill>
                  <a:schemeClr val="tx2">
                    <a:lumMod val="50000"/>
                  </a:schemeClr>
                </a:solidFill>
              </a:rPr>
              <a:t>3-year rate guarantees on new sales for vision and life.</a:t>
            </a:r>
            <a:endParaRPr lang="en-US" dirty="0"/>
          </a:p>
        </p:txBody>
      </p:sp>
    </p:spTree>
    <p:extLst>
      <p:ext uri="{BB962C8B-B14F-4D97-AF65-F5344CB8AC3E}">
        <p14:creationId xmlns:p14="http://schemas.microsoft.com/office/powerpoint/2010/main" val="27375644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600" b="1" dirty="0">
                <a:latin typeface="Century Gothic" panose="020B0502020202020204" pitchFamily="34" charset="0"/>
              </a:rPr>
              <a:t>Additional programs and services available through Blue Shield’s MHSA:</a:t>
            </a:r>
          </a:p>
          <a:p>
            <a:pPr marL="0" indent="0">
              <a:buNone/>
            </a:pPr>
            <a:endParaRPr lang="en-US" sz="1400" b="1" dirty="0">
              <a:latin typeface="Century Gothic" panose="020B0502020202020204" pitchFamily="34" charset="0"/>
            </a:endParaRPr>
          </a:p>
          <a:p>
            <a:pPr marL="171450" indent="-171450"/>
            <a:r>
              <a:rPr lang="en-US" sz="1400" b="1" dirty="0">
                <a:latin typeface="Century Gothic" panose="020B0502020202020204" pitchFamily="34" charset="0"/>
              </a:rPr>
              <a:t>Behavioral Health Utilization Management Program </a:t>
            </a:r>
            <a:r>
              <a:rPr lang="en-US" sz="1400" dirty="0">
                <a:latin typeface="Century Gothic" panose="020B0502020202020204" pitchFamily="34" charset="0"/>
              </a:rPr>
              <a:t>– Applies clinical expertise and supports optimal use of behavioral health services for the evaluation and treatment of mental health conditions and substance use disorders.</a:t>
            </a:r>
            <a:br>
              <a:rPr lang="en-US" sz="1400" dirty="0">
                <a:latin typeface="Century Gothic" panose="020B0502020202020204" pitchFamily="34" charset="0"/>
              </a:rPr>
            </a:br>
            <a:endParaRPr lang="en-US" sz="1400" dirty="0">
              <a:latin typeface="Century Gothic" panose="020B0502020202020204" pitchFamily="34" charset="0"/>
            </a:endParaRPr>
          </a:p>
          <a:p>
            <a:pPr marL="171450" indent="-171450"/>
            <a:r>
              <a:rPr lang="en-US" sz="1400" b="1" dirty="0">
                <a:latin typeface="Century Gothic" panose="020B0502020202020204" pitchFamily="34" charset="0"/>
              </a:rPr>
              <a:t>Complex Case Management Program </a:t>
            </a:r>
            <a:r>
              <a:rPr lang="en-US" sz="1400" dirty="0">
                <a:latin typeface="Century Gothic" panose="020B0502020202020204" pitchFamily="34" charset="0"/>
              </a:rPr>
              <a:t>– Optimizes the physical, social, and mental functioning of our members through advocacy, communication and resource management.</a:t>
            </a:r>
            <a:br>
              <a:rPr lang="en-US" sz="1400" dirty="0">
                <a:latin typeface="Century Gothic" panose="020B0502020202020204" pitchFamily="34" charset="0"/>
              </a:rPr>
            </a:br>
            <a:endParaRPr lang="en-US" sz="1400" dirty="0">
              <a:latin typeface="Century Gothic" panose="020B0502020202020204" pitchFamily="34" charset="0"/>
            </a:endParaRPr>
          </a:p>
          <a:p>
            <a:pPr marL="171450" indent="-171450"/>
            <a:r>
              <a:rPr lang="en-US" sz="1400" b="1" dirty="0">
                <a:latin typeface="Century Gothic" panose="020B0502020202020204" pitchFamily="34" charset="0"/>
              </a:rPr>
              <a:t>Behavioral Health Condition Management</a:t>
            </a:r>
            <a:r>
              <a:rPr lang="en-US" sz="1400" dirty="0">
                <a:latin typeface="Century Gothic" panose="020B0502020202020204" pitchFamily="34" charset="0"/>
              </a:rPr>
              <a:t>– Designed to help members overcome  depression so they can more effectively manage their chronic medical conditions(s) and lead a better quality of life. </a:t>
            </a:r>
            <a:br>
              <a:rPr lang="en-US" sz="1400" dirty="0">
                <a:latin typeface="Century Gothic" panose="020B0502020202020204" pitchFamily="34" charset="0"/>
              </a:rPr>
            </a:br>
            <a:endParaRPr lang="en-US" sz="1400" dirty="0">
              <a:latin typeface="Century Gothic" panose="020B0502020202020204" pitchFamily="34" charset="0"/>
            </a:endParaRPr>
          </a:p>
          <a:p>
            <a:pPr marL="171450" indent="-171450"/>
            <a:r>
              <a:rPr lang="en-US" sz="1400" b="1" dirty="0">
                <a:latin typeface="Century Gothic" panose="020B0502020202020204" pitchFamily="34" charset="0"/>
              </a:rPr>
              <a:t>Life Referrals 24/7 </a:t>
            </a:r>
            <a:r>
              <a:rPr lang="en-US" sz="1400" dirty="0">
                <a:latin typeface="Century Gothic" panose="020B0502020202020204" pitchFamily="34" charset="0"/>
              </a:rPr>
              <a:t>– Offers confidential assistance on a range of topics to assist with life’s  challenges.</a:t>
            </a:r>
            <a:br>
              <a:rPr lang="en-US" sz="1400" dirty="0">
                <a:latin typeface="Century Gothic" panose="020B0502020202020204" pitchFamily="34" charset="0"/>
              </a:rPr>
            </a:br>
            <a:endParaRPr lang="en-US" sz="1400" dirty="0">
              <a:latin typeface="Century Gothic" panose="020B0502020202020204" pitchFamily="34" charset="0"/>
            </a:endParaRPr>
          </a:p>
          <a:p>
            <a:pPr marL="171450" indent="-171450"/>
            <a:r>
              <a:rPr lang="en-US" sz="1400" b="1" dirty="0">
                <a:latin typeface="Century Gothic" panose="020B0502020202020204" pitchFamily="34" charset="0"/>
              </a:rPr>
              <a:t>Autism Connections® - </a:t>
            </a:r>
            <a:r>
              <a:rPr lang="en-US" sz="1400" dirty="0">
                <a:latin typeface="Century Gothic" panose="020B0502020202020204" pitchFamily="34" charset="0"/>
              </a:rPr>
              <a:t>A benefits management program managed by Blue Shield’s MHSA that offers help to Blue Shield members and their families to meet the challenges of Autism Spectrum Disorder (ASD).</a:t>
            </a:r>
            <a:br>
              <a:rPr lang="en-US" sz="1400" dirty="0">
                <a:latin typeface="Century Gothic" panose="020B0502020202020204" pitchFamily="34" charset="0"/>
              </a:rPr>
            </a:br>
            <a:endParaRPr lang="en-US" sz="1400" b="1" dirty="0">
              <a:solidFill>
                <a:schemeClr val="tx2"/>
              </a:solidFill>
            </a:endParaRPr>
          </a:p>
          <a:p>
            <a:r>
              <a:rPr lang="en-US" sz="1400" b="1" dirty="0" err="1">
                <a:solidFill>
                  <a:schemeClr val="tx2"/>
                </a:solidFill>
              </a:rPr>
              <a:t>Telebehavioral</a:t>
            </a:r>
            <a:r>
              <a:rPr lang="en-US" sz="1400" b="1" dirty="0">
                <a:solidFill>
                  <a:schemeClr val="tx2"/>
                </a:solidFill>
              </a:rPr>
              <a:t> health </a:t>
            </a:r>
          </a:p>
          <a:p>
            <a:r>
              <a:rPr lang="en-US" sz="1050" dirty="0">
                <a:solidFill>
                  <a:schemeClr val="tx2"/>
                </a:solidFill>
              </a:rPr>
              <a:t>(in CA only)</a:t>
            </a:r>
            <a:endParaRPr lang="en-US" sz="1400" dirty="0"/>
          </a:p>
          <a:p>
            <a:pPr marL="171450" indent="-171450">
              <a:buFont typeface="Arial" panose="020B0604020202020204" pitchFamily="34" charset="0"/>
              <a:buChar char="•"/>
            </a:pPr>
            <a:r>
              <a:rPr lang="en-US" sz="1400" dirty="0"/>
              <a:t>All licensed providers</a:t>
            </a:r>
          </a:p>
          <a:p>
            <a:pPr marL="171450" indent="-171450">
              <a:buFont typeface="Arial" panose="020B0604020202020204" pitchFamily="34" charset="0"/>
              <a:buChar char="•"/>
            </a:pPr>
            <a:r>
              <a:rPr lang="en-US" sz="1400" dirty="0"/>
              <a:t>All have physical offices so you can blend video and in-person visits.</a:t>
            </a:r>
          </a:p>
          <a:p>
            <a:pPr marL="171450" indent="-171450">
              <a:buFont typeface="Arial" panose="020B0604020202020204" pitchFamily="34" charset="0"/>
              <a:buChar char="•"/>
            </a:pPr>
            <a:r>
              <a:rPr lang="en-US" sz="1400" dirty="0"/>
              <a:t>Available to all HMO and PPO members in fully insured groups. Fully insured groups use the Magellan network.</a:t>
            </a:r>
          </a:p>
          <a:p>
            <a:pPr marL="171450" indent="-171450">
              <a:buFont typeface="Arial" panose="020B0604020202020204" pitchFamily="34" charset="0"/>
              <a:buChar char="•"/>
            </a:pPr>
            <a:r>
              <a:rPr lang="en-US" sz="1400" dirty="0"/>
              <a:t>NOTE for Self-Funded members: </a:t>
            </a:r>
            <a:r>
              <a:rPr lang="en-US" sz="1100" kern="1200" dirty="0">
                <a:solidFill>
                  <a:schemeClr val="tx1"/>
                </a:solidFill>
                <a:effectLst/>
                <a:latin typeface="+mn-lt"/>
                <a:ea typeface="+mn-ea"/>
                <a:cs typeface="+mn-cs"/>
              </a:rPr>
              <a:t>BSC Self-Funded members utilize the BSC directly contracted behavioral health provider network. Some of these providers also provide Tele BH services in addition to their normal brick &amp; mortar office visits but we don’t know exactly which ones do. A self-funded member would have to call his or her provider. </a:t>
            </a:r>
            <a:endParaRPr lang="en-US" sz="1400" dirty="0"/>
          </a:p>
          <a:p>
            <a:endParaRPr lang="en-US" sz="140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AFBA65-1EC7-4873-A422-7D991CFBB03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102663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3F03CDF-AA46-F54C-BB03-04DB2C384E85}" type="slidenum">
              <a:rPr lang="en-US" smtClean="0"/>
              <a:t>6</a:t>
            </a:fld>
            <a:endParaRPr lang="en-US" dirty="0"/>
          </a:p>
        </p:txBody>
      </p:sp>
    </p:spTree>
    <p:extLst>
      <p:ext uri="{BB962C8B-B14F-4D97-AF65-F5344CB8AC3E}">
        <p14:creationId xmlns:p14="http://schemas.microsoft.com/office/powerpoint/2010/main" val="6656080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3F03CDF-AA46-F54C-BB03-04DB2C384E85}" type="slidenum">
              <a:rPr lang="en-US" smtClean="0"/>
              <a:t>7</a:t>
            </a:fld>
            <a:endParaRPr lang="en-US" dirty="0"/>
          </a:p>
        </p:txBody>
      </p:sp>
    </p:spTree>
    <p:extLst>
      <p:ext uri="{BB962C8B-B14F-4D97-AF65-F5344CB8AC3E}">
        <p14:creationId xmlns:p14="http://schemas.microsoft.com/office/powerpoint/2010/main" val="28627275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Image Placeholder 1">
            <a:extLst>
              <a:ext uri="{FF2B5EF4-FFF2-40B4-BE49-F238E27FC236}">
                <a16:creationId xmlns:a16="http://schemas.microsoft.com/office/drawing/2014/main" id="{6795E580-788A-4AF5-94A3-E3C81DF4E97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8003" name="Notes Placeholder 2">
            <a:extLst>
              <a:ext uri="{FF2B5EF4-FFF2-40B4-BE49-F238E27FC236}">
                <a16:creationId xmlns:a16="http://schemas.microsoft.com/office/drawing/2014/main" id="{443165EA-3F17-4256-A881-F1E4952BBD3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dirty="0"/>
          </a:p>
        </p:txBody>
      </p:sp>
      <p:sp>
        <p:nvSpPr>
          <p:cNvPr id="4" name="Slide Number Placeholder 3">
            <a:extLst>
              <a:ext uri="{FF2B5EF4-FFF2-40B4-BE49-F238E27FC236}">
                <a16:creationId xmlns:a16="http://schemas.microsoft.com/office/drawing/2014/main" id="{26545F9B-7B78-4CD8-9086-4FA2F4D3B5F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9D82A6-DCDB-476E-86E5-B836F5300A6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sym typeface="Century Gothic"/>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sym typeface="Century Gothic"/>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5" Type="http://schemas.microsoft.com/office/2007/relationships/hdphoto" Target="../media/hdphoto3.wdp"/><Relationship Id="rId4" Type="http://schemas.openxmlformats.org/officeDocument/2006/relationships/image" Target="../media/image12.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jp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jp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1.png"/><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8.jpg"/><Relationship Id="rId1" Type="http://schemas.openxmlformats.org/officeDocument/2006/relationships/slideMaster" Target="../slideMasters/slideMaster1.xml"/><Relationship Id="rId4" Type="http://schemas.openxmlformats.org/officeDocument/2006/relationships/image" Target="../media/image17.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jpg"/><Relationship Id="rId1" Type="http://schemas.openxmlformats.org/officeDocument/2006/relationships/slideMaster" Target="../slideMasters/slideMaster1.xml"/><Relationship Id="rId4" Type="http://schemas.openxmlformats.org/officeDocument/2006/relationships/image" Target="../media/image17.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0.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1.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2.jp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1.png"/><Relationship Id="rId4" Type="http://schemas.openxmlformats.org/officeDocument/2006/relationships/image" Target="../media/image3.png"/></Relationships>
</file>

<file path=ppt/slideLayouts/_rels/slideLayout3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3.jp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Master" Target="../slideMasters/slideMaster1.xml"/><Relationship Id="rId4" Type="http://schemas.openxmlformats.org/officeDocument/2006/relationships/chart" Target="../charts/chart9.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4.jpe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15.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27.jp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28.jp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29.jpe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4.jpe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1.jp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2.jp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image" Target="../media/image23.jpg"/><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image" Target="../media/image2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60.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image" Target="../media/image23.jpg"/><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image" Target="../media/image23.jpg"/><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image" Target="../media/image23.jpg"/><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image" Target="../media/image23.jpg"/><Relationship Id="rId1" Type="http://schemas.openxmlformats.org/officeDocument/2006/relationships/slideMaster" Target="../slideMasters/slideMaster1.xml"/><Relationship Id="rId5" Type="http://schemas.openxmlformats.org/officeDocument/2006/relationships/chart" Target="../charts/chart17.xml"/><Relationship Id="rId4" Type="http://schemas.openxmlformats.org/officeDocument/2006/relationships/chart" Target="../charts/chart16.xml"/></Relationships>
</file>

<file path=ppt/slideLayouts/_rels/slideLayout64.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2" Type="http://schemas.openxmlformats.org/officeDocument/2006/relationships/chart" Target="../charts/chart20.xml"/><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2" Type="http://schemas.openxmlformats.org/officeDocument/2006/relationships/chart" Target="../charts/chart21.xml"/><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chart" Target="../charts/chart22.xml"/><Relationship Id="rId1" Type="http://schemas.openxmlformats.org/officeDocument/2006/relationships/slideMaster" Target="../slideMasters/slideMaster1.xml"/><Relationship Id="rId4" Type="http://schemas.openxmlformats.org/officeDocument/2006/relationships/chart" Target="../charts/chart24.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3_Title Slide">
    <p:bg>
      <p:bgPr>
        <a:solidFill>
          <a:schemeClr val="bg1"/>
        </a:solidFill>
        <a:effectLst/>
      </p:bgPr>
    </p:bg>
    <p:spTree>
      <p:nvGrpSpPr>
        <p:cNvPr id="1" name=""/>
        <p:cNvGrpSpPr/>
        <p:nvPr/>
      </p:nvGrpSpPr>
      <p:grpSpPr>
        <a:xfrm>
          <a:off x="0" y="0"/>
          <a:ext cx="0" cy="0"/>
          <a:chOff x="0" y="0"/>
          <a:chExt cx="0" cy="0"/>
        </a:xfrm>
      </p:grpSpPr>
      <p:pic>
        <p:nvPicPr>
          <p:cNvPr id="5" name="Picture 4" descr="A person standing on a beach&#10;&#10;Description automatically generated">
            <a:extLst>
              <a:ext uri="{FF2B5EF4-FFF2-40B4-BE49-F238E27FC236}">
                <a16:creationId xmlns:a16="http://schemas.microsoft.com/office/drawing/2014/main" id="{61A5D2A5-CAF1-7548-8FFF-A61F05D2310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433137" y="433136"/>
            <a:ext cx="11317295" cy="5502443"/>
          </a:xfrm>
          <a:prstGeom prst="rect">
            <a:avLst/>
          </a:prstGeom>
        </p:spPr>
      </p:pic>
      <p:sp>
        <p:nvSpPr>
          <p:cNvPr id="2" name="Title 1"/>
          <p:cNvSpPr>
            <a:spLocks noGrp="1"/>
          </p:cNvSpPr>
          <p:nvPr userDrawn="1">
            <p:ph type="ctrTitle" hasCustomPrompt="1"/>
          </p:nvPr>
        </p:nvSpPr>
        <p:spPr>
          <a:xfrm>
            <a:off x="1068185" y="2103158"/>
            <a:ext cx="5406693" cy="1470025"/>
          </a:xfrm>
        </p:spPr>
        <p:txBody>
          <a:bodyPr anchor="b" anchorCtr="0">
            <a:noAutofit/>
          </a:bodyPr>
          <a:lstStyle>
            <a:lvl1pPr marL="0" algn="l" defTabSz="457200" rtl="0" eaLnBrk="1" latinLnBrk="0" hangingPunct="1">
              <a:spcBef>
                <a:spcPct val="0"/>
              </a:spcBef>
              <a:buNone/>
              <a:defRPr lang="en-US" sz="3200" b="0" kern="1200" dirty="0">
                <a:solidFill>
                  <a:schemeClr val="tx1">
                    <a:lumMod val="75000"/>
                    <a:lumOff val="25000"/>
                  </a:schemeClr>
                </a:solidFill>
                <a:latin typeface="Century Gothic"/>
                <a:ea typeface="+mj-ea"/>
                <a:cs typeface="Century Gothic"/>
              </a:defRPr>
            </a:lvl1pPr>
          </a:lstStyle>
          <a:p>
            <a:r>
              <a:rPr lang="en-US" dirty="0"/>
              <a:t>Title—</a:t>
            </a:r>
            <a:br>
              <a:rPr lang="en-US" dirty="0"/>
            </a:br>
            <a:r>
              <a:rPr lang="en-US" dirty="0"/>
              <a:t>Century Gothic, 32pt</a:t>
            </a:r>
          </a:p>
        </p:txBody>
      </p:sp>
      <p:sp>
        <p:nvSpPr>
          <p:cNvPr id="3" name="Subtitle 2"/>
          <p:cNvSpPr>
            <a:spLocks noGrp="1"/>
          </p:cNvSpPr>
          <p:nvPr userDrawn="1">
            <p:ph type="subTitle" idx="1" hasCustomPrompt="1"/>
          </p:nvPr>
        </p:nvSpPr>
        <p:spPr>
          <a:xfrm>
            <a:off x="1068185" y="3636700"/>
            <a:ext cx="5406693" cy="414195"/>
          </a:xfrm>
        </p:spPr>
        <p:txBody>
          <a:bodyPr vert="horz" lIns="91440" tIns="45720" rIns="91440" bIns="45720" rtlCol="0" anchor="t" anchorCtr="0">
            <a:noAutofit/>
          </a:bodyPr>
          <a:lstStyle>
            <a:lvl1pPr>
              <a:defRPr lang="en-US" sz="2000" kern="1200" baseline="0" dirty="0">
                <a:solidFill>
                  <a:schemeClr val="tx1">
                    <a:lumMod val="75000"/>
                    <a:lumOff val="25000"/>
                  </a:schemeClr>
                </a:solidFill>
                <a:latin typeface="Century Gothic"/>
                <a:ea typeface="+mn-ea"/>
                <a:cs typeface="Century Gothic"/>
              </a:defRPr>
            </a:lvl1pPr>
          </a:lstStyle>
          <a:p>
            <a:pPr marL="0" lvl="0" indent="0" algn="l" defTabSz="457200" rtl="0" eaLnBrk="1" latinLnBrk="0" hangingPunct="1">
              <a:spcBef>
                <a:spcPts val="300"/>
              </a:spcBef>
              <a:spcAft>
                <a:spcPts val="300"/>
              </a:spcAft>
              <a:buClr>
                <a:schemeClr val="tx2"/>
              </a:buClr>
              <a:buFont typeface="Arial"/>
              <a:buNone/>
            </a:pPr>
            <a:r>
              <a:rPr lang="en-US" dirty="0"/>
              <a:t>Subtitle— Century Gothic, 20pt</a:t>
            </a:r>
          </a:p>
        </p:txBody>
      </p:sp>
      <p:pic>
        <p:nvPicPr>
          <p:cNvPr id="7" name="Picture 6">
            <a:extLst>
              <a:ext uri="{FF2B5EF4-FFF2-40B4-BE49-F238E27FC236}">
                <a16:creationId xmlns:a16="http://schemas.microsoft.com/office/drawing/2014/main" id="{5C79F535-7BFB-4996-BF92-2F6739905C15}"/>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 y="-196645"/>
            <a:ext cx="1907932" cy="3179886"/>
          </a:xfrm>
          <a:prstGeom prst="rect">
            <a:avLst/>
          </a:prstGeom>
        </p:spPr>
      </p:pic>
      <p:pic>
        <p:nvPicPr>
          <p:cNvPr id="12" name="Picture 11" descr="A close up of a sign&#10;&#10;Description generated with very high confidence">
            <a:extLst>
              <a:ext uri="{FF2B5EF4-FFF2-40B4-BE49-F238E27FC236}">
                <a16:creationId xmlns:a16="http://schemas.microsoft.com/office/drawing/2014/main" id="{749549BD-E844-4694-80D0-F5067BE628A2}"/>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10794900" y="6068012"/>
            <a:ext cx="1241686" cy="474511"/>
          </a:xfrm>
          <a:prstGeom prst="rect">
            <a:avLst/>
          </a:prstGeom>
        </p:spPr>
      </p:pic>
      <p:cxnSp>
        <p:nvCxnSpPr>
          <p:cNvPr id="16" name="Straight Connector 15">
            <a:extLst>
              <a:ext uri="{FF2B5EF4-FFF2-40B4-BE49-F238E27FC236}">
                <a16:creationId xmlns:a16="http://schemas.microsoft.com/office/drawing/2014/main" id="{7D8F6A09-29A5-4151-8EB7-AF6B33E4BC6A}"/>
              </a:ext>
            </a:extLst>
          </p:cNvPr>
          <p:cNvCxnSpPr>
            <a:cxnSpLocks/>
          </p:cNvCxnSpPr>
          <p:nvPr userDrawn="1"/>
        </p:nvCxnSpPr>
        <p:spPr>
          <a:xfrm>
            <a:off x="1127768" y="3577014"/>
            <a:ext cx="4156501" cy="0"/>
          </a:xfrm>
          <a:prstGeom prst="line">
            <a:avLst/>
          </a:prstGeom>
          <a:ln w="28575">
            <a:solidFill>
              <a:schemeClr val="bg1">
                <a:alpha val="34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37939516"/>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xmlns:p14="http://schemas.microsoft.com/office/powerpoint/2010/main">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22_Title Slide">
    <p:bg>
      <p:bgPr>
        <a:solidFill>
          <a:schemeClr val="bg1"/>
        </a:solid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06B71EC4-559B-4EFA-8A4A-074153DEB801}"/>
              </a:ext>
            </a:extLst>
          </p:cNvPr>
          <p:cNvGrpSpPr/>
          <p:nvPr userDrawn="1"/>
        </p:nvGrpSpPr>
        <p:grpSpPr>
          <a:xfrm>
            <a:off x="420129" y="419099"/>
            <a:ext cx="11616457" cy="5532121"/>
            <a:chOff x="-2337585" y="419099"/>
            <a:chExt cx="11616457" cy="5532121"/>
          </a:xfrm>
        </p:grpSpPr>
        <p:sp>
          <p:nvSpPr>
            <p:cNvPr id="17" name="Rectangle 16">
              <a:extLst>
                <a:ext uri="{FF2B5EF4-FFF2-40B4-BE49-F238E27FC236}">
                  <a16:creationId xmlns:a16="http://schemas.microsoft.com/office/drawing/2014/main" id="{09879D7A-9B7E-4296-ACA5-26D2A1CD89F7}"/>
                </a:ext>
              </a:extLst>
            </p:cNvPr>
            <p:cNvSpPr/>
            <p:nvPr/>
          </p:nvSpPr>
          <p:spPr>
            <a:xfrm>
              <a:off x="-2337585" y="419099"/>
              <a:ext cx="11352771" cy="5532121"/>
            </a:xfrm>
            <a:prstGeom prst="rect">
              <a:avLst/>
            </a:prstGeom>
            <a:solidFill>
              <a:srgbClr val="E1E3E2">
                <a:alpha val="87000"/>
              </a:srgbClr>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5" name="Picture 14">
              <a:extLst>
                <a:ext uri="{FF2B5EF4-FFF2-40B4-BE49-F238E27FC236}">
                  <a16:creationId xmlns:a16="http://schemas.microsoft.com/office/drawing/2014/main" id="{008E8015-E97A-42B1-84E6-7A2F43FE2DCB}"/>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209806" y="862399"/>
              <a:ext cx="5069066" cy="5088821"/>
            </a:xfrm>
            <a:prstGeom prst="rect">
              <a:avLst/>
            </a:prstGeom>
          </p:spPr>
        </p:pic>
      </p:grpSp>
      <p:sp>
        <p:nvSpPr>
          <p:cNvPr id="2" name="Title 1"/>
          <p:cNvSpPr>
            <a:spLocks noGrp="1"/>
          </p:cNvSpPr>
          <p:nvPr userDrawn="1">
            <p:ph type="ctrTitle" hasCustomPrompt="1"/>
          </p:nvPr>
        </p:nvSpPr>
        <p:spPr>
          <a:xfrm>
            <a:off x="1068185" y="2103158"/>
            <a:ext cx="5406693" cy="1470025"/>
          </a:xfrm>
        </p:spPr>
        <p:txBody>
          <a:bodyPr anchor="b" anchorCtr="0">
            <a:noAutofit/>
          </a:bodyPr>
          <a:lstStyle>
            <a:lvl1pPr marL="0" algn="l" defTabSz="457200" rtl="0" eaLnBrk="1" latinLnBrk="0" hangingPunct="1">
              <a:spcBef>
                <a:spcPct val="0"/>
              </a:spcBef>
              <a:buNone/>
              <a:defRPr lang="en-US" sz="3200" b="0" kern="1200" dirty="0">
                <a:solidFill>
                  <a:schemeClr val="tx1">
                    <a:lumMod val="75000"/>
                    <a:lumOff val="25000"/>
                  </a:schemeClr>
                </a:solidFill>
                <a:latin typeface="Century Gothic"/>
                <a:ea typeface="+mj-ea"/>
                <a:cs typeface="Century Gothic"/>
              </a:defRPr>
            </a:lvl1pPr>
          </a:lstStyle>
          <a:p>
            <a:r>
              <a:rPr lang="en-US" dirty="0"/>
              <a:t>Title—</a:t>
            </a:r>
            <a:br>
              <a:rPr lang="en-US" dirty="0"/>
            </a:br>
            <a:r>
              <a:rPr lang="en-US" dirty="0"/>
              <a:t>Century Gothic, 32pt</a:t>
            </a:r>
          </a:p>
        </p:txBody>
      </p:sp>
      <p:sp>
        <p:nvSpPr>
          <p:cNvPr id="3" name="Subtitle 2"/>
          <p:cNvSpPr>
            <a:spLocks noGrp="1"/>
          </p:cNvSpPr>
          <p:nvPr userDrawn="1">
            <p:ph type="subTitle" idx="1" hasCustomPrompt="1"/>
          </p:nvPr>
        </p:nvSpPr>
        <p:spPr>
          <a:xfrm>
            <a:off x="1068185" y="3636700"/>
            <a:ext cx="5406693" cy="414195"/>
          </a:xfrm>
        </p:spPr>
        <p:txBody>
          <a:bodyPr vert="horz" lIns="91440" tIns="45720" rIns="91440" bIns="45720" rtlCol="0" anchor="t" anchorCtr="0">
            <a:noAutofit/>
          </a:bodyPr>
          <a:lstStyle>
            <a:lvl1pPr>
              <a:defRPr lang="en-US" sz="2000" kern="1200" baseline="0" dirty="0">
                <a:solidFill>
                  <a:schemeClr val="tx1">
                    <a:lumMod val="75000"/>
                    <a:lumOff val="25000"/>
                  </a:schemeClr>
                </a:solidFill>
                <a:latin typeface="Century Gothic"/>
                <a:ea typeface="+mn-ea"/>
                <a:cs typeface="Century Gothic"/>
              </a:defRPr>
            </a:lvl1pPr>
          </a:lstStyle>
          <a:p>
            <a:pPr marL="0" lvl="0" indent="0" algn="l" defTabSz="457200" rtl="0" eaLnBrk="1" latinLnBrk="0" hangingPunct="1">
              <a:spcBef>
                <a:spcPts val="300"/>
              </a:spcBef>
              <a:spcAft>
                <a:spcPts val="300"/>
              </a:spcAft>
              <a:buClr>
                <a:schemeClr val="tx2"/>
              </a:buClr>
              <a:buFont typeface="Arial"/>
              <a:buNone/>
            </a:pPr>
            <a:r>
              <a:rPr lang="en-US" dirty="0"/>
              <a:t>Subtitle— Century Gothic, 20pt</a:t>
            </a:r>
          </a:p>
        </p:txBody>
      </p:sp>
      <p:pic>
        <p:nvPicPr>
          <p:cNvPr id="7" name="Picture 6">
            <a:extLst>
              <a:ext uri="{FF2B5EF4-FFF2-40B4-BE49-F238E27FC236}">
                <a16:creationId xmlns:a16="http://schemas.microsoft.com/office/drawing/2014/main" id="{5C79F535-7BFB-4996-BF92-2F6739905C15}"/>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 y="-196645"/>
            <a:ext cx="1907932" cy="3179886"/>
          </a:xfrm>
          <a:prstGeom prst="rect">
            <a:avLst/>
          </a:prstGeom>
        </p:spPr>
      </p:pic>
      <p:pic>
        <p:nvPicPr>
          <p:cNvPr id="12" name="Picture 11" descr="A close up of a sign&#10;&#10;Description generated with very high confidence">
            <a:extLst>
              <a:ext uri="{FF2B5EF4-FFF2-40B4-BE49-F238E27FC236}">
                <a16:creationId xmlns:a16="http://schemas.microsoft.com/office/drawing/2014/main" id="{749549BD-E844-4694-80D0-F5067BE628A2}"/>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10794900" y="6068012"/>
            <a:ext cx="1241686" cy="474511"/>
          </a:xfrm>
          <a:prstGeom prst="rect">
            <a:avLst/>
          </a:prstGeom>
        </p:spPr>
      </p:pic>
      <p:cxnSp>
        <p:nvCxnSpPr>
          <p:cNvPr id="16" name="Straight Connector 15">
            <a:extLst>
              <a:ext uri="{FF2B5EF4-FFF2-40B4-BE49-F238E27FC236}">
                <a16:creationId xmlns:a16="http://schemas.microsoft.com/office/drawing/2014/main" id="{7D8F6A09-29A5-4151-8EB7-AF6B33E4BC6A}"/>
              </a:ext>
            </a:extLst>
          </p:cNvPr>
          <p:cNvCxnSpPr>
            <a:cxnSpLocks/>
          </p:cNvCxnSpPr>
          <p:nvPr userDrawn="1"/>
        </p:nvCxnSpPr>
        <p:spPr>
          <a:xfrm>
            <a:off x="1127768" y="3577014"/>
            <a:ext cx="4156501" cy="0"/>
          </a:xfrm>
          <a:prstGeom prst="line">
            <a:avLst/>
          </a:prstGeom>
          <a:ln w="28575">
            <a:solidFill>
              <a:schemeClr val="bg1">
                <a:alpha val="34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30263707"/>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xmlns:p14="http://schemas.microsoft.com/office/powerpoint/2010/main">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20_Title Slide">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09879D7A-9B7E-4296-ACA5-26D2A1CD89F7}"/>
              </a:ext>
            </a:extLst>
          </p:cNvPr>
          <p:cNvSpPr/>
          <p:nvPr/>
        </p:nvSpPr>
        <p:spPr>
          <a:xfrm>
            <a:off x="420129" y="419099"/>
            <a:ext cx="11351742" cy="5532121"/>
          </a:xfrm>
          <a:prstGeom prst="rect">
            <a:avLst/>
          </a:prstGeom>
          <a:solidFill>
            <a:srgbClr val="E1E3E2">
              <a:alpha val="87000"/>
            </a:srgbClr>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userDrawn="1">
            <p:ph type="ctrTitle" hasCustomPrompt="1"/>
          </p:nvPr>
        </p:nvSpPr>
        <p:spPr>
          <a:xfrm>
            <a:off x="1068185" y="2103158"/>
            <a:ext cx="5406693" cy="1470025"/>
          </a:xfrm>
        </p:spPr>
        <p:txBody>
          <a:bodyPr anchor="b" anchorCtr="0">
            <a:noAutofit/>
          </a:bodyPr>
          <a:lstStyle>
            <a:lvl1pPr marL="0" algn="l" defTabSz="457200" rtl="0" eaLnBrk="1" latinLnBrk="0" hangingPunct="1">
              <a:spcBef>
                <a:spcPct val="0"/>
              </a:spcBef>
              <a:buNone/>
              <a:defRPr lang="en-US" sz="3200" b="0" kern="1200" dirty="0">
                <a:solidFill>
                  <a:schemeClr val="tx1">
                    <a:lumMod val="75000"/>
                    <a:lumOff val="25000"/>
                  </a:schemeClr>
                </a:solidFill>
                <a:latin typeface="Century Gothic"/>
                <a:ea typeface="+mj-ea"/>
                <a:cs typeface="Century Gothic"/>
              </a:defRPr>
            </a:lvl1pPr>
          </a:lstStyle>
          <a:p>
            <a:r>
              <a:rPr lang="en-US" dirty="0"/>
              <a:t>Title—</a:t>
            </a:r>
            <a:br>
              <a:rPr lang="en-US" dirty="0"/>
            </a:br>
            <a:r>
              <a:rPr lang="en-US" dirty="0"/>
              <a:t>Century Gothic, 32pt</a:t>
            </a:r>
          </a:p>
        </p:txBody>
      </p:sp>
      <p:sp>
        <p:nvSpPr>
          <p:cNvPr id="3" name="Subtitle 2"/>
          <p:cNvSpPr>
            <a:spLocks noGrp="1"/>
          </p:cNvSpPr>
          <p:nvPr userDrawn="1">
            <p:ph type="subTitle" idx="1" hasCustomPrompt="1"/>
          </p:nvPr>
        </p:nvSpPr>
        <p:spPr>
          <a:xfrm>
            <a:off x="1068185" y="3636700"/>
            <a:ext cx="5406693" cy="414195"/>
          </a:xfrm>
        </p:spPr>
        <p:txBody>
          <a:bodyPr vert="horz" lIns="91440" tIns="45720" rIns="91440" bIns="45720" rtlCol="0" anchor="t" anchorCtr="0">
            <a:noAutofit/>
          </a:bodyPr>
          <a:lstStyle>
            <a:lvl1pPr>
              <a:defRPr lang="en-US" sz="2000" kern="1200" baseline="0" dirty="0">
                <a:solidFill>
                  <a:schemeClr val="tx1">
                    <a:lumMod val="75000"/>
                    <a:lumOff val="25000"/>
                  </a:schemeClr>
                </a:solidFill>
                <a:latin typeface="Century Gothic"/>
                <a:ea typeface="+mn-ea"/>
                <a:cs typeface="Century Gothic"/>
              </a:defRPr>
            </a:lvl1pPr>
          </a:lstStyle>
          <a:p>
            <a:pPr marL="0" lvl="0" indent="0" algn="l" defTabSz="457200" rtl="0" eaLnBrk="1" latinLnBrk="0" hangingPunct="1">
              <a:spcBef>
                <a:spcPts val="300"/>
              </a:spcBef>
              <a:spcAft>
                <a:spcPts val="300"/>
              </a:spcAft>
              <a:buClr>
                <a:schemeClr val="tx2"/>
              </a:buClr>
              <a:buFont typeface="Arial"/>
              <a:buNone/>
            </a:pPr>
            <a:r>
              <a:rPr lang="en-US" dirty="0"/>
              <a:t>Subtitle— Century Gothic, 20pt</a:t>
            </a:r>
          </a:p>
        </p:txBody>
      </p:sp>
      <p:pic>
        <p:nvPicPr>
          <p:cNvPr id="7" name="Picture 6">
            <a:extLst>
              <a:ext uri="{FF2B5EF4-FFF2-40B4-BE49-F238E27FC236}">
                <a16:creationId xmlns:a16="http://schemas.microsoft.com/office/drawing/2014/main" id="{5C79F535-7BFB-4996-BF92-2F6739905C15}"/>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 y="-196645"/>
            <a:ext cx="1907932" cy="3179886"/>
          </a:xfrm>
          <a:prstGeom prst="rect">
            <a:avLst/>
          </a:prstGeom>
        </p:spPr>
      </p:pic>
      <p:pic>
        <p:nvPicPr>
          <p:cNvPr id="12" name="Picture 11" descr="A close up of a sign&#10;&#10;Description generated with very high confidence">
            <a:extLst>
              <a:ext uri="{FF2B5EF4-FFF2-40B4-BE49-F238E27FC236}">
                <a16:creationId xmlns:a16="http://schemas.microsoft.com/office/drawing/2014/main" id="{749549BD-E844-4694-80D0-F5067BE628A2}"/>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0794900" y="6068012"/>
            <a:ext cx="1241686" cy="474511"/>
          </a:xfrm>
          <a:prstGeom prst="rect">
            <a:avLst/>
          </a:prstGeom>
        </p:spPr>
      </p:pic>
      <p:cxnSp>
        <p:nvCxnSpPr>
          <p:cNvPr id="16" name="Straight Connector 15">
            <a:extLst>
              <a:ext uri="{FF2B5EF4-FFF2-40B4-BE49-F238E27FC236}">
                <a16:creationId xmlns:a16="http://schemas.microsoft.com/office/drawing/2014/main" id="{7D8F6A09-29A5-4151-8EB7-AF6B33E4BC6A}"/>
              </a:ext>
            </a:extLst>
          </p:cNvPr>
          <p:cNvCxnSpPr>
            <a:cxnSpLocks/>
          </p:cNvCxnSpPr>
          <p:nvPr userDrawn="1"/>
        </p:nvCxnSpPr>
        <p:spPr>
          <a:xfrm>
            <a:off x="1127768" y="3577014"/>
            <a:ext cx="4156501" cy="0"/>
          </a:xfrm>
          <a:prstGeom prst="line">
            <a:avLst/>
          </a:prstGeom>
          <a:ln w="28575">
            <a:solidFill>
              <a:schemeClr val="bg1">
                <a:alpha val="34000"/>
              </a:schemeClr>
            </a:solidFill>
          </a:ln>
          <a:effectLst/>
        </p:spPr>
        <p:style>
          <a:lnRef idx="2">
            <a:schemeClr val="accent1"/>
          </a:lnRef>
          <a:fillRef idx="0">
            <a:schemeClr val="accent1"/>
          </a:fillRef>
          <a:effectRef idx="1">
            <a:schemeClr val="accent1"/>
          </a:effectRef>
          <a:fontRef idx="minor">
            <a:schemeClr val="tx1"/>
          </a:fontRef>
        </p:style>
      </p:cxnSp>
      <p:pic>
        <p:nvPicPr>
          <p:cNvPr id="9" name="Picture 8">
            <a:extLst>
              <a:ext uri="{FF2B5EF4-FFF2-40B4-BE49-F238E27FC236}">
                <a16:creationId xmlns:a16="http://schemas.microsoft.com/office/drawing/2014/main" id="{C1DF57AB-9B9C-4E99-B939-7E6AA51C3C8E}"/>
              </a:ext>
            </a:extLst>
          </p:cNvPr>
          <p:cNvPicPr>
            <a:picLocks noChangeAspect="1"/>
          </p:cNvPicPr>
          <p:nvPr userDrawn="1"/>
        </p:nvPicPr>
        <p:blipFill>
          <a:blip r:embed="rId4" cstate="screen">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a:ext>
            </a:extLst>
          </a:blip>
          <a:stretch>
            <a:fillRect/>
          </a:stretch>
        </p:blipFill>
        <p:spPr>
          <a:xfrm>
            <a:off x="6299200" y="967972"/>
            <a:ext cx="5300691" cy="4983248"/>
          </a:xfrm>
          <a:prstGeom prst="rect">
            <a:avLst/>
          </a:prstGeom>
        </p:spPr>
      </p:pic>
    </p:spTree>
    <p:extLst>
      <p:ext uri="{BB962C8B-B14F-4D97-AF65-F5344CB8AC3E}">
        <p14:creationId xmlns:p14="http://schemas.microsoft.com/office/powerpoint/2010/main" val="50287240"/>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xmlns:p14="http://schemas.microsoft.com/office/powerpoint/2010/main">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4_Title Slide">
    <p:bg>
      <p:bgPr>
        <a:solidFill>
          <a:schemeClr val="bg1"/>
        </a:solidFill>
        <a:effectLst/>
      </p:bgPr>
    </p:bg>
    <p:spTree>
      <p:nvGrpSpPr>
        <p:cNvPr id="1" name=""/>
        <p:cNvGrpSpPr/>
        <p:nvPr/>
      </p:nvGrpSpPr>
      <p:grpSpPr>
        <a:xfrm>
          <a:off x="0" y="0"/>
          <a:ext cx="0" cy="0"/>
          <a:chOff x="0" y="0"/>
          <a:chExt cx="0" cy="0"/>
        </a:xfrm>
      </p:grpSpPr>
      <p:grpSp>
        <p:nvGrpSpPr>
          <p:cNvPr id="6" name="Group 5"/>
          <p:cNvGrpSpPr/>
          <p:nvPr userDrawn="1"/>
        </p:nvGrpSpPr>
        <p:grpSpPr>
          <a:xfrm>
            <a:off x="417576" y="419100"/>
            <a:ext cx="11356848" cy="5524500"/>
            <a:chOff x="417576" y="419100"/>
            <a:chExt cx="11356848" cy="5524500"/>
          </a:xfrm>
        </p:grpSpPr>
        <p:pic>
          <p:nvPicPr>
            <p:cNvPr id="5" name="Picture 4"/>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17576" y="426932"/>
              <a:ext cx="11356848" cy="5516455"/>
            </a:xfrm>
            <a:prstGeom prst="rect">
              <a:avLst/>
            </a:prstGeom>
          </p:spPr>
        </p:pic>
        <p:sp>
          <p:nvSpPr>
            <p:cNvPr id="14" name="Rectangle 13">
              <a:extLst>
                <a:ext uri="{FF2B5EF4-FFF2-40B4-BE49-F238E27FC236}">
                  <a16:creationId xmlns:a16="http://schemas.microsoft.com/office/drawing/2014/main" id="{29E5FA83-B64F-4950-A323-7FAC4A20AB15}"/>
                </a:ext>
              </a:extLst>
            </p:cNvPr>
            <p:cNvSpPr/>
            <p:nvPr userDrawn="1"/>
          </p:nvSpPr>
          <p:spPr>
            <a:xfrm>
              <a:off x="417576" y="419100"/>
              <a:ext cx="11356848" cy="5524500"/>
            </a:xfrm>
            <a:prstGeom prst="rect">
              <a:avLst/>
            </a:prstGeom>
            <a:solidFill>
              <a:srgbClr val="E1E3E2">
                <a:alpha val="72000"/>
              </a:srgbClr>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2" name="Title 1"/>
          <p:cNvSpPr>
            <a:spLocks noGrp="1"/>
          </p:cNvSpPr>
          <p:nvPr userDrawn="1">
            <p:ph type="ctrTitle" hasCustomPrompt="1"/>
          </p:nvPr>
        </p:nvSpPr>
        <p:spPr>
          <a:xfrm>
            <a:off x="1068185" y="2103158"/>
            <a:ext cx="5406693" cy="1470025"/>
          </a:xfrm>
        </p:spPr>
        <p:txBody>
          <a:bodyPr anchor="b" anchorCtr="0">
            <a:noAutofit/>
          </a:bodyPr>
          <a:lstStyle>
            <a:lvl1pPr marL="0" algn="l" defTabSz="457200" rtl="0" eaLnBrk="1" latinLnBrk="0" hangingPunct="1">
              <a:spcBef>
                <a:spcPct val="0"/>
              </a:spcBef>
              <a:buNone/>
              <a:defRPr lang="en-US" sz="3200" b="0" kern="1200" dirty="0">
                <a:solidFill>
                  <a:schemeClr val="tx1">
                    <a:lumMod val="75000"/>
                    <a:lumOff val="25000"/>
                  </a:schemeClr>
                </a:solidFill>
                <a:latin typeface="Century Gothic"/>
                <a:ea typeface="+mj-ea"/>
                <a:cs typeface="Century Gothic"/>
              </a:defRPr>
            </a:lvl1pPr>
          </a:lstStyle>
          <a:p>
            <a:r>
              <a:rPr lang="en-US" dirty="0"/>
              <a:t>Title—</a:t>
            </a:r>
            <a:br>
              <a:rPr lang="en-US" dirty="0"/>
            </a:br>
            <a:r>
              <a:rPr lang="en-US" dirty="0"/>
              <a:t>Century Gothic, 32pt</a:t>
            </a:r>
          </a:p>
        </p:txBody>
      </p:sp>
      <p:sp>
        <p:nvSpPr>
          <p:cNvPr id="3" name="Subtitle 2"/>
          <p:cNvSpPr>
            <a:spLocks noGrp="1"/>
          </p:cNvSpPr>
          <p:nvPr userDrawn="1">
            <p:ph type="subTitle" idx="1" hasCustomPrompt="1"/>
          </p:nvPr>
        </p:nvSpPr>
        <p:spPr>
          <a:xfrm>
            <a:off x="1068185" y="3636700"/>
            <a:ext cx="5406693" cy="414195"/>
          </a:xfrm>
        </p:spPr>
        <p:txBody>
          <a:bodyPr vert="horz" lIns="91440" tIns="45720" rIns="91440" bIns="45720" rtlCol="0" anchor="t" anchorCtr="0">
            <a:noAutofit/>
          </a:bodyPr>
          <a:lstStyle>
            <a:lvl1pPr>
              <a:defRPr lang="en-US" sz="2000" kern="1200" baseline="0" dirty="0">
                <a:solidFill>
                  <a:schemeClr val="tx1">
                    <a:lumMod val="75000"/>
                    <a:lumOff val="25000"/>
                  </a:schemeClr>
                </a:solidFill>
                <a:latin typeface="Century Gothic"/>
                <a:ea typeface="+mn-ea"/>
                <a:cs typeface="Century Gothic"/>
              </a:defRPr>
            </a:lvl1pPr>
          </a:lstStyle>
          <a:p>
            <a:pPr marL="0" lvl="0" indent="0" algn="l" defTabSz="457200" rtl="0" eaLnBrk="1" latinLnBrk="0" hangingPunct="1">
              <a:spcBef>
                <a:spcPts val="300"/>
              </a:spcBef>
              <a:spcAft>
                <a:spcPts val="300"/>
              </a:spcAft>
              <a:buClr>
                <a:schemeClr val="tx2"/>
              </a:buClr>
              <a:buFont typeface="Arial"/>
              <a:buNone/>
            </a:pPr>
            <a:r>
              <a:rPr lang="en-US" dirty="0"/>
              <a:t>Subtitle— Century Gothic, 20pt</a:t>
            </a:r>
          </a:p>
        </p:txBody>
      </p:sp>
      <p:pic>
        <p:nvPicPr>
          <p:cNvPr id="7" name="Picture 6">
            <a:extLst>
              <a:ext uri="{FF2B5EF4-FFF2-40B4-BE49-F238E27FC236}">
                <a16:creationId xmlns:a16="http://schemas.microsoft.com/office/drawing/2014/main" id="{5C79F535-7BFB-4996-BF92-2F6739905C15}"/>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 y="-196645"/>
            <a:ext cx="1907932" cy="3179886"/>
          </a:xfrm>
          <a:prstGeom prst="rect">
            <a:avLst/>
          </a:prstGeom>
        </p:spPr>
      </p:pic>
      <p:pic>
        <p:nvPicPr>
          <p:cNvPr id="12" name="Picture 11" descr="A close up of a sign&#10;&#10;Description generated with very high confidence">
            <a:extLst>
              <a:ext uri="{FF2B5EF4-FFF2-40B4-BE49-F238E27FC236}">
                <a16:creationId xmlns:a16="http://schemas.microsoft.com/office/drawing/2014/main" id="{749549BD-E844-4694-80D0-F5067BE628A2}"/>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10794900" y="6068012"/>
            <a:ext cx="1241686" cy="474511"/>
          </a:xfrm>
          <a:prstGeom prst="rect">
            <a:avLst/>
          </a:prstGeom>
        </p:spPr>
      </p:pic>
      <p:cxnSp>
        <p:nvCxnSpPr>
          <p:cNvPr id="16" name="Straight Connector 15">
            <a:extLst>
              <a:ext uri="{FF2B5EF4-FFF2-40B4-BE49-F238E27FC236}">
                <a16:creationId xmlns:a16="http://schemas.microsoft.com/office/drawing/2014/main" id="{7D8F6A09-29A5-4151-8EB7-AF6B33E4BC6A}"/>
              </a:ext>
            </a:extLst>
          </p:cNvPr>
          <p:cNvCxnSpPr>
            <a:cxnSpLocks/>
          </p:cNvCxnSpPr>
          <p:nvPr userDrawn="1"/>
        </p:nvCxnSpPr>
        <p:spPr>
          <a:xfrm>
            <a:off x="1127768" y="3577014"/>
            <a:ext cx="4156501" cy="0"/>
          </a:xfrm>
          <a:prstGeom prst="line">
            <a:avLst/>
          </a:prstGeom>
          <a:ln w="28575">
            <a:solidFill>
              <a:schemeClr val="bg1">
                <a:alpha val="34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47433312"/>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xmlns:p14="http://schemas.microsoft.com/office/powerpoint/2010/main">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5_Title Slide">
    <p:bg>
      <p:bgPr>
        <a:solidFill>
          <a:schemeClr val="bg1"/>
        </a:solidFill>
        <a:effectLst/>
      </p:bgPr>
    </p:bg>
    <p:spTree>
      <p:nvGrpSpPr>
        <p:cNvPr id="1" name=""/>
        <p:cNvGrpSpPr/>
        <p:nvPr/>
      </p:nvGrpSpPr>
      <p:grpSpPr>
        <a:xfrm>
          <a:off x="0" y="0"/>
          <a:ext cx="0" cy="0"/>
          <a:chOff x="0" y="0"/>
          <a:chExt cx="0" cy="0"/>
        </a:xfrm>
      </p:grpSpPr>
      <p:grpSp>
        <p:nvGrpSpPr>
          <p:cNvPr id="8" name="Group 7"/>
          <p:cNvGrpSpPr/>
          <p:nvPr userDrawn="1"/>
        </p:nvGrpSpPr>
        <p:grpSpPr>
          <a:xfrm>
            <a:off x="419100" y="419100"/>
            <a:ext cx="11353800" cy="5538568"/>
            <a:chOff x="419100" y="419100"/>
            <a:chExt cx="11353800" cy="5538568"/>
          </a:xfrm>
        </p:grpSpPr>
        <p:pic>
          <p:nvPicPr>
            <p:cNvPr id="4" name="Picture 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19100" y="430896"/>
              <a:ext cx="11353800" cy="5514975"/>
            </a:xfrm>
            <a:prstGeom prst="rect">
              <a:avLst/>
            </a:prstGeom>
          </p:spPr>
        </p:pic>
        <p:sp>
          <p:nvSpPr>
            <p:cNvPr id="14" name="Rectangle 13">
              <a:extLst>
                <a:ext uri="{FF2B5EF4-FFF2-40B4-BE49-F238E27FC236}">
                  <a16:creationId xmlns:a16="http://schemas.microsoft.com/office/drawing/2014/main" id="{29E5FA83-B64F-4950-A323-7FAC4A20AB15}"/>
                </a:ext>
              </a:extLst>
            </p:cNvPr>
            <p:cNvSpPr/>
            <p:nvPr userDrawn="1"/>
          </p:nvSpPr>
          <p:spPr>
            <a:xfrm>
              <a:off x="419100" y="419100"/>
              <a:ext cx="11353799" cy="5538568"/>
            </a:xfrm>
            <a:prstGeom prst="rect">
              <a:avLst/>
            </a:prstGeom>
            <a:solidFill>
              <a:srgbClr val="E1E3E2">
                <a:alpha val="72000"/>
              </a:srgbClr>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2" name="Title 1"/>
          <p:cNvSpPr>
            <a:spLocks noGrp="1"/>
          </p:cNvSpPr>
          <p:nvPr userDrawn="1">
            <p:ph type="ctrTitle" hasCustomPrompt="1"/>
          </p:nvPr>
        </p:nvSpPr>
        <p:spPr>
          <a:xfrm>
            <a:off x="1068185" y="2103158"/>
            <a:ext cx="5406693" cy="1470025"/>
          </a:xfrm>
        </p:spPr>
        <p:txBody>
          <a:bodyPr anchor="b" anchorCtr="0">
            <a:noAutofit/>
          </a:bodyPr>
          <a:lstStyle>
            <a:lvl1pPr marL="0" algn="l" defTabSz="457200" rtl="0" eaLnBrk="1" latinLnBrk="0" hangingPunct="1">
              <a:spcBef>
                <a:spcPct val="0"/>
              </a:spcBef>
              <a:buNone/>
              <a:defRPr lang="en-US" sz="3200" b="0" kern="1200" dirty="0">
                <a:solidFill>
                  <a:schemeClr val="tx1">
                    <a:lumMod val="75000"/>
                    <a:lumOff val="25000"/>
                  </a:schemeClr>
                </a:solidFill>
                <a:latin typeface="Century Gothic"/>
                <a:ea typeface="+mj-ea"/>
                <a:cs typeface="Century Gothic"/>
              </a:defRPr>
            </a:lvl1pPr>
          </a:lstStyle>
          <a:p>
            <a:r>
              <a:rPr lang="en-US" dirty="0"/>
              <a:t>Title—</a:t>
            </a:r>
            <a:br>
              <a:rPr lang="en-US" dirty="0"/>
            </a:br>
            <a:r>
              <a:rPr lang="en-US" dirty="0"/>
              <a:t>Century Gothic, 32pt</a:t>
            </a:r>
          </a:p>
        </p:txBody>
      </p:sp>
      <p:sp>
        <p:nvSpPr>
          <p:cNvPr id="3" name="Subtitle 2"/>
          <p:cNvSpPr>
            <a:spLocks noGrp="1"/>
          </p:cNvSpPr>
          <p:nvPr userDrawn="1">
            <p:ph type="subTitle" idx="1" hasCustomPrompt="1"/>
          </p:nvPr>
        </p:nvSpPr>
        <p:spPr>
          <a:xfrm>
            <a:off x="1068185" y="3636700"/>
            <a:ext cx="5406693" cy="414195"/>
          </a:xfrm>
        </p:spPr>
        <p:txBody>
          <a:bodyPr vert="horz" lIns="91440" tIns="45720" rIns="91440" bIns="45720" rtlCol="0" anchor="t" anchorCtr="0">
            <a:noAutofit/>
          </a:bodyPr>
          <a:lstStyle>
            <a:lvl1pPr>
              <a:defRPr lang="en-US" sz="2000" kern="1200" baseline="0" dirty="0">
                <a:solidFill>
                  <a:schemeClr val="tx1">
                    <a:lumMod val="75000"/>
                    <a:lumOff val="25000"/>
                  </a:schemeClr>
                </a:solidFill>
                <a:latin typeface="Century Gothic"/>
                <a:ea typeface="+mn-ea"/>
                <a:cs typeface="Century Gothic"/>
              </a:defRPr>
            </a:lvl1pPr>
          </a:lstStyle>
          <a:p>
            <a:pPr marL="0" lvl="0" indent="0" algn="l" defTabSz="457200" rtl="0" eaLnBrk="1" latinLnBrk="0" hangingPunct="1">
              <a:spcBef>
                <a:spcPts val="300"/>
              </a:spcBef>
              <a:spcAft>
                <a:spcPts val="300"/>
              </a:spcAft>
              <a:buClr>
                <a:schemeClr val="tx2"/>
              </a:buClr>
              <a:buFont typeface="Arial"/>
              <a:buNone/>
            </a:pPr>
            <a:r>
              <a:rPr lang="en-US" dirty="0"/>
              <a:t>Subtitle— Century Gothic, 20pt</a:t>
            </a:r>
          </a:p>
        </p:txBody>
      </p:sp>
      <p:pic>
        <p:nvPicPr>
          <p:cNvPr id="7" name="Picture 6">
            <a:extLst>
              <a:ext uri="{FF2B5EF4-FFF2-40B4-BE49-F238E27FC236}">
                <a16:creationId xmlns:a16="http://schemas.microsoft.com/office/drawing/2014/main" id="{5C79F535-7BFB-4996-BF92-2F6739905C15}"/>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 y="-196645"/>
            <a:ext cx="1907932" cy="3179886"/>
          </a:xfrm>
          <a:prstGeom prst="rect">
            <a:avLst/>
          </a:prstGeom>
        </p:spPr>
      </p:pic>
      <p:pic>
        <p:nvPicPr>
          <p:cNvPr id="12" name="Picture 11" descr="A close up of a sign&#10;&#10;Description generated with very high confidence">
            <a:extLst>
              <a:ext uri="{FF2B5EF4-FFF2-40B4-BE49-F238E27FC236}">
                <a16:creationId xmlns:a16="http://schemas.microsoft.com/office/drawing/2014/main" id="{749549BD-E844-4694-80D0-F5067BE628A2}"/>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10794900" y="6068012"/>
            <a:ext cx="1241686" cy="474511"/>
          </a:xfrm>
          <a:prstGeom prst="rect">
            <a:avLst/>
          </a:prstGeom>
        </p:spPr>
      </p:pic>
      <p:cxnSp>
        <p:nvCxnSpPr>
          <p:cNvPr id="16" name="Straight Connector 15">
            <a:extLst>
              <a:ext uri="{FF2B5EF4-FFF2-40B4-BE49-F238E27FC236}">
                <a16:creationId xmlns:a16="http://schemas.microsoft.com/office/drawing/2014/main" id="{7D8F6A09-29A5-4151-8EB7-AF6B33E4BC6A}"/>
              </a:ext>
            </a:extLst>
          </p:cNvPr>
          <p:cNvCxnSpPr>
            <a:cxnSpLocks/>
          </p:cNvCxnSpPr>
          <p:nvPr userDrawn="1"/>
        </p:nvCxnSpPr>
        <p:spPr>
          <a:xfrm>
            <a:off x="1127768" y="3577014"/>
            <a:ext cx="4156501" cy="0"/>
          </a:xfrm>
          <a:prstGeom prst="line">
            <a:avLst/>
          </a:prstGeom>
          <a:ln w="28575">
            <a:solidFill>
              <a:schemeClr val="bg1">
                <a:alpha val="34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22523460"/>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xmlns:p14="http://schemas.microsoft.com/office/powerpoint/2010/main">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9_Title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352566" y="3934690"/>
            <a:ext cx="5406693" cy="1470025"/>
          </a:xfrm>
        </p:spPr>
        <p:txBody>
          <a:bodyPr anchor="b" anchorCtr="0">
            <a:noAutofit/>
          </a:bodyPr>
          <a:lstStyle>
            <a:lvl1pPr algn="l">
              <a:defRPr sz="400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6352566" y="5404715"/>
            <a:ext cx="5406693" cy="414195"/>
          </a:xfrm>
        </p:spPr>
        <p:txBody>
          <a:bodyPr>
            <a:normAutofit/>
          </a:bodyPr>
          <a:lstStyle>
            <a:lvl1pPr marL="0" indent="0" algn="l">
              <a:buNone/>
              <a:defRPr sz="1800">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cxnSp>
        <p:nvCxnSpPr>
          <p:cNvPr id="10" name="Straight Connector 9"/>
          <p:cNvCxnSpPr/>
          <p:nvPr/>
        </p:nvCxnSpPr>
        <p:spPr>
          <a:xfrm flipV="1">
            <a:off x="6027483" y="1806641"/>
            <a:ext cx="0" cy="3869766"/>
          </a:xfrm>
          <a:prstGeom prst="line">
            <a:avLst/>
          </a:prstGeom>
          <a:ln>
            <a:solidFill>
              <a:schemeClr val="tx2"/>
            </a:solidFill>
          </a:ln>
          <a:effectLst/>
        </p:spPr>
        <p:style>
          <a:lnRef idx="2">
            <a:schemeClr val="dk1"/>
          </a:lnRef>
          <a:fillRef idx="0">
            <a:schemeClr val="dk1"/>
          </a:fillRef>
          <a:effectRef idx="1">
            <a:schemeClr val="dk1"/>
          </a:effectRef>
          <a:fontRef idx="minor">
            <a:schemeClr val="tx1"/>
          </a:fontRef>
        </p:style>
      </p:cxn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748883" y="4514775"/>
            <a:ext cx="908118" cy="1151637"/>
          </a:xfrm>
          <a:prstGeom prst="rect">
            <a:avLst/>
          </a:prstGeom>
        </p:spPr>
      </p:pic>
    </p:spTree>
    <p:extLst>
      <p:ext uri="{BB962C8B-B14F-4D97-AF65-F5344CB8AC3E}">
        <p14:creationId xmlns:p14="http://schemas.microsoft.com/office/powerpoint/2010/main" val="1212561468"/>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xmlns:p14="http://schemas.microsoft.com/office/powerpoint/2010/main">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Agenda Shor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5958" y="495300"/>
            <a:ext cx="10627842" cy="777240"/>
          </a:xfrm>
        </p:spPr>
        <p:txBody>
          <a:bodyPr/>
          <a:lstStyle>
            <a:lvl1pPr>
              <a:defRPr/>
            </a:lvl1pPr>
          </a:lstStyle>
          <a:p>
            <a:r>
              <a:rPr lang="en-US" dirty="0"/>
              <a:t>Title 32pt—sentence case</a:t>
            </a:r>
          </a:p>
        </p:txBody>
      </p:sp>
      <p:sp>
        <p:nvSpPr>
          <p:cNvPr id="8" name="Footer Placeholder 7"/>
          <p:cNvSpPr>
            <a:spLocks noGrp="1"/>
          </p:cNvSpPr>
          <p:nvPr>
            <p:ph type="ftr" sz="quarter" idx="10"/>
          </p:nvPr>
        </p:nvSpPr>
        <p:spPr/>
        <p:txBody>
          <a:bodyPr/>
          <a:lstStyle/>
          <a:p>
            <a:endParaRPr lang="en-US" dirty="0"/>
          </a:p>
        </p:txBody>
      </p:sp>
      <p:sp>
        <p:nvSpPr>
          <p:cNvPr id="9" name="Slide Number Placeholder 8"/>
          <p:cNvSpPr>
            <a:spLocks noGrp="1"/>
          </p:cNvSpPr>
          <p:nvPr>
            <p:ph type="sldNum" sz="quarter" idx="11"/>
          </p:nvPr>
        </p:nvSpPr>
        <p:spPr/>
        <p:txBody>
          <a:bodyPr/>
          <a:lstStyle/>
          <a:p>
            <a:fld id="{62F0BB2B-A04D-4CFE-A72F-29B51F99AAF1}" type="slidenum">
              <a:rPr lang="en-US" smtClean="0"/>
              <a:pPr/>
              <a:t>‹#›</a:t>
            </a:fld>
            <a:endParaRPr lang="en-US" dirty="0"/>
          </a:p>
        </p:txBody>
      </p:sp>
      <p:sp>
        <p:nvSpPr>
          <p:cNvPr id="6" name="Rounded Rectangle 6">
            <a:extLst>
              <a:ext uri="{FF2B5EF4-FFF2-40B4-BE49-F238E27FC236}">
                <a16:creationId xmlns:a16="http://schemas.microsoft.com/office/drawing/2014/main" id="{D404709C-EA0D-4CF2-8351-B50527BEF915}"/>
              </a:ext>
            </a:extLst>
          </p:cNvPr>
          <p:cNvSpPr/>
          <p:nvPr userDrawn="1"/>
        </p:nvSpPr>
        <p:spPr>
          <a:xfrm>
            <a:off x="1170048" y="2030600"/>
            <a:ext cx="6604000" cy="540775"/>
          </a:xfrm>
          <a:prstGeom prst="roundRect">
            <a:avLst/>
          </a:prstGeom>
          <a:noFill/>
          <a:ln w="285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Oval 6">
            <a:extLst>
              <a:ext uri="{FF2B5EF4-FFF2-40B4-BE49-F238E27FC236}">
                <a16:creationId xmlns:a16="http://schemas.microsoft.com/office/drawing/2014/main" id="{F660DA69-BBE1-4FD1-9A56-1E7D526E538F}"/>
              </a:ext>
            </a:extLst>
          </p:cNvPr>
          <p:cNvSpPr/>
          <p:nvPr userDrawn="1"/>
        </p:nvSpPr>
        <p:spPr>
          <a:xfrm>
            <a:off x="725958" y="1948660"/>
            <a:ext cx="663678" cy="663678"/>
          </a:xfrm>
          <a:prstGeom prst="ellipse">
            <a:avLst/>
          </a:prstGeom>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dirty="0"/>
          </a:p>
        </p:txBody>
      </p:sp>
      <p:sp>
        <p:nvSpPr>
          <p:cNvPr id="10" name="TextBox 9">
            <a:extLst>
              <a:ext uri="{FF2B5EF4-FFF2-40B4-BE49-F238E27FC236}">
                <a16:creationId xmlns:a16="http://schemas.microsoft.com/office/drawing/2014/main" id="{99706D55-6086-4FAB-8D0E-EB6AFAC341B6}"/>
              </a:ext>
            </a:extLst>
          </p:cNvPr>
          <p:cNvSpPr txBox="1"/>
          <p:nvPr userDrawn="1"/>
        </p:nvSpPr>
        <p:spPr>
          <a:xfrm>
            <a:off x="725958" y="2030591"/>
            <a:ext cx="663678" cy="523220"/>
          </a:xfrm>
          <a:prstGeom prst="rect">
            <a:avLst/>
          </a:prstGeom>
          <a:noFill/>
        </p:spPr>
        <p:txBody>
          <a:bodyPr wrap="square" rtlCol="0">
            <a:spAutoFit/>
          </a:bodyPr>
          <a:lstStyle/>
          <a:p>
            <a:pPr algn="ctr"/>
            <a:r>
              <a:rPr lang="en-US" sz="2800" dirty="0">
                <a:solidFill>
                  <a:schemeClr val="bg1"/>
                </a:solidFill>
              </a:rPr>
              <a:t>1</a:t>
            </a:r>
          </a:p>
        </p:txBody>
      </p:sp>
      <p:sp>
        <p:nvSpPr>
          <p:cNvPr id="11" name="Rounded Rectangle 12">
            <a:extLst>
              <a:ext uri="{FF2B5EF4-FFF2-40B4-BE49-F238E27FC236}">
                <a16:creationId xmlns:a16="http://schemas.microsoft.com/office/drawing/2014/main" id="{0C889916-299B-4043-9368-464C617D83E4}"/>
              </a:ext>
            </a:extLst>
          </p:cNvPr>
          <p:cNvSpPr/>
          <p:nvPr userDrawn="1"/>
        </p:nvSpPr>
        <p:spPr>
          <a:xfrm>
            <a:off x="1170048" y="2846677"/>
            <a:ext cx="6604000" cy="540775"/>
          </a:xfrm>
          <a:prstGeom prst="roundRect">
            <a:avLst/>
          </a:prstGeom>
          <a:noFill/>
          <a:ln w="285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Oval 11">
            <a:extLst>
              <a:ext uri="{FF2B5EF4-FFF2-40B4-BE49-F238E27FC236}">
                <a16:creationId xmlns:a16="http://schemas.microsoft.com/office/drawing/2014/main" id="{C7987F20-81F7-48C1-9CEA-AD8308092D6A}"/>
              </a:ext>
            </a:extLst>
          </p:cNvPr>
          <p:cNvSpPr/>
          <p:nvPr userDrawn="1"/>
        </p:nvSpPr>
        <p:spPr>
          <a:xfrm>
            <a:off x="725958" y="2764737"/>
            <a:ext cx="663678" cy="663678"/>
          </a:xfrm>
          <a:prstGeom prst="ellipse">
            <a:avLst/>
          </a:prstGeom>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2C5456D1-655A-44CB-BCA0-C0075CBB4B6A}"/>
              </a:ext>
            </a:extLst>
          </p:cNvPr>
          <p:cNvSpPr txBox="1"/>
          <p:nvPr userDrawn="1"/>
        </p:nvSpPr>
        <p:spPr>
          <a:xfrm>
            <a:off x="725958" y="2846668"/>
            <a:ext cx="663678" cy="523220"/>
          </a:xfrm>
          <a:prstGeom prst="rect">
            <a:avLst/>
          </a:prstGeom>
          <a:noFill/>
        </p:spPr>
        <p:txBody>
          <a:bodyPr wrap="square" rtlCol="0">
            <a:spAutoFit/>
          </a:bodyPr>
          <a:lstStyle/>
          <a:p>
            <a:pPr algn="ctr"/>
            <a:r>
              <a:rPr lang="en-US" sz="2800" dirty="0">
                <a:solidFill>
                  <a:schemeClr val="bg1"/>
                </a:solidFill>
              </a:rPr>
              <a:t>2</a:t>
            </a:r>
          </a:p>
        </p:txBody>
      </p:sp>
      <p:sp>
        <p:nvSpPr>
          <p:cNvPr id="14" name="Rounded Rectangle 16">
            <a:extLst>
              <a:ext uri="{FF2B5EF4-FFF2-40B4-BE49-F238E27FC236}">
                <a16:creationId xmlns:a16="http://schemas.microsoft.com/office/drawing/2014/main" id="{28525255-BCE6-43B5-8753-EB986A1EA267}"/>
              </a:ext>
            </a:extLst>
          </p:cNvPr>
          <p:cNvSpPr/>
          <p:nvPr userDrawn="1"/>
        </p:nvSpPr>
        <p:spPr>
          <a:xfrm>
            <a:off x="1170048" y="3666033"/>
            <a:ext cx="6604000" cy="540775"/>
          </a:xfrm>
          <a:prstGeom prst="roundRect">
            <a:avLst/>
          </a:prstGeom>
          <a:noFill/>
          <a:ln w="285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57E21BA2-D145-494B-8C93-A511E85B34A6}"/>
              </a:ext>
            </a:extLst>
          </p:cNvPr>
          <p:cNvSpPr/>
          <p:nvPr userDrawn="1"/>
        </p:nvSpPr>
        <p:spPr>
          <a:xfrm>
            <a:off x="725958" y="3584093"/>
            <a:ext cx="663678" cy="663678"/>
          </a:xfrm>
          <a:prstGeom prst="ellipse">
            <a:avLst/>
          </a:prstGeom>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599D0BD4-38A9-4C38-8461-6848652261E8}"/>
              </a:ext>
            </a:extLst>
          </p:cNvPr>
          <p:cNvSpPr txBox="1"/>
          <p:nvPr userDrawn="1"/>
        </p:nvSpPr>
        <p:spPr>
          <a:xfrm>
            <a:off x="725958" y="3666024"/>
            <a:ext cx="663678" cy="523220"/>
          </a:xfrm>
          <a:prstGeom prst="rect">
            <a:avLst/>
          </a:prstGeom>
          <a:noFill/>
        </p:spPr>
        <p:txBody>
          <a:bodyPr wrap="square" rtlCol="0">
            <a:spAutoFit/>
          </a:bodyPr>
          <a:lstStyle/>
          <a:p>
            <a:pPr algn="ctr"/>
            <a:r>
              <a:rPr lang="en-US" sz="2800" dirty="0">
                <a:solidFill>
                  <a:schemeClr val="bg1"/>
                </a:solidFill>
              </a:rPr>
              <a:t>3</a:t>
            </a:r>
          </a:p>
        </p:txBody>
      </p:sp>
      <p:sp>
        <p:nvSpPr>
          <p:cNvPr id="17" name="Rounded Rectangle 20">
            <a:extLst>
              <a:ext uri="{FF2B5EF4-FFF2-40B4-BE49-F238E27FC236}">
                <a16:creationId xmlns:a16="http://schemas.microsoft.com/office/drawing/2014/main" id="{63DDE21E-1ACB-43C8-8E09-C3727CE57FAB}"/>
              </a:ext>
            </a:extLst>
          </p:cNvPr>
          <p:cNvSpPr/>
          <p:nvPr userDrawn="1"/>
        </p:nvSpPr>
        <p:spPr>
          <a:xfrm>
            <a:off x="1170048" y="4493583"/>
            <a:ext cx="6604000" cy="540775"/>
          </a:xfrm>
          <a:prstGeom prst="roundRect">
            <a:avLst/>
          </a:prstGeom>
          <a:noFill/>
          <a:ln w="285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id="{21A2E4D1-1062-4721-BD87-2D0FDBC85121}"/>
              </a:ext>
            </a:extLst>
          </p:cNvPr>
          <p:cNvSpPr/>
          <p:nvPr userDrawn="1"/>
        </p:nvSpPr>
        <p:spPr>
          <a:xfrm>
            <a:off x="725958" y="4411643"/>
            <a:ext cx="663678" cy="663678"/>
          </a:xfrm>
          <a:prstGeom prst="ellipse">
            <a:avLst/>
          </a:prstGeom>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F4A49130-E5DC-433A-BD88-94F9306AC2DB}"/>
              </a:ext>
            </a:extLst>
          </p:cNvPr>
          <p:cNvSpPr txBox="1"/>
          <p:nvPr userDrawn="1"/>
        </p:nvSpPr>
        <p:spPr>
          <a:xfrm>
            <a:off x="725958" y="4493574"/>
            <a:ext cx="663678" cy="523220"/>
          </a:xfrm>
          <a:prstGeom prst="rect">
            <a:avLst/>
          </a:prstGeom>
          <a:noFill/>
        </p:spPr>
        <p:txBody>
          <a:bodyPr wrap="square" rtlCol="0">
            <a:spAutoFit/>
          </a:bodyPr>
          <a:lstStyle/>
          <a:p>
            <a:pPr algn="ctr"/>
            <a:r>
              <a:rPr lang="en-US" sz="2800" dirty="0">
                <a:solidFill>
                  <a:schemeClr val="bg1"/>
                </a:solidFill>
              </a:rPr>
              <a:t>4</a:t>
            </a:r>
          </a:p>
        </p:txBody>
      </p:sp>
      <p:sp>
        <p:nvSpPr>
          <p:cNvPr id="20" name="Text Placeholder 2">
            <a:extLst>
              <a:ext uri="{FF2B5EF4-FFF2-40B4-BE49-F238E27FC236}">
                <a16:creationId xmlns:a16="http://schemas.microsoft.com/office/drawing/2014/main" id="{D911AF6B-C982-423F-AD25-A74B8D2D1AAE}"/>
              </a:ext>
            </a:extLst>
          </p:cNvPr>
          <p:cNvSpPr>
            <a:spLocks noGrp="1"/>
          </p:cNvSpPr>
          <p:nvPr>
            <p:ph type="body" sz="quarter" idx="12" hasCustomPrompt="1"/>
          </p:nvPr>
        </p:nvSpPr>
        <p:spPr>
          <a:xfrm>
            <a:off x="1521296" y="2030186"/>
            <a:ext cx="6118225" cy="523875"/>
          </a:xfrm>
          <a:prstGeom prst="rect">
            <a:avLst/>
          </a:prstGeom>
        </p:spPr>
        <p:txBody>
          <a:bodyPr anchor="ctr" anchorCtr="0">
            <a:normAutofit/>
          </a:bodyPr>
          <a:lstStyle>
            <a:lvl1pPr marL="0" indent="0" algn="l">
              <a:buNone/>
              <a:defRPr sz="2000">
                <a:solidFill>
                  <a:schemeClr val="tx2"/>
                </a:solidFill>
              </a:defRPr>
            </a:lvl1pPr>
          </a:lstStyle>
          <a:p>
            <a:pPr algn="l"/>
            <a:r>
              <a:rPr lang="en-US" baseline="0" dirty="0">
                <a:solidFill>
                  <a:schemeClr val="tx2"/>
                </a:solidFill>
              </a:rPr>
              <a:t>20pt Century Gothic blue</a:t>
            </a:r>
            <a:endParaRPr lang="en-US" dirty="0">
              <a:solidFill>
                <a:schemeClr val="tx2"/>
              </a:solidFill>
            </a:endParaRPr>
          </a:p>
        </p:txBody>
      </p:sp>
      <p:sp>
        <p:nvSpPr>
          <p:cNvPr id="21" name="Text Placeholder 2">
            <a:extLst>
              <a:ext uri="{FF2B5EF4-FFF2-40B4-BE49-F238E27FC236}">
                <a16:creationId xmlns:a16="http://schemas.microsoft.com/office/drawing/2014/main" id="{04E8B933-003D-44C8-B192-D810334EB7D5}"/>
              </a:ext>
            </a:extLst>
          </p:cNvPr>
          <p:cNvSpPr>
            <a:spLocks noGrp="1"/>
          </p:cNvSpPr>
          <p:nvPr>
            <p:ph type="body" sz="quarter" idx="13" hasCustomPrompt="1"/>
          </p:nvPr>
        </p:nvSpPr>
        <p:spPr>
          <a:xfrm>
            <a:off x="1521296" y="2858150"/>
            <a:ext cx="6118225" cy="523875"/>
          </a:xfrm>
          <a:prstGeom prst="rect">
            <a:avLst/>
          </a:prstGeom>
        </p:spPr>
        <p:txBody>
          <a:bodyPr anchor="ctr" anchorCtr="0">
            <a:normAutofit/>
          </a:bodyPr>
          <a:lstStyle>
            <a:lvl1pPr marL="0" indent="0" algn="l">
              <a:buNone/>
              <a:defRPr sz="2000">
                <a:solidFill>
                  <a:schemeClr val="tx2"/>
                </a:solidFill>
              </a:defRPr>
            </a:lvl1pPr>
          </a:lstStyle>
          <a:p>
            <a:pPr algn="l"/>
            <a:r>
              <a:rPr lang="en-US" baseline="0" dirty="0">
                <a:solidFill>
                  <a:schemeClr val="tx2"/>
                </a:solidFill>
              </a:rPr>
              <a:t>20pt Century Gothic blue</a:t>
            </a:r>
          </a:p>
        </p:txBody>
      </p:sp>
      <p:sp>
        <p:nvSpPr>
          <p:cNvPr id="22" name="Text Placeholder 2">
            <a:extLst>
              <a:ext uri="{FF2B5EF4-FFF2-40B4-BE49-F238E27FC236}">
                <a16:creationId xmlns:a16="http://schemas.microsoft.com/office/drawing/2014/main" id="{31C3D930-7511-4C4B-85E8-7304739D0A04}"/>
              </a:ext>
            </a:extLst>
          </p:cNvPr>
          <p:cNvSpPr>
            <a:spLocks noGrp="1"/>
          </p:cNvSpPr>
          <p:nvPr>
            <p:ph type="body" sz="quarter" idx="14" hasCustomPrompt="1"/>
          </p:nvPr>
        </p:nvSpPr>
        <p:spPr>
          <a:xfrm>
            <a:off x="1521296" y="3660606"/>
            <a:ext cx="6118225" cy="523875"/>
          </a:xfrm>
          <a:prstGeom prst="rect">
            <a:avLst/>
          </a:prstGeom>
        </p:spPr>
        <p:txBody>
          <a:bodyPr anchor="ctr" anchorCtr="0">
            <a:normAutofit/>
          </a:bodyPr>
          <a:lstStyle>
            <a:lvl1pPr marL="0" indent="0" algn="l">
              <a:buNone/>
              <a:defRPr sz="2000">
                <a:solidFill>
                  <a:schemeClr val="tx2"/>
                </a:solidFill>
              </a:defRPr>
            </a:lvl1pPr>
          </a:lstStyle>
          <a:p>
            <a:pPr algn="l"/>
            <a:r>
              <a:rPr lang="en-US" baseline="0" dirty="0">
                <a:solidFill>
                  <a:schemeClr val="tx2"/>
                </a:solidFill>
              </a:rPr>
              <a:t>20pt Century Gothic blue</a:t>
            </a:r>
          </a:p>
        </p:txBody>
      </p:sp>
      <p:sp>
        <p:nvSpPr>
          <p:cNvPr id="23" name="Text Placeholder 2">
            <a:extLst>
              <a:ext uri="{FF2B5EF4-FFF2-40B4-BE49-F238E27FC236}">
                <a16:creationId xmlns:a16="http://schemas.microsoft.com/office/drawing/2014/main" id="{941D0676-B39A-49BA-8BC9-AC62E5348B40}"/>
              </a:ext>
            </a:extLst>
          </p:cNvPr>
          <p:cNvSpPr>
            <a:spLocks noGrp="1"/>
          </p:cNvSpPr>
          <p:nvPr>
            <p:ph type="body" sz="quarter" idx="15" hasCustomPrompt="1"/>
          </p:nvPr>
        </p:nvSpPr>
        <p:spPr>
          <a:xfrm>
            <a:off x="1521296" y="4502032"/>
            <a:ext cx="6118225" cy="523875"/>
          </a:xfrm>
          <a:prstGeom prst="rect">
            <a:avLst/>
          </a:prstGeom>
        </p:spPr>
        <p:txBody>
          <a:bodyPr anchor="ctr" anchorCtr="0">
            <a:normAutofit/>
          </a:bodyPr>
          <a:lstStyle>
            <a:lvl1pPr marL="0" indent="0" algn="l">
              <a:buNone/>
              <a:defRPr sz="2000">
                <a:solidFill>
                  <a:schemeClr val="tx2"/>
                </a:solidFill>
              </a:defRPr>
            </a:lvl1pPr>
          </a:lstStyle>
          <a:p>
            <a:pPr algn="l"/>
            <a:r>
              <a:rPr lang="en-US" baseline="0" dirty="0">
                <a:solidFill>
                  <a:schemeClr val="tx2"/>
                </a:solidFill>
              </a:rPr>
              <a:t>20pt Century Gothic blue</a:t>
            </a:r>
          </a:p>
        </p:txBody>
      </p:sp>
    </p:spTree>
    <p:extLst>
      <p:ext uri="{BB962C8B-B14F-4D97-AF65-F5344CB8AC3E}">
        <p14:creationId xmlns:p14="http://schemas.microsoft.com/office/powerpoint/2010/main" val="429915248"/>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xmlns:p14="http://schemas.microsoft.com/office/powerpoint/2010/main">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Agenda Shor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5958" y="495300"/>
            <a:ext cx="10627842" cy="777240"/>
          </a:xfrm>
        </p:spPr>
        <p:txBody>
          <a:bodyPr/>
          <a:lstStyle>
            <a:lvl1pPr>
              <a:defRPr/>
            </a:lvl1pPr>
          </a:lstStyle>
          <a:p>
            <a:r>
              <a:rPr lang="en-US" dirty="0"/>
              <a:t>Title 32pt—sentence case</a:t>
            </a:r>
          </a:p>
        </p:txBody>
      </p:sp>
      <p:sp>
        <p:nvSpPr>
          <p:cNvPr id="8" name="Footer Placeholder 7"/>
          <p:cNvSpPr>
            <a:spLocks noGrp="1"/>
          </p:cNvSpPr>
          <p:nvPr>
            <p:ph type="ftr" sz="quarter" idx="10"/>
          </p:nvPr>
        </p:nvSpPr>
        <p:spPr/>
        <p:txBody>
          <a:bodyPr/>
          <a:lstStyle/>
          <a:p>
            <a:endParaRPr lang="en-US" dirty="0"/>
          </a:p>
        </p:txBody>
      </p:sp>
      <p:sp>
        <p:nvSpPr>
          <p:cNvPr id="9" name="Slide Number Placeholder 8"/>
          <p:cNvSpPr>
            <a:spLocks noGrp="1"/>
          </p:cNvSpPr>
          <p:nvPr>
            <p:ph type="sldNum" sz="quarter" idx="11"/>
          </p:nvPr>
        </p:nvSpPr>
        <p:spPr/>
        <p:txBody>
          <a:bodyPr/>
          <a:lstStyle/>
          <a:p>
            <a:fld id="{62F0BB2B-A04D-4CFE-A72F-29B51F99AAF1}" type="slidenum">
              <a:rPr lang="en-US" smtClean="0"/>
              <a:pPr/>
              <a:t>‹#›</a:t>
            </a:fld>
            <a:endParaRPr lang="en-US" dirty="0"/>
          </a:p>
        </p:txBody>
      </p:sp>
      <p:sp>
        <p:nvSpPr>
          <p:cNvPr id="24" name="Arrow: Pentagon 23">
            <a:extLst>
              <a:ext uri="{FF2B5EF4-FFF2-40B4-BE49-F238E27FC236}">
                <a16:creationId xmlns:a16="http://schemas.microsoft.com/office/drawing/2014/main" id="{ECA8A753-4B02-407C-BFD0-F3A29C4358D9}"/>
              </a:ext>
            </a:extLst>
          </p:cNvPr>
          <p:cNvSpPr/>
          <p:nvPr userDrawn="1"/>
        </p:nvSpPr>
        <p:spPr>
          <a:xfrm>
            <a:off x="420129" y="3636621"/>
            <a:ext cx="1120878" cy="507547"/>
          </a:xfrm>
          <a:prstGeom prst="homePlat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solidFill>
                  <a:schemeClr val="bg1"/>
                </a:solidFill>
              </a:rPr>
              <a:t>4</a:t>
            </a:r>
          </a:p>
        </p:txBody>
      </p:sp>
      <p:sp>
        <p:nvSpPr>
          <p:cNvPr id="25" name="Arrow: Pentagon 24">
            <a:extLst>
              <a:ext uri="{FF2B5EF4-FFF2-40B4-BE49-F238E27FC236}">
                <a16:creationId xmlns:a16="http://schemas.microsoft.com/office/drawing/2014/main" id="{9567EC5E-2413-4739-8C8D-B138AFD549CE}"/>
              </a:ext>
            </a:extLst>
          </p:cNvPr>
          <p:cNvSpPr/>
          <p:nvPr userDrawn="1"/>
        </p:nvSpPr>
        <p:spPr>
          <a:xfrm>
            <a:off x="420129" y="2944975"/>
            <a:ext cx="1120878" cy="523875"/>
          </a:xfrm>
          <a:prstGeom prst="homePlat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solidFill>
                  <a:schemeClr val="bg1"/>
                </a:solidFill>
              </a:rPr>
              <a:t>3</a:t>
            </a:r>
          </a:p>
        </p:txBody>
      </p:sp>
      <p:sp>
        <p:nvSpPr>
          <p:cNvPr id="26" name="Arrow: Pentagon 25">
            <a:extLst>
              <a:ext uri="{FF2B5EF4-FFF2-40B4-BE49-F238E27FC236}">
                <a16:creationId xmlns:a16="http://schemas.microsoft.com/office/drawing/2014/main" id="{B59E9B83-60ED-49A0-B505-BE5B4827C970}"/>
              </a:ext>
            </a:extLst>
          </p:cNvPr>
          <p:cNvSpPr/>
          <p:nvPr userDrawn="1"/>
        </p:nvSpPr>
        <p:spPr>
          <a:xfrm>
            <a:off x="420129" y="2243823"/>
            <a:ext cx="1120878" cy="523875"/>
          </a:xfrm>
          <a:prstGeom prst="homePlat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solidFill>
                  <a:schemeClr val="bg1"/>
                </a:solidFill>
              </a:rPr>
              <a:t>2</a:t>
            </a:r>
          </a:p>
        </p:txBody>
      </p:sp>
      <p:sp>
        <p:nvSpPr>
          <p:cNvPr id="27" name="Arrow: Pentagon 26">
            <a:extLst>
              <a:ext uri="{FF2B5EF4-FFF2-40B4-BE49-F238E27FC236}">
                <a16:creationId xmlns:a16="http://schemas.microsoft.com/office/drawing/2014/main" id="{49D916D9-7B72-4187-8EB7-A1B8B09A22D5}"/>
              </a:ext>
            </a:extLst>
          </p:cNvPr>
          <p:cNvSpPr/>
          <p:nvPr userDrawn="1"/>
        </p:nvSpPr>
        <p:spPr>
          <a:xfrm>
            <a:off x="420129" y="1536174"/>
            <a:ext cx="1120878" cy="549383"/>
          </a:xfrm>
          <a:prstGeom prst="homePlat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solidFill>
                  <a:schemeClr val="bg1"/>
                </a:solidFill>
              </a:rPr>
              <a:t>1</a:t>
            </a:r>
          </a:p>
        </p:txBody>
      </p:sp>
      <p:sp>
        <p:nvSpPr>
          <p:cNvPr id="32" name="Text Placeholder 2">
            <a:extLst>
              <a:ext uri="{FF2B5EF4-FFF2-40B4-BE49-F238E27FC236}">
                <a16:creationId xmlns:a16="http://schemas.microsoft.com/office/drawing/2014/main" id="{9D0B6216-7B7A-4346-8D0F-E57EB3648083}"/>
              </a:ext>
            </a:extLst>
          </p:cNvPr>
          <p:cNvSpPr>
            <a:spLocks noGrp="1"/>
          </p:cNvSpPr>
          <p:nvPr>
            <p:ph type="body" sz="quarter" idx="16" hasCustomPrompt="1"/>
          </p:nvPr>
        </p:nvSpPr>
        <p:spPr>
          <a:xfrm>
            <a:off x="1672667" y="1536174"/>
            <a:ext cx="6118225" cy="523875"/>
          </a:xfrm>
          <a:prstGeom prst="rect">
            <a:avLst/>
          </a:prstGeom>
        </p:spPr>
        <p:txBody>
          <a:bodyPr anchor="ctr" anchorCtr="0">
            <a:normAutofit/>
          </a:bodyPr>
          <a:lstStyle>
            <a:lvl1pPr marL="0" indent="0" algn="l">
              <a:buNone/>
              <a:defRPr sz="1800">
                <a:solidFill>
                  <a:schemeClr val="tx1"/>
                </a:solidFill>
              </a:defRPr>
            </a:lvl1pPr>
          </a:lstStyle>
          <a:p>
            <a:pPr algn="l"/>
            <a:r>
              <a:rPr lang="en-US" baseline="0" dirty="0">
                <a:solidFill>
                  <a:schemeClr val="tx2"/>
                </a:solidFill>
              </a:rPr>
              <a:t>18pt Century Gothic black</a:t>
            </a:r>
          </a:p>
        </p:txBody>
      </p:sp>
      <p:sp>
        <p:nvSpPr>
          <p:cNvPr id="33" name="Text Placeholder 2">
            <a:extLst>
              <a:ext uri="{FF2B5EF4-FFF2-40B4-BE49-F238E27FC236}">
                <a16:creationId xmlns:a16="http://schemas.microsoft.com/office/drawing/2014/main" id="{158CDF90-6BEC-4446-A0B4-7DB9E116F438}"/>
              </a:ext>
            </a:extLst>
          </p:cNvPr>
          <p:cNvSpPr>
            <a:spLocks noGrp="1"/>
          </p:cNvSpPr>
          <p:nvPr>
            <p:ph type="body" sz="quarter" idx="17" hasCustomPrompt="1"/>
          </p:nvPr>
        </p:nvSpPr>
        <p:spPr>
          <a:xfrm>
            <a:off x="1672667" y="2243823"/>
            <a:ext cx="6118225" cy="523875"/>
          </a:xfrm>
          <a:prstGeom prst="rect">
            <a:avLst/>
          </a:prstGeom>
        </p:spPr>
        <p:txBody>
          <a:bodyPr anchor="ctr" anchorCtr="0">
            <a:normAutofit/>
          </a:bodyPr>
          <a:lstStyle>
            <a:lvl1pPr marL="0" indent="0" algn="l">
              <a:buNone/>
              <a:defRPr sz="1800">
                <a:solidFill>
                  <a:schemeClr val="tx1"/>
                </a:solidFill>
              </a:defRPr>
            </a:lvl1pPr>
          </a:lstStyle>
          <a:p>
            <a:pPr algn="l"/>
            <a:r>
              <a:rPr lang="en-US" baseline="0" dirty="0">
                <a:solidFill>
                  <a:schemeClr val="tx2"/>
                </a:solidFill>
              </a:rPr>
              <a:t>18pt Century Gothic black</a:t>
            </a:r>
          </a:p>
        </p:txBody>
      </p:sp>
      <p:sp>
        <p:nvSpPr>
          <p:cNvPr id="34" name="Text Placeholder 2">
            <a:extLst>
              <a:ext uri="{FF2B5EF4-FFF2-40B4-BE49-F238E27FC236}">
                <a16:creationId xmlns:a16="http://schemas.microsoft.com/office/drawing/2014/main" id="{CA16CAE1-0994-465C-92B6-5D853E759DD7}"/>
              </a:ext>
            </a:extLst>
          </p:cNvPr>
          <p:cNvSpPr>
            <a:spLocks noGrp="1"/>
          </p:cNvSpPr>
          <p:nvPr>
            <p:ph type="body" sz="quarter" idx="18" hasCustomPrompt="1"/>
          </p:nvPr>
        </p:nvSpPr>
        <p:spPr>
          <a:xfrm>
            <a:off x="1672667" y="2944975"/>
            <a:ext cx="6118225" cy="523875"/>
          </a:xfrm>
          <a:prstGeom prst="rect">
            <a:avLst/>
          </a:prstGeom>
        </p:spPr>
        <p:txBody>
          <a:bodyPr anchor="ctr" anchorCtr="0">
            <a:normAutofit/>
          </a:bodyPr>
          <a:lstStyle>
            <a:lvl1pPr marL="0" indent="0" algn="l">
              <a:buNone/>
              <a:defRPr sz="1800">
                <a:solidFill>
                  <a:schemeClr val="tx1"/>
                </a:solidFill>
              </a:defRPr>
            </a:lvl1pPr>
          </a:lstStyle>
          <a:p>
            <a:pPr algn="l"/>
            <a:r>
              <a:rPr lang="en-US" baseline="0" dirty="0">
                <a:solidFill>
                  <a:schemeClr val="tx2"/>
                </a:solidFill>
              </a:rPr>
              <a:t>18pt Century Gothic black</a:t>
            </a:r>
          </a:p>
        </p:txBody>
      </p:sp>
      <p:sp>
        <p:nvSpPr>
          <p:cNvPr id="35" name="Text Placeholder 2">
            <a:extLst>
              <a:ext uri="{FF2B5EF4-FFF2-40B4-BE49-F238E27FC236}">
                <a16:creationId xmlns:a16="http://schemas.microsoft.com/office/drawing/2014/main" id="{90FEB46F-0493-4894-8766-CBA8BE5B3A5C}"/>
              </a:ext>
            </a:extLst>
          </p:cNvPr>
          <p:cNvSpPr>
            <a:spLocks noGrp="1"/>
          </p:cNvSpPr>
          <p:nvPr>
            <p:ph type="body" sz="quarter" idx="19" hasCustomPrompt="1"/>
          </p:nvPr>
        </p:nvSpPr>
        <p:spPr>
          <a:xfrm>
            <a:off x="1672667" y="3636621"/>
            <a:ext cx="6118225" cy="523875"/>
          </a:xfrm>
          <a:prstGeom prst="rect">
            <a:avLst/>
          </a:prstGeom>
        </p:spPr>
        <p:txBody>
          <a:bodyPr anchor="ctr" anchorCtr="0">
            <a:normAutofit/>
          </a:bodyPr>
          <a:lstStyle>
            <a:lvl1pPr marL="0" indent="0" algn="l">
              <a:buNone/>
              <a:defRPr sz="1800">
                <a:solidFill>
                  <a:schemeClr val="tx1"/>
                </a:solidFill>
              </a:defRPr>
            </a:lvl1pPr>
          </a:lstStyle>
          <a:p>
            <a:pPr algn="l"/>
            <a:r>
              <a:rPr lang="en-US" baseline="0" dirty="0">
                <a:solidFill>
                  <a:schemeClr val="tx2"/>
                </a:solidFill>
              </a:rPr>
              <a:t>18pt Century Gothic black</a:t>
            </a:r>
          </a:p>
        </p:txBody>
      </p:sp>
      <p:sp>
        <p:nvSpPr>
          <p:cNvPr id="17" name="Arrow: Pentagon 23">
            <a:extLst>
              <a:ext uri="{FF2B5EF4-FFF2-40B4-BE49-F238E27FC236}">
                <a16:creationId xmlns:a16="http://schemas.microsoft.com/office/drawing/2014/main" id="{5CA14758-5F4D-D442-8D0F-4B60FF8DCA87}"/>
              </a:ext>
            </a:extLst>
          </p:cNvPr>
          <p:cNvSpPr/>
          <p:nvPr userDrawn="1"/>
        </p:nvSpPr>
        <p:spPr>
          <a:xfrm>
            <a:off x="420129" y="5003585"/>
            <a:ext cx="1120878" cy="507547"/>
          </a:xfrm>
          <a:prstGeom prst="homePlat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solidFill>
                  <a:schemeClr val="bg1"/>
                </a:solidFill>
              </a:rPr>
              <a:t>6</a:t>
            </a:r>
          </a:p>
        </p:txBody>
      </p:sp>
      <p:sp>
        <p:nvSpPr>
          <p:cNvPr id="18" name="Arrow: Pentagon 24">
            <a:extLst>
              <a:ext uri="{FF2B5EF4-FFF2-40B4-BE49-F238E27FC236}">
                <a16:creationId xmlns:a16="http://schemas.microsoft.com/office/drawing/2014/main" id="{1006C866-1F07-B844-A308-9A7C417FF642}"/>
              </a:ext>
            </a:extLst>
          </p:cNvPr>
          <p:cNvSpPr/>
          <p:nvPr userDrawn="1"/>
        </p:nvSpPr>
        <p:spPr>
          <a:xfrm>
            <a:off x="420129" y="4311939"/>
            <a:ext cx="1120878" cy="523875"/>
          </a:xfrm>
          <a:prstGeom prst="homePlat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solidFill>
                  <a:schemeClr val="bg1"/>
                </a:solidFill>
              </a:rPr>
              <a:t>5</a:t>
            </a:r>
          </a:p>
        </p:txBody>
      </p:sp>
      <p:sp>
        <p:nvSpPr>
          <p:cNvPr id="19" name="Text Placeholder 2">
            <a:extLst>
              <a:ext uri="{FF2B5EF4-FFF2-40B4-BE49-F238E27FC236}">
                <a16:creationId xmlns:a16="http://schemas.microsoft.com/office/drawing/2014/main" id="{2384BC8D-F585-7840-9B4A-B5993F5B4993}"/>
              </a:ext>
            </a:extLst>
          </p:cNvPr>
          <p:cNvSpPr>
            <a:spLocks noGrp="1"/>
          </p:cNvSpPr>
          <p:nvPr>
            <p:ph type="body" sz="quarter" idx="20" hasCustomPrompt="1"/>
          </p:nvPr>
        </p:nvSpPr>
        <p:spPr>
          <a:xfrm>
            <a:off x="1672667" y="4311939"/>
            <a:ext cx="6118225" cy="523875"/>
          </a:xfrm>
          <a:prstGeom prst="rect">
            <a:avLst/>
          </a:prstGeom>
        </p:spPr>
        <p:txBody>
          <a:bodyPr anchor="ctr" anchorCtr="0">
            <a:normAutofit/>
          </a:bodyPr>
          <a:lstStyle>
            <a:lvl1pPr marL="0" indent="0" algn="l">
              <a:buNone/>
              <a:defRPr sz="1800">
                <a:solidFill>
                  <a:schemeClr val="tx1"/>
                </a:solidFill>
              </a:defRPr>
            </a:lvl1pPr>
          </a:lstStyle>
          <a:p>
            <a:pPr algn="l"/>
            <a:r>
              <a:rPr lang="en-US" baseline="0" dirty="0">
                <a:solidFill>
                  <a:schemeClr val="tx2"/>
                </a:solidFill>
              </a:rPr>
              <a:t>18pt Century Gothic black</a:t>
            </a:r>
          </a:p>
        </p:txBody>
      </p:sp>
      <p:sp>
        <p:nvSpPr>
          <p:cNvPr id="20" name="Text Placeholder 2">
            <a:extLst>
              <a:ext uri="{FF2B5EF4-FFF2-40B4-BE49-F238E27FC236}">
                <a16:creationId xmlns:a16="http://schemas.microsoft.com/office/drawing/2014/main" id="{438AF675-00AE-0B4C-B363-C6B6191D85F1}"/>
              </a:ext>
            </a:extLst>
          </p:cNvPr>
          <p:cNvSpPr>
            <a:spLocks noGrp="1"/>
          </p:cNvSpPr>
          <p:nvPr>
            <p:ph type="body" sz="quarter" idx="21" hasCustomPrompt="1"/>
          </p:nvPr>
        </p:nvSpPr>
        <p:spPr>
          <a:xfrm>
            <a:off x="1672667" y="5003585"/>
            <a:ext cx="6118225" cy="523875"/>
          </a:xfrm>
          <a:prstGeom prst="rect">
            <a:avLst/>
          </a:prstGeom>
        </p:spPr>
        <p:txBody>
          <a:bodyPr anchor="ctr" anchorCtr="0">
            <a:normAutofit/>
          </a:bodyPr>
          <a:lstStyle>
            <a:lvl1pPr marL="0" indent="0" algn="l">
              <a:buNone/>
              <a:defRPr sz="1800">
                <a:solidFill>
                  <a:schemeClr val="tx1"/>
                </a:solidFill>
              </a:defRPr>
            </a:lvl1pPr>
          </a:lstStyle>
          <a:p>
            <a:pPr algn="l"/>
            <a:r>
              <a:rPr lang="en-US" baseline="0" dirty="0">
                <a:solidFill>
                  <a:schemeClr val="tx2"/>
                </a:solidFill>
              </a:rPr>
              <a:t>18pt Century Gothic black</a:t>
            </a:r>
          </a:p>
        </p:txBody>
      </p:sp>
      <p:sp>
        <p:nvSpPr>
          <p:cNvPr id="21" name="Arrow: Pentagon 23">
            <a:extLst>
              <a:ext uri="{FF2B5EF4-FFF2-40B4-BE49-F238E27FC236}">
                <a16:creationId xmlns:a16="http://schemas.microsoft.com/office/drawing/2014/main" id="{6A7B2D11-98E3-324A-AAD9-396386F70EDB}"/>
              </a:ext>
            </a:extLst>
          </p:cNvPr>
          <p:cNvSpPr/>
          <p:nvPr userDrawn="1"/>
        </p:nvSpPr>
        <p:spPr>
          <a:xfrm>
            <a:off x="420129" y="5678905"/>
            <a:ext cx="1120878" cy="507547"/>
          </a:xfrm>
          <a:prstGeom prst="homePlat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solidFill>
                  <a:schemeClr val="bg1"/>
                </a:solidFill>
              </a:rPr>
              <a:t>7</a:t>
            </a:r>
          </a:p>
        </p:txBody>
      </p:sp>
      <p:sp>
        <p:nvSpPr>
          <p:cNvPr id="22" name="Text Placeholder 2">
            <a:extLst>
              <a:ext uri="{FF2B5EF4-FFF2-40B4-BE49-F238E27FC236}">
                <a16:creationId xmlns:a16="http://schemas.microsoft.com/office/drawing/2014/main" id="{486A303D-81AD-9A43-A8B4-1CA60E8FB23F}"/>
              </a:ext>
            </a:extLst>
          </p:cNvPr>
          <p:cNvSpPr>
            <a:spLocks noGrp="1"/>
          </p:cNvSpPr>
          <p:nvPr>
            <p:ph type="body" sz="quarter" idx="22" hasCustomPrompt="1"/>
          </p:nvPr>
        </p:nvSpPr>
        <p:spPr>
          <a:xfrm>
            <a:off x="1672667" y="5678905"/>
            <a:ext cx="6118225" cy="523875"/>
          </a:xfrm>
          <a:prstGeom prst="rect">
            <a:avLst/>
          </a:prstGeom>
        </p:spPr>
        <p:txBody>
          <a:bodyPr anchor="ctr" anchorCtr="0">
            <a:normAutofit/>
          </a:bodyPr>
          <a:lstStyle>
            <a:lvl1pPr marL="0" indent="0" algn="l">
              <a:buNone/>
              <a:defRPr sz="1800">
                <a:solidFill>
                  <a:schemeClr val="tx1"/>
                </a:solidFill>
              </a:defRPr>
            </a:lvl1pPr>
          </a:lstStyle>
          <a:p>
            <a:pPr algn="l"/>
            <a:r>
              <a:rPr lang="en-US" baseline="0" dirty="0">
                <a:solidFill>
                  <a:schemeClr val="tx2"/>
                </a:solidFill>
              </a:rPr>
              <a:t>18pt Century Gothic black</a:t>
            </a:r>
          </a:p>
        </p:txBody>
      </p:sp>
    </p:spTree>
    <p:extLst>
      <p:ext uri="{BB962C8B-B14F-4D97-AF65-F5344CB8AC3E}">
        <p14:creationId xmlns:p14="http://schemas.microsoft.com/office/powerpoint/2010/main" val="1352235565"/>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xmlns:p14="http://schemas.microsoft.com/office/powerpoint/2010/main">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6_Agenda Shor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5958" y="495300"/>
            <a:ext cx="10627842" cy="777240"/>
          </a:xfrm>
        </p:spPr>
        <p:txBody>
          <a:bodyPr/>
          <a:lstStyle>
            <a:lvl1pPr>
              <a:defRPr/>
            </a:lvl1pPr>
          </a:lstStyle>
          <a:p>
            <a:r>
              <a:rPr lang="en-US" dirty="0"/>
              <a:t>Title 32pt—sentence case</a:t>
            </a:r>
          </a:p>
        </p:txBody>
      </p:sp>
      <p:sp>
        <p:nvSpPr>
          <p:cNvPr id="8" name="Footer Placeholder 7"/>
          <p:cNvSpPr>
            <a:spLocks noGrp="1"/>
          </p:cNvSpPr>
          <p:nvPr>
            <p:ph type="ftr" sz="quarter" idx="10"/>
          </p:nvPr>
        </p:nvSpPr>
        <p:spPr/>
        <p:txBody>
          <a:bodyPr/>
          <a:lstStyle/>
          <a:p>
            <a:endParaRPr lang="en-US" dirty="0"/>
          </a:p>
        </p:txBody>
      </p:sp>
      <p:sp>
        <p:nvSpPr>
          <p:cNvPr id="9" name="Slide Number Placeholder 8"/>
          <p:cNvSpPr>
            <a:spLocks noGrp="1"/>
          </p:cNvSpPr>
          <p:nvPr>
            <p:ph type="sldNum" sz="quarter" idx="11"/>
          </p:nvPr>
        </p:nvSpPr>
        <p:spPr/>
        <p:txBody>
          <a:bodyPr/>
          <a:lstStyle/>
          <a:p>
            <a:fld id="{62F0BB2B-A04D-4CFE-A72F-29B51F99AAF1}" type="slidenum">
              <a:rPr lang="en-US" smtClean="0"/>
              <a:pPr/>
              <a:t>‹#›</a:t>
            </a:fld>
            <a:endParaRPr lang="en-US" dirty="0"/>
          </a:p>
        </p:txBody>
      </p:sp>
      <p:sp>
        <p:nvSpPr>
          <p:cNvPr id="24" name="Arrow: Pentagon 23">
            <a:extLst>
              <a:ext uri="{FF2B5EF4-FFF2-40B4-BE49-F238E27FC236}">
                <a16:creationId xmlns:a16="http://schemas.microsoft.com/office/drawing/2014/main" id="{ECA8A753-4B02-407C-BFD0-F3A29C4358D9}"/>
              </a:ext>
            </a:extLst>
          </p:cNvPr>
          <p:cNvSpPr/>
          <p:nvPr userDrawn="1"/>
        </p:nvSpPr>
        <p:spPr>
          <a:xfrm>
            <a:off x="420129" y="3636621"/>
            <a:ext cx="1120878" cy="507547"/>
          </a:xfrm>
          <a:prstGeom prst="homePlat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bg1"/>
                </a:solidFill>
              </a:rPr>
              <a:t>4</a:t>
            </a:r>
          </a:p>
        </p:txBody>
      </p:sp>
      <p:sp>
        <p:nvSpPr>
          <p:cNvPr id="25" name="Arrow: Pentagon 24">
            <a:extLst>
              <a:ext uri="{FF2B5EF4-FFF2-40B4-BE49-F238E27FC236}">
                <a16:creationId xmlns:a16="http://schemas.microsoft.com/office/drawing/2014/main" id="{9567EC5E-2413-4739-8C8D-B138AFD549CE}"/>
              </a:ext>
            </a:extLst>
          </p:cNvPr>
          <p:cNvSpPr/>
          <p:nvPr userDrawn="1"/>
        </p:nvSpPr>
        <p:spPr>
          <a:xfrm>
            <a:off x="420129" y="2944975"/>
            <a:ext cx="1120878" cy="523875"/>
          </a:xfrm>
          <a:prstGeom prst="homePlat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bg1"/>
                </a:solidFill>
              </a:rPr>
              <a:t>3</a:t>
            </a:r>
          </a:p>
        </p:txBody>
      </p:sp>
      <p:sp>
        <p:nvSpPr>
          <p:cNvPr id="26" name="Arrow: Pentagon 25">
            <a:extLst>
              <a:ext uri="{FF2B5EF4-FFF2-40B4-BE49-F238E27FC236}">
                <a16:creationId xmlns:a16="http://schemas.microsoft.com/office/drawing/2014/main" id="{B59E9B83-60ED-49A0-B505-BE5B4827C970}"/>
              </a:ext>
            </a:extLst>
          </p:cNvPr>
          <p:cNvSpPr/>
          <p:nvPr userDrawn="1"/>
        </p:nvSpPr>
        <p:spPr>
          <a:xfrm>
            <a:off x="420129" y="2243823"/>
            <a:ext cx="1120878" cy="523875"/>
          </a:xfrm>
          <a:prstGeom prst="homePlat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bg1"/>
                </a:solidFill>
              </a:rPr>
              <a:t>2</a:t>
            </a:r>
          </a:p>
        </p:txBody>
      </p:sp>
      <p:sp>
        <p:nvSpPr>
          <p:cNvPr id="27" name="Arrow: Pentagon 26">
            <a:extLst>
              <a:ext uri="{FF2B5EF4-FFF2-40B4-BE49-F238E27FC236}">
                <a16:creationId xmlns:a16="http://schemas.microsoft.com/office/drawing/2014/main" id="{49D916D9-7B72-4187-8EB7-A1B8B09A22D5}"/>
              </a:ext>
            </a:extLst>
          </p:cNvPr>
          <p:cNvSpPr/>
          <p:nvPr userDrawn="1"/>
        </p:nvSpPr>
        <p:spPr>
          <a:xfrm>
            <a:off x="420129" y="1536174"/>
            <a:ext cx="1120878" cy="549383"/>
          </a:xfrm>
          <a:prstGeom prst="homePlat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bg1"/>
                </a:solidFill>
              </a:rPr>
              <a:t>1</a:t>
            </a:r>
          </a:p>
        </p:txBody>
      </p:sp>
      <p:sp>
        <p:nvSpPr>
          <p:cNvPr id="32" name="Text Placeholder 2">
            <a:extLst>
              <a:ext uri="{FF2B5EF4-FFF2-40B4-BE49-F238E27FC236}">
                <a16:creationId xmlns:a16="http://schemas.microsoft.com/office/drawing/2014/main" id="{9D0B6216-7B7A-4346-8D0F-E57EB3648083}"/>
              </a:ext>
            </a:extLst>
          </p:cNvPr>
          <p:cNvSpPr>
            <a:spLocks noGrp="1"/>
          </p:cNvSpPr>
          <p:nvPr>
            <p:ph type="body" sz="quarter" idx="16" hasCustomPrompt="1"/>
          </p:nvPr>
        </p:nvSpPr>
        <p:spPr>
          <a:xfrm>
            <a:off x="1672668" y="1536174"/>
            <a:ext cx="3619000" cy="523875"/>
          </a:xfrm>
          <a:prstGeom prst="rect">
            <a:avLst/>
          </a:prstGeom>
        </p:spPr>
        <p:txBody>
          <a:bodyPr anchor="ctr" anchorCtr="0">
            <a:normAutofit/>
          </a:bodyPr>
          <a:lstStyle>
            <a:lvl1pPr marL="0" indent="0" algn="l">
              <a:buNone/>
              <a:defRPr sz="1600">
                <a:solidFill>
                  <a:schemeClr val="tx1"/>
                </a:solidFill>
              </a:defRPr>
            </a:lvl1pPr>
          </a:lstStyle>
          <a:p>
            <a:pPr algn="l"/>
            <a:r>
              <a:rPr lang="en-US" baseline="0" dirty="0">
                <a:solidFill>
                  <a:schemeClr val="tx2"/>
                </a:solidFill>
              </a:rPr>
              <a:t>16pt Century Gothic black</a:t>
            </a:r>
          </a:p>
        </p:txBody>
      </p:sp>
      <p:sp>
        <p:nvSpPr>
          <p:cNvPr id="33" name="Text Placeholder 2">
            <a:extLst>
              <a:ext uri="{FF2B5EF4-FFF2-40B4-BE49-F238E27FC236}">
                <a16:creationId xmlns:a16="http://schemas.microsoft.com/office/drawing/2014/main" id="{158CDF90-6BEC-4446-A0B4-7DB9E116F438}"/>
              </a:ext>
            </a:extLst>
          </p:cNvPr>
          <p:cNvSpPr>
            <a:spLocks noGrp="1"/>
          </p:cNvSpPr>
          <p:nvPr>
            <p:ph type="body" sz="quarter" idx="17" hasCustomPrompt="1"/>
          </p:nvPr>
        </p:nvSpPr>
        <p:spPr>
          <a:xfrm>
            <a:off x="1672668" y="2243823"/>
            <a:ext cx="3619000" cy="523875"/>
          </a:xfrm>
          <a:prstGeom prst="rect">
            <a:avLst/>
          </a:prstGeom>
        </p:spPr>
        <p:txBody>
          <a:bodyPr anchor="ctr" anchorCtr="0">
            <a:normAutofit/>
          </a:bodyPr>
          <a:lstStyle>
            <a:lvl1pPr marL="0" indent="0" algn="l">
              <a:buNone/>
              <a:defRPr sz="1600">
                <a:solidFill>
                  <a:schemeClr val="tx1"/>
                </a:solidFill>
              </a:defRPr>
            </a:lvl1pPr>
          </a:lstStyle>
          <a:p>
            <a:pPr algn="l"/>
            <a:r>
              <a:rPr lang="en-US" baseline="0" dirty="0">
                <a:solidFill>
                  <a:schemeClr val="tx2"/>
                </a:solidFill>
              </a:rPr>
              <a:t>16pt Century Gothic black</a:t>
            </a:r>
          </a:p>
        </p:txBody>
      </p:sp>
      <p:sp>
        <p:nvSpPr>
          <p:cNvPr id="34" name="Text Placeholder 2">
            <a:extLst>
              <a:ext uri="{FF2B5EF4-FFF2-40B4-BE49-F238E27FC236}">
                <a16:creationId xmlns:a16="http://schemas.microsoft.com/office/drawing/2014/main" id="{CA16CAE1-0994-465C-92B6-5D853E759DD7}"/>
              </a:ext>
            </a:extLst>
          </p:cNvPr>
          <p:cNvSpPr>
            <a:spLocks noGrp="1"/>
          </p:cNvSpPr>
          <p:nvPr>
            <p:ph type="body" sz="quarter" idx="18" hasCustomPrompt="1"/>
          </p:nvPr>
        </p:nvSpPr>
        <p:spPr>
          <a:xfrm>
            <a:off x="1672668" y="2944975"/>
            <a:ext cx="3619000" cy="523875"/>
          </a:xfrm>
          <a:prstGeom prst="rect">
            <a:avLst/>
          </a:prstGeom>
        </p:spPr>
        <p:txBody>
          <a:bodyPr anchor="ctr" anchorCtr="0">
            <a:normAutofit/>
          </a:bodyPr>
          <a:lstStyle>
            <a:lvl1pPr marL="0" indent="0" algn="l">
              <a:buNone/>
              <a:defRPr sz="1600">
                <a:solidFill>
                  <a:schemeClr val="tx1"/>
                </a:solidFill>
              </a:defRPr>
            </a:lvl1pPr>
          </a:lstStyle>
          <a:p>
            <a:pPr algn="l"/>
            <a:r>
              <a:rPr lang="en-US" baseline="0" dirty="0">
                <a:solidFill>
                  <a:schemeClr val="tx2"/>
                </a:solidFill>
              </a:rPr>
              <a:t>16pt Century Gothic black</a:t>
            </a:r>
          </a:p>
        </p:txBody>
      </p:sp>
      <p:sp>
        <p:nvSpPr>
          <p:cNvPr id="35" name="Text Placeholder 2">
            <a:extLst>
              <a:ext uri="{FF2B5EF4-FFF2-40B4-BE49-F238E27FC236}">
                <a16:creationId xmlns:a16="http://schemas.microsoft.com/office/drawing/2014/main" id="{90FEB46F-0493-4894-8766-CBA8BE5B3A5C}"/>
              </a:ext>
            </a:extLst>
          </p:cNvPr>
          <p:cNvSpPr>
            <a:spLocks noGrp="1"/>
          </p:cNvSpPr>
          <p:nvPr>
            <p:ph type="body" sz="quarter" idx="19" hasCustomPrompt="1"/>
          </p:nvPr>
        </p:nvSpPr>
        <p:spPr>
          <a:xfrm>
            <a:off x="1672668" y="3636621"/>
            <a:ext cx="3619000" cy="523875"/>
          </a:xfrm>
          <a:prstGeom prst="rect">
            <a:avLst/>
          </a:prstGeom>
        </p:spPr>
        <p:txBody>
          <a:bodyPr anchor="ctr" anchorCtr="0">
            <a:normAutofit/>
          </a:bodyPr>
          <a:lstStyle>
            <a:lvl1pPr marL="0" indent="0" algn="l">
              <a:buNone/>
              <a:defRPr sz="1600">
                <a:solidFill>
                  <a:schemeClr val="tx1"/>
                </a:solidFill>
              </a:defRPr>
            </a:lvl1pPr>
          </a:lstStyle>
          <a:p>
            <a:pPr algn="l"/>
            <a:r>
              <a:rPr lang="en-US" baseline="0" dirty="0">
                <a:solidFill>
                  <a:schemeClr val="tx2"/>
                </a:solidFill>
              </a:rPr>
              <a:t>16pt Century Gothic black</a:t>
            </a:r>
          </a:p>
        </p:txBody>
      </p:sp>
      <p:sp>
        <p:nvSpPr>
          <p:cNvPr id="17" name="Arrow: Pentagon 23">
            <a:extLst>
              <a:ext uri="{FF2B5EF4-FFF2-40B4-BE49-F238E27FC236}">
                <a16:creationId xmlns:a16="http://schemas.microsoft.com/office/drawing/2014/main" id="{5CA14758-5F4D-D442-8D0F-4B60FF8DCA87}"/>
              </a:ext>
            </a:extLst>
          </p:cNvPr>
          <p:cNvSpPr/>
          <p:nvPr userDrawn="1"/>
        </p:nvSpPr>
        <p:spPr>
          <a:xfrm>
            <a:off x="420129" y="5003585"/>
            <a:ext cx="1120878" cy="507547"/>
          </a:xfrm>
          <a:prstGeom prst="homePlat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bg1"/>
                </a:solidFill>
              </a:rPr>
              <a:t>6</a:t>
            </a:r>
          </a:p>
        </p:txBody>
      </p:sp>
      <p:sp>
        <p:nvSpPr>
          <p:cNvPr id="18" name="Arrow: Pentagon 24">
            <a:extLst>
              <a:ext uri="{FF2B5EF4-FFF2-40B4-BE49-F238E27FC236}">
                <a16:creationId xmlns:a16="http://schemas.microsoft.com/office/drawing/2014/main" id="{1006C866-1F07-B844-A308-9A7C417FF642}"/>
              </a:ext>
            </a:extLst>
          </p:cNvPr>
          <p:cNvSpPr/>
          <p:nvPr userDrawn="1"/>
        </p:nvSpPr>
        <p:spPr>
          <a:xfrm>
            <a:off x="420129" y="4311939"/>
            <a:ext cx="1120878" cy="523875"/>
          </a:xfrm>
          <a:prstGeom prst="homePlat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bg1"/>
                </a:solidFill>
              </a:rPr>
              <a:t>5</a:t>
            </a:r>
          </a:p>
        </p:txBody>
      </p:sp>
      <p:sp>
        <p:nvSpPr>
          <p:cNvPr id="19" name="Text Placeholder 2">
            <a:extLst>
              <a:ext uri="{FF2B5EF4-FFF2-40B4-BE49-F238E27FC236}">
                <a16:creationId xmlns:a16="http://schemas.microsoft.com/office/drawing/2014/main" id="{2384BC8D-F585-7840-9B4A-B5993F5B4993}"/>
              </a:ext>
            </a:extLst>
          </p:cNvPr>
          <p:cNvSpPr>
            <a:spLocks noGrp="1"/>
          </p:cNvSpPr>
          <p:nvPr>
            <p:ph type="body" sz="quarter" idx="20" hasCustomPrompt="1"/>
          </p:nvPr>
        </p:nvSpPr>
        <p:spPr>
          <a:xfrm>
            <a:off x="1672668" y="4311939"/>
            <a:ext cx="3619000" cy="523875"/>
          </a:xfrm>
          <a:prstGeom prst="rect">
            <a:avLst/>
          </a:prstGeom>
        </p:spPr>
        <p:txBody>
          <a:bodyPr anchor="ctr" anchorCtr="0">
            <a:normAutofit/>
          </a:bodyPr>
          <a:lstStyle>
            <a:lvl1pPr marL="0" indent="0" algn="l">
              <a:buNone/>
              <a:defRPr sz="1600">
                <a:solidFill>
                  <a:schemeClr val="tx1"/>
                </a:solidFill>
              </a:defRPr>
            </a:lvl1pPr>
          </a:lstStyle>
          <a:p>
            <a:pPr algn="l"/>
            <a:r>
              <a:rPr lang="en-US" baseline="0" dirty="0">
                <a:solidFill>
                  <a:schemeClr val="tx2"/>
                </a:solidFill>
              </a:rPr>
              <a:t>16pt Century Gothic black</a:t>
            </a:r>
          </a:p>
        </p:txBody>
      </p:sp>
      <p:sp>
        <p:nvSpPr>
          <p:cNvPr id="20" name="Text Placeholder 2">
            <a:extLst>
              <a:ext uri="{FF2B5EF4-FFF2-40B4-BE49-F238E27FC236}">
                <a16:creationId xmlns:a16="http://schemas.microsoft.com/office/drawing/2014/main" id="{438AF675-00AE-0B4C-B363-C6B6191D85F1}"/>
              </a:ext>
            </a:extLst>
          </p:cNvPr>
          <p:cNvSpPr>
            <a:spLocks noGrp="1"/>
          </p:cNvSpPr>
          <p:nvPr>
            <p:ph type="body" sz="quarter" idx="21" hasCustomPrompt="1"/>
          </p:nvPr>
        </p:nvSpPr>
        <p:spPr>
          <a:xfrm>
            <a:off x="1672668" y="5003585"/>
            <a:ext cx="3619000" cy="523875"/>
          </a:xfrm>
          <a:prstGeom prst="rect">
            <a:avLst/>
          </a:prstGeom>
        </p:spPr>
        <p:txBody>
          <a:bodyPr anchor="ctr" anchorCtr="0">
            <a:normAutofit/>
          </a:bodyPr>
          <a:lstStyle>
            <a:lvl1pPr marL="0" indent="0" algn="l">
              <a:buNone/>
              <a:defRPr sz="1600">
                <a:solidFill>
                  <a:schemeClr val="tx1"/>
                </a:solidFill>
              </a:defRPr>
            </a:lvl1pPr>
          </a:lstStyle>
          <a:p>
            <a:pPr algn="l"/>
            <a:r>
              <a:rPr lang="en-US" baseline="0" dirty="0">
                <a:solidFill>
                  <a:schemeClr val="tx2"/>
                </a:solidFill>
              </a:rPr>
              <a:t>16pt Century Gothic black</a:t>
            </a:r>
          </a:p>
        </p:txBody>
      </p:sp>
      <p:sp>
        <p:nvSpPr>
          <p:cNvPr id="21" name="Arrow: Pentagon 23">
            <a:extLst>
              <a:ext uri="{FF2B5EF4-FFF2-40B4-BE49-F238E27FC236}">
                <a16:creationId xmlns:a16="http://schemas.microsoft.com/office/drawing/2014/main" id="{6A7B2D11-98E3-324A-AAD9-396386F70EDB}"/>
              </a:ext>
            </a:extLst>
          </p:cNvPr>
          <p:cNvSpPr/>
          <p:nvPr userDrawn="1"/>
        </p:nvSpPr>
        <p:spPr>
          <a:xfrm>
            <a:off x="420129" y="5678905"/>
            <a:ext cx="1120878" cy="507547"/>
          </a:xfrm>
          <a:prstGeom prst="homePlat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bg1"/>
                </a:solidFill>
              </a:rPr>
              <a:t>7</a:t>
            </a:r>
          </a:p>
        </p:txBody>
      </p:sp>
      <p:sp>
        <p:nvSpPr>
          <p:cNvPr id="22" name="Text Placeholder 2">
            <a:extLst>
              <a:ext uri="{FF2B5EF4-FFF2-40B4-BE49-F238E27FC236}">
                <a16:creationId xmlns:a16="http://schemas.microsoft.com/office/drawing/2014/main" id="{486A303D-81AD-9A43-A8B4-1CA60E8FB23F}"/>
              </a:ext>
            </a:extLst>
          </p:cNvPr>
          <p:cNvSpPr>
            <a:spLocks noGrp="1"/>
          </p:cNvSpPr>
          <p:nvPr>
            <p:ph type="body" sz="quarter" idx="22" hasCustomPrompt="1"/>
          </p:nvPr>
        </p:nvSpPr>
        <p:spPr>
          <a:xfrm>
            <a:off x="1672668" y="5678905"/>
            <a:ext cx="3619000" cy="523875"/>
          </a:xfrm>
          <a:prstGeom prst="rect">
            <a:avLst/>
          </a:prstGeom>
        </p:spPr>
        <p:txBody>
          <a:bodyPr anchor="ctr" anchorCtr="0">
            <a:normAutofit/>
          </a:bodyPr>
          <a:lstStyle>
            <a:lvl1pPr marL="0" indent="0" algn="l">
              <a:buNone/>
              <a:defRPr sz="1600">
                <a:solidFill>
                  <a:schemeClr val="tx1"/>
                </a:solidFill>
              </a:defRPr>
            </a:lvl1pPr>
          </a:lstStyle>
          <a:p>
            <a:pPr algn="l"/>
            <a:r>
              <a:rPr lang="en-US" baseline="0" dirty="0">
                <a:solidFill>
                  <a:schemeClr val="tx2"/>
                </a:solidFill>
              </a:rPr>
              <a:t>16pt Century Gothic black</a:t>
            </a:r>
          </a:p>
        </p:txBody>
      </p:sp>
      <p:sp>
        <p:nvSpPr>
          <p:cNvPr id="23" name="Arrow: Pentagon 23">
            <a:extLst>
              <a:ext uri="{FF2B5EF4-FFF2-40B4-BE49-F238E27FC236}">
                <a16:creationId xmlns:a16="http://schemas.microsoft.com/office/drawing/2014/main" id="{22EC7A61-625E-D84B-BBDE-A79BB24E3BDF}"/>
              </a:ext>
            </a:extLst>
          </p:cNvPr>
          <p:cNvSpPr/>
          <p:nvPr userDrawn="1"/>
        </p:nvSpPr>
        <p:spPr>
          <a:xfrm>
            <a:off x="5737196" y="3636621"/>
            <a:ext cx="1120878" cy="507547"/>
          </a:xfrm>
          <a:prstGeom prst="homePlat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bg1"/>
                </a:solidFill>
              </a:rPr>
              <a:t>4</a:t>
            </a:r>
          </a:p>
        </p:txBody>
      </p:sp>
      <p:sp>
        <p:nvSpPr>
          <p:cNvPr id="28" name="Arrow: Pentagon 24">
            <a:extLst>
              <a:ext uri="{FF2B5EF4-FFF2-40B4-BE49-F238E27FC236}">
                <a16:creationId xmlns:a16="http://schemas.microsoft.com/office/drawing/2014/main" id="{9A004A4A-BCE0-6940-B749-717B3F92A573}"/>
              </a:ext>
            </a:extLst>
          </p:cNvPr>
          <p:cNvSpPr/>
          <p:nvPr userDrawn="1"/>
        </p:nvSpPr>
        <p:spPr>
          <a:xfrm>
            <a:off x="5737196" y="2944975"/>
            <a:ext cx="1120878" cy="523875"/>
          </a:xfrm>
          <a:prstGeom prst="homePlat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bg1"/>
                </a:solidFill>
              </a:rPr>
              <a:t>3</a:t>
            </a:r>
          </a:p>
        </p:txBody>
      </p:sp>
      <p:sp>
        <p:nvSpPr>
          <p:cNvPr id="29" name="Arrow: Pentagon 25">
            <a:extLst>
              <a:ext uri="{FF2B5EF4-FFF2-40B4-BE49-F238E27FC236}">
                <a16:creationId xmlns:a16="http://schemas.microsoft.com/office/drawing/2014/main" id="{70FCFE14-EACD-2642-9FA3-6EFD0FAC5320}"/>
              </a:ext>
            </a:extLst>
          </p:cNvPr>
          <p:cNvSpPr/>
          <p:nvPr userDrawn="1"/>
        </p:nvSpPr>
        <p:spPr>
          <a:xfrm>
            <a:off x="5737196" y="2243823"/>
            <a:ext cx="1120878" cy="523875"/>
          </a:xfrm>
          <a:prstGeom prst="homePlat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bg1"/>
                </a:solidFill>
              </a:rPr>
              <a:t>2</a:t>
            </a:r>
          </a:p>
        </p:txBody>
      </p:sp>
      <p:sp>
        <p:nvSpPr>
          <p:cNvPr id="30" name="Arrow: Pentagon 26">
            <a:extLst>
              <a:ext uri="{FF2B5EF4-FFF2-40B4-BE49-F238E27FC236}">
                <a16:creationId xmlns:a16="http://schemas.microsoft.com/office/drawing/2014/main" id="{C3DEBBCB-5A54-E648-B2FD-9C204067577D}"/>
              </a:ext>
            </a:extLst>
          </p:cNvPr>
          <p:cNvSpPr/>
          <p:nvPr userDrawn="1"/>
        </p:nvSpPr>
        <p:spPr>
          <a:xfrm>
            <a:off x="5737196" y="1536174"/>
            <a:ext cx="1120878" cy="549383"/>
          </a:xfrm>
          <a:prstGeom prst="homePlat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bg1"/>
                </a:solidFill>
              </a:rPr>
              <a:t>1</a:t>
            </a:r>
          </a:p>
        </p:txBody>
      </p:sp>
      <p:sp>
        <p:nvSpPr>
          <p:cNvPr id="31" name="Text Placeholder 2">
            <a:extLst>
              <a:ext uri="{FF2B5EF4-FFF2-40B4-BE49-F238E27FC236}">
                <a16:creationId xmlns:a16="http://schemas.microsoft.com/office/drawing/2014/main" id="{4520F95B-B94D-B542-8295-A13269DFD04F}"/>
              </a:ext>
            </a:extLst>
          </p:cNvPr>
          <p:cNvSpPr>
            <a:spLocks noGrp="1"/>
          </p:cNvSpPr>
          <p:nvPr>
            <p:ph type="body" sz="quarter" idx="23" hasCustomPrompt="1"/>
          </p:nvPr>
        </p:nvSpPr>
        <p:spPr>
          <a:xfrm>
            <a:off x="6989735" y="1536174"/>
            <a:ext cx="3619000" cy="523875"/>
          </a:xfrm>
          <a:prstGeom prst="rect">
            <a:avLst/>
          </a:prstGeom>
        </p:spPr>
        <p:txBody>
          <a:bodyPr anchor="ctr" anchorCtr="0">
            <a:normAutofit/>
          </a:bodyPr>
          <a:lstStyle>
            <a:lvl1pPr marL="0" indent="0" algn="l">
              <a:buNone/>
              <a:defRPr sz="1600">
                <a:solidFill>
                  <a:schemeClr val="tx1"/>
                </a:solidFill>
              </a:defRPr>
            </a:lvl1pPr>
          </a:lstStyle>
          <a:p>
            <a:pPr algn="l"/>
            <a:r>
              <a:rPr lang="en-US" baseline="0" dirty="0">
                <a:solidFill>
                  <a:schemeClr val="tx2"/>
                </a:solidFill>
              </a:rPr>
              <a:t>16pt Century Gothic black</a:t>
            </a:r>
          </a:p>
        </p:txBody>
      </p:sp>
      <p:sp>
        <p:nvSpPr>
          <p:cNvPr id="36" name="Text Placeholder 2">
            <a:extLst>
              <a:ext uri="{FF2B5EF4-FFF2-40B4-BE49-F238E27FC236}">
                <a16:creationId xmlns:a16="http://schemas.microsoft.com/office/drawing/2014/main" id="{EE85EF7A-068A-1248-8A60-EA4C579195D1}"/>
              </a:ext>
            </a:extLst>
          </p:cNvPr>
          <p:cNvSpPr>
            <a:spLocks noGrp="1"/>
          </p:cNvSpPr>
          <p:nvPr>
            <p:ph type="body" sz="quarter" idx="24" hasCustomPrompt="1"/>
          </p:nvPr>
        </p:nvSpPr>
        <p:spPr>
          <a:xfrm>
            <a:off x="6989735" y="2243823"/>
            <a:ext cx="3619000" cy="523875"/>
          </a:xfrm>
          <a:prstGeom prst="rect">
            <a:avLst/>
          </a:prstGeom>
        </p:spPr>
        <p:txBody>
          <a:bodyPr anchor="ctr" anchorCtr="0">
            <a:normAutofit/>
          </a:bodyPr>
          <a:lstStyle>
            <a:lvl1pPr marL="0" indent="0" algn="l">
              <a:buNone/>
              <a:defRPr sz="1600">
                <a:solidFill>
                  <a:schemeClr val="tx1"/>
                </a:solidFill>
              </a:defRPr>
            </a:lvl1pPr>
          </a:lstStyle>
          <a:p>
            <a:pPr algn="l"/>
            <a:r>
              <a:rPr lang="en-US" baseline="0" dirty="0">
                <a:solidFill>
                  <a:schemeClr val="tx2"/>
                </a:solidFill>
              </a:rPr>
              <a:t>16pt Century Gothic black</a:t>
            </a:r>
          </a:p>
        </p:txBody>
      </p:sp>
      <p:sp>
        <p:nvSpPr>
          <p:cNvPr id="37" name="Text Placeholder 2">
            <a:extLst>
              <a:ext uri="{FF2B5EF4-FFF2-40B4-BE49-F238E27FC236}">
                <a16:creationId xmlns:a16="http://schemas.microsoft.com/office/drawing/2014/main" id="{32EB9544-C5D6-8F49-B27A-E6383E2AC57F}"/>
              </a:ext>
            </a:extLst>
          </p:cNvPr>
          <p:cNvSpPr>
            <a:spLocks noGrp="1"/>
          </p:cNvSpPr>
          <p:nvPr>
            <p:ph type="body" sz="quarter" idx="25" hasCustomPrompt="1"/>
          </p:nvPr>
        </p:nvSpPr>
        <p:spPr>
          <a:xfrm>
            <a:off x="6989735" y="2944975"/>
            <a:ext cx="3619000" cy="523875"/>
          </a:xfrm>
          <a:prstGeom prst="rect">
            <a:avLst/>
          </a:prstGeom>
        </p:spPr>
        <p:txBody>
          <a:bodyPr anchor="ctr" anchorCtr="0">
            <a:normAutofit/>
          </a:bodyPr>
          <a:lstStyle>
            <a:lvl1pPr marL="0" indent="0" algn="l">
              <a:buNone/>
              <a:defRPr sz="1600">
                <a:solidFill>
                  <a:schemeClr val="tx1"/>
                </a:solidFill>
              </a:defRPr>
            </a:lvl1pPr>
          </a:lstStyle>
          <a:p>
            <a:pPr algn="l"/>
            <a:r>
              <a:rPr lang="en-US" baseline="0" dirty="0">
                <a:solidFill>
                  <a:schemeClr val="tx2"/>
                </a:solidFill>
              </a:rPr>
              <a:t>16pt Century Gothic black</a:t>
            </a:r>
          </a:p>
        </p:txBody>
      </p:sp>
      <p:sp>
        <p:nvSpPr>
          <p:cNvPr id="38" name="Text Placeholder 2">
            <a:extLst>
              <a:ext uri="{FF2B5EF4-FFF2-40B4-BE49-F238E27FC236}">
                <a16:creationId xmlns:a16="http://schemas.microsoft.com/office/drawing/2014/main" id="{0ECD806A-252F-5341-A77C-159A122ABFB1}"/>
              </a:ext>
            </a:extLst>
          </p:cNvPr>
          <p:cNvSpPr>
            <a:spLocks noGrp="1"/>
          </p:cNvSpPr>
          <p:nvPr>
            <p:ph type="body" sz="quarter" idx="26" hasCustomPrompt="1"/>
          </p:nvPr>
        </p:nvSpPr>
        <p:spPr>
          <a:xfrm>
            <a:off x="6989735" y="3636621"/>
            <a:ext cx="3619000" cy="523875"/>
          </a:xfrm>
          <a:prstGeom prst="rect">
            <a:avLst/>
          </a:prstGeom>
        </p:spPr>
        <p:txBody>
          <a:bodyPr anchor="ctr" anchorCtr="0">
            <a:normAutofit/>
          </a:bodyPr>
          <a:lstStyle>
            <a:lvl1pPr marL="0" indent="0" algn="l">
              <a:buNone/>
              <a:defRPr sz="1600">
                <a:solidFill>
                  <a:schemeClr val="tx1"/>
                </a:solidFill>
              </a:defRPr>
            </a:lvl1pPr>
          </a:lstStyle>
          <a:p>
            <a:pPr algn="l"/>
            <a:r>
              <a:rPr lang="en-US" baseline="0" dirty="0">
                <a:solidFill>
                  <a:schemeClr val="tx2"/>
                </a:solidFill>
              </a:rPr>
              <a:t>16pt Century Gothic black</a:t>
            </a:r>
          </a:p>
        </p:txBody>
      </p:sp>
      <p:sp>
        <p:nvSpPr>
          <p:cNvPr id="39" name="Arrow: Pentagon 23">
            <a:extLst>
              <a:ext uri="{FF2B5EF4-FFF2-40B4-BE49-F238E27FC236}">
                <a16:creationId xmlns:a16="http://schemas.microsoft.com/office/drawing/2014/main" id="{EF483374-C112-9144-8797-6AF07DDF69F7}"/>
              </a:ext>
            </a:extLst>
          </p:cNvPr>
          <p:cNvSpPr/>
          <p:nvPr userDrawn="1"/>
        </p:nvSpPr>
        <p:spPr>
          <a:xfrm>
            <a:off x="5737196" y="5003585"/>
            <a:ext cx="1120878" cy="507547"/>
          </a:xfrm>
          <a:prstGeom prst="homePlat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bg1"/>
                </a:solidFill>
              </a:rPr>
              <a:t>6</a:t>
            </a:r>
          </a:p>
        </p:txBody>
      </p:sp>
      <p:sp>
        <p:nvSpPr>
          <p:cNvPr id="40" name="Arrow: Pentagon 24">
            <a:extLst>
              <a:ext uri="{FF2B5EF4-FFF2-40B4-BE49-F238E27FC236}">
                <a16:creationId xmlns:a16="http://schemas.microsoft.com/office/drawing/2014/main" id="{CF970A19-C0B2-1848-BF93-E7D3D7B75BEB}"/>
              </a:ext>
            </a:extLst>
          </p:cNvPr>
          <p:cNvSpPr/>
          <p:nvPr userDrawn="1"/>
        </p:nvSpPr>
        <p:spPr>
          <a:xfrm>
            <a:off x="5737196" y="4311939"/>
            <a:ext cx="1120878" cy="523875"/>
          </a:xfrm>
          <a:prstGeom prst="homePlat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bg1"/>
                </a:solidFill>
              </a:rPr>
              <a:t>5</a:t>
            </a:r>
          </a:p>
        </p:txBody>
      </p:sp>
      <p:sp>
        <p:nvSpPr>
          <p:cNvPr id="41" name="Text Placeholder 2">
            <a:extLst>
              <a:ext uri="{FF2B5EF4-FFF2-40B4-BE49-F238E27FC236}">
                <a16:creationId xmlns:a16="http://schemas.microsoft.com/office/drawing/2014/main" id="{BCAA33DC-0800-234A-B87A-A1BD33CA5B31}"/>
              </a:ext>
            </a:extLst>
          </p:cNvPr>
          <p:cNvSpPr>
            <a:spLocks noGrp="1"/>
          </p:cNvSpPr>
          <p:nvPr>
            <p:ph type="body" sz="quarter" idx="27" hasCustomPrompt="1"/>
          </p:nvPr>
        </p:nvSpPr>
        <p:spPr>
          <a:xfrm>
            <a:off x="6989735" y="4311939"/>
            <a:ext cx="3619000" cy="523875"/>
          </a:xfrm>
          <a:prstGeom prst="rect">
            <a:avLst/>
          </a:prstGeom>
        </p:spPr>
        <p:txBody>
          <a:bodyPr anchor="ctr" anchorCtr="0">
            <a:normAutofit/>
          </a:bodyPr>
          <a:lstStyle>
            <a:lvl1pPr marL="0" indent="0" algn="l">
              <a:buNone/>
              <a:defRPr sz="1600">
                <a:solidFill>
                  <a:schemeClr val="tx1"/>
                </a:solidFill>
              </a:defRPr>
            </a:lvl1pPr>
          </a:lstStyle>
          <a:p>
            <a:pPr algn="l"/>
            <a:r>
              <a:rPr lang="en-US" baseline="0" dirty="0">
                <a:solidFill>
                  <a:schemeClr val="tx2"/>
                </a:solidFill>
              </a:rPr>
              <a:t>16pt Century Gothic black</a:t>
            </a:r>
          </a:p>
        </p:txBody>
      </p:sp>
      <p:sp>
        <p:nvSpPr>
          <p:cNvPr id="42" name="Text Placeholder 2">
            <a:extLst>
              <a:ext uri="{FF2B5EF4-FFF2-40B4-BE49-F238E27FC236}">
                <a16:creationId xmlns:a16="http://schemas.microsoft.com/office/drawing/2014/main" id="{2AD47BDD-CAA0-0E46-9A7D-EFCC470DF337}"/>
              </a:ext>
            </a:extLst>
          </p:cNvPr>
          <p:cNvSpPr>
            <a:spLocks noGrp="1"/>
          </p:cNvSpPr>
          <p:nvPr>
            <p:ph type="body" sz="quarter" idx="28" hasCustomPrompt="1"/>
          </p:nvPr>
        </p:nvSpPr>
        <p:spPr>
          <a:xfrm>
            <a:off x="6989735" y="5003585"/>
            <a:ext cx="3619000" cy="523875"/>
          </a:xfrm>
          <a:prstGeom prst="rect">
            <a:avLst/>
          </a:prstGeom>
        </p:spPr>
        <p:txBody>
          <a:bodyPr anchor="ctr" anchorCtr="0">
            <a:normAutofit/>
          </a:bodyPr>
          <a:lstStyle>
            <a:lvl1pPr marL="0" indent="0" algn="l">
              <a:buNone/>
              <a:defRPr sz="1600">
                <a:solidFill>
                  <a:schemeClr val="tx1"/>
                </a:solidFill>
              </a:defRPr>
            </a:lvl1pPr>
          </a:lstStyle>
          <a:p>
            <a:pPr algn="l"/>
            <a:r>
              <a:rPr lang="en-US" baseline="0" dirty="0">
                <a:solidFill>
                  <a:schemeClr val="tx2"/>
                </a:solidFill>
              </a:rPr>
              <a:t>16pt Century Gothic black</a:t>
            </a:r>
          </a:p>
        </p:txBody>
      </p:sp>
      <p:sp>
        <p:nvSpPr>
          <p:cNvPr id="43" name="Arrow: Pentagon 23">
            <a:extLst>
              <a:ext uri="{FF2B5EF4-FFF2-40B4-BE49-F238E27FC236}">
                <a16:creationId xmlns:a16="http://schemas.microsoft.com/office/drawing/2014/main" id="{5A099745-CF75-CA43-BF52-98C6014DC1F8}"/>
              </a:ext>
            </a:extLst>
          </p:cNvPr>
          <p:cNvSpPr/>
          <p:nvPr userDrawn="1"/>
        </p:nvSpPr>
        <p:spPr>
          <a:xfrm>
            <a:off x="5737196" y="5678905"/>
            <a:ext cx="1120878" cy="507547"/>
          </a:xfrm>
          <a:prstGeom prst="homePlat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bg1"/>
                </a:solidFill>
              </a:rPr>
              <a:t>7</a:t>
            </a:r>
          </a:p>
        </p:txBody>
      </p:sp>
      <p:sp>
        <p:nvSpPr>
          <p:cNvPr id="44" name="Text Placeholder 2">
            <a:extLst>
              <a:ext uri="{FF2B5EF4-FFF2-40B4-BE49-F238E27FC236}">
                <a16:creationId xmlns:a16="http://schemas.microsoft.com/office/drawing/2014/main" id="{9E78FF12-65AA-B341-BC75-77E649EC6CC3}"/>
              </a:ext>
            </a:extLst>
          </p:cNvPr>
          <p:cNvSpPr>
            <a:spLocks noGrp="1"/>
          </p:cNvSpPr>
          <p:nvPr>
            <p:ph type="body" sz="quarter" idx="29" hasCustomPrompt="1"/>
          </p:nvPr>
        </p:nvSpPr>
        <p:spPr>
          <a:xfrm>
            <a:off x="6989735" y="5678905"/>
            <a:ext cx="3619000" cy="523875"/>
          </a:xfrm>
          <a:prstGeom prst="rect">
            <a:avLst/>
          </a:prstGeom>
        </p:spPr>
        <p:txBody>
          <a:bodyPr anchor="ctr" anchorCtr="0">
            <a:normAutofit/>
          </a:bodyPr>
          <a:lstStyle>
            <a:lvl1pPr marL="0" indent="0" algn="l">
              <a:buNone/>
              <a:defRPr sz="1600">
                <a:solidFill>
                  <a:schemeClr val="tx1"/>
                </a:solidFill>
              </a:defRPr>
            </a:lvl1pPr>
          </a:lstStyle>
          <a:p>
            <a:pPr algn="l"/>
            <a:r>
              <a:rPr lang="en-US" baseline="0" dirty="0">
                <a:solidFill>
                  <a:schemeClr val="tx2"/>
                </a:solidFill>
              </a:rPr>
              <a:t>16pt Century Gothic black</a:t>
            </a:r>
          </a:p>
        </p:txBody>
      </p:sp>
    </p:spTree>
    <p:extLst>
      <p:ext uri="{BB962C8B-B14F-4D97-AF65-F5344CB8AC3E}">
        <p14:creationId xmlns:p14="http://schemas.microsoft.com/office/powerpoint/2010/main" val="1507866566"/>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xmlns:p14="http://schemas.microsoft.com/office/powerpoint/2010/main">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Agenda Short">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9F31A4A1-B170-49DE-B08A-D199F3555BCD}"/>
              </a:ext>
            </a:extLst>
          </p:cNvPr>
          <p:cNvGrpSpPr/>
          <p:nvPr userDrawn="1"/>
        </p:nvGrpSpPr>
        <p:grpSpPr>
          <a:xfrm>
            <a:off x="419100" y="419100"/>
            <a:ext cx="11353800" cy="5524500"/>
            <a:chOff x="419100" y="419100"/>
            <a:chExt cx="11353800" cy="5524500"/>
          </a:xfrm>
        </p:grpSpPr>
        <p:pic>
          <p:nvPicPr>
            <p:cNvPr id="38" name="Picture 37">
              <a:extLst>
                <a:ext uri="{FF2B5EF4-FFF2-40B4-BE49-F238E27FC236}">
                  <a16:creationId xmlns:a16="http://schemas.microsoft.com/office/drawing/2014/main" id="{DF670E41-D710-4DAA-9E1C-B2A05500FF07}"/>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19100" y="428146"/>
              <a:ext cx="11353800" cy="5514975"/>
            </a:xfrm>
            <a:prstGeom prst="rect">
              <a:avLst/>
            </a:prstGeom>
          </p:spPr>
        </p:pic>
        <p:sp>
          <p:nvSpPr>
            <p:cNvPr id="39" name="Rectangle 38">
              <a:extLst>
                <a:ext uri="{FF2B5EF4-FFF2-40B4-BE49-F238E27FC236}">
                  <a16:creationId xmlns:a16="http://schemas.microsoft.com/office/drawing/2014/main" id="{29E5FA83-B64F-4950-A323-7FAC4A20AB15}"/>
                </a:ext>
              </a:extLst>
            </p:cNvPr>
            <p:cNvSpPr/>
            <p:nvPr userDrawn="1"/>
          </p:nvSpPr>
          <p:spPr>
            <a:xfrm>
              <a:off x="419100" y="419100"/>
              <a:ext cx="11353800" cy="5524500"/>
            </a:xfrm>
            <a:prstGeom prst="rect">
              <a:avLst/>
            </a:prstGeom>
            <a:solidFill>
              <a:srgbClr val="E1E3E2">
                <a:alpha val="77000"/>
              </a:srgbClr>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2" name="Title 1"/>
          <p:cNvSpPr>
            <a:spLocks noGrp="1"/>
          </p:cNvSpPr>
          <p:nvPr>
            <p:ph type="title" hasCustomPrompt="1"/>
          </p:nvPr>
        </p:nvSpPr>
        <p:spPr>
          <a:xfrm>
            <a:off x="725958" y="495300"/>
            <a:ext cx="10627842" cy="777240"/>
          </a:xfrm>
        </p:spPr>
        <p:txBody>
          <a:bodyPr/>
          <a:lstStyle>
            <a:lvl1pPr>
              <a:defRPr/>
            </a:lvl1pPr>
          </a:lstStyle>
          <a:p>
            <a:r>
              <a:rPr lang="en-US" dirty="0"/>
              <a:t>Title 32pt—sentence case</a:t>
            </a:r>
          </a:p>
        </p:txBody>
      </p:sp>
      <p:sp>
        <p:nvSpPr>
          <p:cNvPr id="8" name="Footer Placeholder 7"/>
          <p:cNvSpPr>
            <a:spLocks noGrp="1"/>
          </p:cNvSpPr>
          <p:nvPr>
            <p:ph type="ftr" sz="quarter" idx="10"/>
          </p:nvPr>
        </p:nvSpPr>
        <p:spPr/>
        <p:txBody>
          <a:bodyPr/>
          <a:lstStyle/>
          <a:p>
            <a:endParaRPr lang="en-US" dirty="0"/>
          </a:p>
        </p:txBody>
      </p:sp>
      <p:sp>
        <p:nvSpPr>
          <p:cNvPr id="9" name="Slide Number Placeholder 8"/>
          <p:cNvSpPr>
            <a:spLocks noGrp="1"/>
          </p:cNvSpPr>
          <p:nvPr>
            <p:ph type="sldNum" sz="quarter" idx="11"/>
          </p:nvPr>
        </p:nvSpPr>
        <p:spPr/>
        <p:txBody>
          <a:bodyPr/>
          <a:lstStyle/>
          <a:p>
            <a:fld id="{62F0BB2B-A04D-4CFE-A72F-29B51F99AAF1}" type="slidenum">
              <a:rPr lang="en-US" smtClean="0"/>
              <a:pPr/>
              <a:t>‹#›</a:t>
            </a:fld>
            <a:endParaRPr lang="en-US" dirty="0"/>
          </a:p>
        </p:txBody>
      </p:sp>
      <p:sp>
        <p:nvSpPr>
          <p:cNvPr id="17" name="TextBox 16">
            <a:extLst>
              <a:ext uri="{FF2B5EF4-FFF2-40B4-BE49-F238E27FC236}">
                <a16:creationId xmlns:a16="http://schemas.microsoft.com/office/drawing/2014/main" id="{B8DF1694-C4D0-4EA1-8D17-815DD1D15D28}"/>
              </a:ext>
            </a:extLst>
          </p:cNvPr>
          <p:cNvSpPr txBox="1"/>
          <p:nvPr userDrawn="1"/>
        </p:nvSpPr>
        <p:spPr>
          <a:xfrm>
            <a:off x="853805" y="2115079"/>
            <a:ext cx="368618" cy="400110"/>
          </a:xfrm>
          <a:prstGeom prst="rect">
            <a:avLst/>
          </a:prstGeom>
          <a:noFill/>
        </p:spPr>
        <p:txBody>
          <a:bodyPr wrap="square" lIns="0" rtlCol="0" anchor="ctr" anchorCtr="0">
            <a:spAutoFit/>
          </a:bodyPr>
          <a:lstStyle/>
          <a:p>
            <a:pPr algn="l"/>
            <a:r>
              <a:rPr lang="en-US" sz="2000" b="1" dirty="0">
                <a:solidFill>
                  <a:schemeClr val="tx2"/>
                </a:solidFill>
              </a:rPr>
              <a:t>1</a:t>
            </a:r>
          </a:p>
        </p:txBody>
      </p:sp>
      <p:sp>
        <p:nvSpPr>
          <p:cNvPr id="18" name="TextBox 17">
            <a:extLst>
              <a:ext uri="{FF2B5EF4-FFF2-40B4-BE49-F238E27FC236}">
                <a16:creationId xmlns:a16="http://schemas.microsoft.com/office/drawing/2014/main" id="{652AA6F2-324F-48A0-81E3-67812B3E3A89}"/>
              </a:ext>
            </a:extLst>
          </p:cNvPr>
          <p:cNvSpPr txBox="1"/>
          <p:nvPr userDrawn="1"/>
        </p:nvSpPr>
        <p:spPr>
          <a:xfrm>
            <a:off x="853805" y="2931156"/>
            <a:ext cx="368618" cy="400110"/>
          </a:xfrm>
          <a:prstGeom prst="rect">
            <a:avLst/>
          </a:prstGeom>
          <a:noFill/>
        </p:spPr>
        <p:txBody>
          <a:bodyPr wrap="square" lIns="0" rtlCol="0" anchor="ctr" anchorCtr="0">
            <a:spAutoFit/>
          </a:bodyPr>
          <a:lstStyle/>
          <a:p>
            <a:pPr algn="l"/>
            <a:r>
              <a:rPr lang="en-US" sz="2000" b="1" dirty="0">
                <a:solidFill>
                  <a:schemeClr val="tx2"/>
                </a:solidFill>
              </a:rPr>
              <a:t>2</a:t>
            </a:r>
          </a:p>
        </p:txBody>
      </p:sp>
      <p:sp>
        <p:nvSpPr>
          <p:cNvPr id="19" name="TextBox 18">
            <a:extLst>
              <a:ext uri="{FF2B5EF4-FFF2-40B4-BE49-F238E27FC236}">
                <a16:creationId xmlns:a16="http://schemas.microsoft.com/office/drawing/2014/main" id="{3106D60D-E423-49F3-AB81-8745DB4D160B}"/>
              </a:ext>
            </a:extLst>
          </p:cNvPr>
          <p:cNvSpPr txBox="1"/>
          <p:nvPr userDrawn="1"/>
        </p:nvSpPr>
        <p:spPr>
          <a:xfrm>
            <a:off x="853805" y="3750512"/>
            <a:ext cx="368618" cy="400110"/>
          </a:xfrm>
          <a:prstGeom prst="rect">
            <a:avLst/>
          </a:prstGeom>
          <a:noFill/>
        </p:spPr>
        <p:txBody>
          <a:bodyPr wrap="square" lIns="0" rtlCol="0" anchor="ctr" anchorCtr="0">
            <a:spAutoFit/>
          </a:bodyPr>
          <a:lstStyle/>
          <a:p>
            <a:pPr algn="l"/>
            <a:r>
              <a:rPr lang="en-US" sz="2000" b="1" dirty="0">
                <a:solidFill>
                  <a:schemeClr val="tx2"/>
                </a:solidFill>
              </a:rPr>
              <a:t>3</a:t>
            </a:r>
          </a:p>
        </p:txBody>
      </p:sp>
      <p:sp>
        <p:nvSpPr>
          <p:cNvPr id="20" name="TextBox 19">
            <a:extLst>
              <a:ext uri="{FF2B5EF4-FFF2-40B4-BE49-F238E27FC236}">
                <a16:creationId xmlns:a16="http://schemas.microsoft.com/office/drawing/2014/main" id="{651D2EF2-45BE-4E0E-8A62-0A07D7D3AE27}"/>
              </a:ext>
            </a:extLst>
          </p:cNvPr>
          <p:cNvSpPr txBox="1"/>
          <p:nvPr userDrawn="1"/>
        </p:nvSpPr>
        <p:spPr>
          <a:xfrm>
            <a:off x="853805" y="4578062"/>
            <a:ext cx="368618" cy="400110"/>
          </a:xfrm>
          <a:prstGeom prst="rect">
            <a:avLst/>
          </a:prstGeom>
          <a:noFill/>
        </p:spPr>
        <p:txBody>
          <a:bodyPr wrap="square" lIns="0" rtlCol="0" anchor="ctr" anchorCtr="0">
            <a:spAutoFit/>
          </a:bodyPr>
          <a:lstStyle/>
          <a:p>
            <a:pPr algn="l"/>
            <a:r>
              <a:rPr lang="en-US" sz="2000" b="1" dirty="0">
                <a:solidFill>
                  <a:schemeClr val="tx2"/>
                </a:solidFill>
              </a:rPr>
              <a:t>4</a:t>
            </a:r>
          </a:p>
        </p:txBody>
      </p:sp>
      <p:sp>
        <p:nvSpPr>
          <p:cNvPr id="21" name="Text Placeholder 2">
            <a:extLst>
              <a:ext uri="{FF2B5EF4-FFF2-40B4-BE49-F238E27FC236}">
                <a16:creationId xmlns:a16="http://schemas.microsoft.com/office/drawing/2014/main" id="{D8278226-FBFD-49D1-85DB-C70C84E38B80}"/>
              </a:ext>
            </a:extLst>
          </p:cNvPr>
          <p:cNvSpPr>
            <a:spLocks noGrp="1"/>
          </p:cNvSpPr>
          <p:nvPr>
            <p:ph type="body" sz="quarter" idx="12" hasCustomPrompt="1"/>
          </p:nvPr>
        </p:nvSpPr>
        <p:spPr>
          <a:xfrm>
            <a:off x="1222423" y="2059405"/>
            <a:ext cx="6118225" cy="523875"/>
          </a:xfrm>
          <a:prstGeom prst="rect">
            <a:avLst/>
          </a:prstGeom>
        </p:spPr>
        <p:txBody>
          <a:bodyPr anchor="ctr" anchorCtr="0">
            <a:normAutofit/>
          </a:bodyPr>
          <a:lstStyle>
            <a:lvl1pPr marL="0" indent="0" algn="l">
              <a:buNone/>
              <a:defRPr sz="1800">
                <a:solidFill>
                  <a:schemeClr val="tx2"/>
                </a:solidFill>
              </a:defRPr>
            </a:lvl1pPr>
          </a:lstStyle>
          <a:p>
            <a:pPr algn="l"/>
            <a:r>
              <a:rPr lang="en-US" baseline="0" dirty="0">
                <a:solidFill>
                  <a:schemeClr val="tx2"/>
                </a:solidFill>
              </a:rPr>
              <a:t>20pt Century Gothic blue</a:t>
            </a:r>
          </a:p>
        </p:txBody>
      </p:sp>
      <p:sp>
        <p:nvSpPr>
          <p:cNvPr id="22" name="Text Placeholder 2">
            <a:extLst>
              <a:ext uri="{FF2B5EF4-FFF2-40B4-BE49-F238E27FC236}">
                <a16:creationId xmlns:a16="http://schemas.microsoft.com/office/drawing/2014/main" id="{DD1DBE64-5BA3-4EEF-AC64-367E4C14692E}"/>
              </a:ext>
            </a:extLst>
          </p:cNvPr>
          <p:cNvSpPr>
            <a:spLocks noGrp="1"/>
          </p:cNvSpPr>
          <p:nvPr>
            <p:ph type="body" sz="quarter" idx="13" hasCustomPrompt="1"/>
          </p:nvPr>
        </p:nvSpPr>
        <p:spPr>
          <a:xfrm>
            <a:off x="1222423" y="2887369"/>
            <a:ext cx="6118225" cy="523875"/>
          </a:xfrm>
          <a:prstGeom prst="rect">
            <a:avLst/>
          </a:prstGeom>
        </p:spPr>
        <p:txBody>
          <a:bodyPr anchor="ctr" anchorCtr="0">
            <a:normAutofit/>
          </a:bodyPr>
          <a:lstStyle>
            <a:lvl1pPr marL="0" indent="0" algn="l">
              <a:buNone/>
              <a:defRPr sz="1800">
                <a:solidFill>
                  <a:schemeClr val="tx2"/>
                </a:solidFill>
              </a:defRPr>
            </a:lvl1pPr>
          </a:lstStyle>
          <a:p>
            <a:pPr algn="l"/>
            <a:r>
              <a:rPr lang="en-US" baseline="0" dirty="0">
                <a:solidFill>
                  <a:schemeClr val="tx2"/>
                </a:solidFill>
              </a:rPr>
              <a:t>20pt Century Gothic blue</a:t>
            </a:r>
          </a:p>
        </p:txBody>
      </p:sp>
      <p:sp>
        <p:nvSpPr>
          <p:cNvPr id="23" name="Text Placeholder 2">
            <a:extLst>
              <a:ext uri="{FF2B5EF4-FFF2-40B4-BE49-F238E27FC236}">
                <a16:creationId xmlns:a16="http://schemas.microsoft.com/office/drawing/2014/main" id="{3825B49D-218F-400D-B223-A03183C4876B}"/>
              </a:ext>
            </a:extLst>
          </p:cNvPr>
          <p:cNvSpPr>
            <a:spLocks noGrp="1"/>
          </p:cNvSpPr>
          <p:nvPr>
            <p:ph type="body" sz="quarter" idx="14" hasCustomPrompt="1"/>
          </p:nvPr>
        </p:nvSpPr>
        <p:spPr>
          <a:xfrm>
            <a:off x="1222423" y="3701857"/>
            <a:ext cx="6118225" cy="523875"/>
          </a:xfrm>
          <a:prstGeom prst="rect">
            <a:avLst/>
          </a:prstGeom>
        </p:spPr>
        <p:txBody>
          <a:bodyPr anchor="ctr" anchorCtr="0">
            <a:normAutofit/>
          </a:bodyPr>
          <a:lstStyle>
            <a:lvl1pPr marL="0" indent="0" algn="l">
              <a:buNone/>
              <a:defRPr sz="1800">
                <a:solidFill>
                  <a:schemeClr val="tx2"/>
                </a:solidFill>
              </a:defRPr>
            </a:lvl1pPr>
          </a:lstStyle>
          <a:p>
            <a:pPr algn="l"/>
            <a:r>
              <a:rPr lang="en-US" baseline="0" dirty="0">
                <a:solidFill>
                  <a:schemeClr val="tx2"/>
                </a:solidFill>
              </a:rPr>
              <a:t>20pt Century Gothic blue</a:t>
            </a:r>
          </a:p>
        </p:txBody>
      </p:sp>
      <p:sp>
        <p:nvSpPr>
          <p:cNvPr id="36" name="Text Placeholder 2">
            <a:extLst>
              <a:ext uri="{FF2B5EF4-FFF2-40B4-BE49-F238E27FC236}">
                <a16:creationId xmlns:a16="http://schemas.microsoft.com/office/drawing/2014/main" id="{555D42CA-B70E-47EA-9198-70DBF2DD11FA}"/>
              </a:ext>
            </a:extLst>
          </p:cNvPr>
          <p:cNvSpPr>
            <a:spLocks noGrp="1"/>
          </p:cNvSpPr>
          <p:nvPr>
            <p:ph type="body" sz="quarter" idx="15" hasCustomPrompt="1"/>
          </p:nvPr>
        </p:nvSpPr>
        <p:spPr>
          <a:xfrm>
            <a:off x="1222423" y="4519219"/>
            <a:ext cx="6118225" cy="523875"/>
          </a:xfrm>
          <a:prstGeom prst="rect">
            <a:avLst/>
          </a:prstGeom>
        </p:spPr>
        <p:txBody>
          <a:bodyPr anchor="ctr" anchorCtr="0">
            <a:normAutofit/>
          </a:bodyPr>
          <a:lstStyle>
            <a:lvl1pPr marL="0" indent="0" algn="l">
              <a:buNone/>
              <a:defRPr sz="1800">
                <a:solidFill>
                  <a:schemeClr val="tx2"/>
                </a:solidFill>
              </a:defRPr>
            </a:lvl1pPr>
          </a:lstStyle>
          <a:p>
            <a:pPr algn="l"/>
            <a:r>
              <a:rPr lang="en-US" baseline="0" dirty="0">
                <a:solidFill>
                  <a:schemeClr val="tx2"/>
                </a:solidFill>
              </a:rPr>
              <a:t>20pt Century Gothic blue</a:t>
            </a:r>
          </a:p>
        </p:txBody>
      </p:sp>
    </p:spTree>
    <p:extLst>
      <p:ext uri="{BB962C8B-B14F-4D97-AF65-F5344CB8AC3E}">
        <p14:creationId xmlns:p14="http://schemas.microsoft.com/office/powerpoint/2010/main" val="130739557"/>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xmlns:p14="http://schemas.microsoft.com/office/powerpoint/2010/main">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Transition slide ">
    <p:bg>
      <p:bgPr>
        <a:solidFill>
          <a:schemeClr val="bg1"/>
        </a:solidFill>
        <a:effectLst/>
      </p:bgPr>
    </p:bg>
    <p:spTree>
      <p:nvGrpSpPr>
        <p:cNvPr id="1" name=""/>
        <p:cNvGrpSpPr/>
        <p:nvPr/>
      </p:nvGrpSpPr>
      <p:grpSpPr>
        <a:xfrm>
          <a:off x="0" y="0"/>
          <a:ext cx="0" cy="0"/>
          <a:chOff x="0" y="0"/>
          <a:chExt cx="0" cy="0"/>
        </a:xfrm>
      </p:grpSpPr>
      <p:sp>
        <p:nvSpPr>
          <p:cNvPr id="12" name="Title 1"/>
          <p:cNvSpPr>
            <a:spLocks noGrp="1"/>
          </p:cNvSpPr>
          <p:nvPr>
            <p:ph type="ctrTitle" hasCustomPrompt="1"/>
          </p:nvPr>
        </p:nvSpPr>
        <p:spPr>
          <a:xfrm>
            <a:off x="1038907" y="3924399"/>
            <a:ext cx="8916511" cy="1225695"/>
          </a:xfrm>
          <a:prstGeom prst="rect">
            <a:avLst/>
          </a:prstGeom>
        </p:spPr>
        <p:txBody>
          <a:bodyPr anchor="b" anchorCtr="0">
            <a:noAutofit/>
          </a:bodyPr>
          <a:lstStyle>
            <a:lvl1pPr algn="l">
              <a:defRPr sz="4000" baseline="0">
                <a:solidFill>
                  <a:schemeClr val="tx2"/>
                </a:solidFill>
              </a:defRPr>
            </a:lvl1pPr>
          </a:lstStyle>
          <a:p>
            <a:r>
              <a:rPr lang="en-US" dirty="0"/>
              <a:t>Transition slide</a:t>
            </a:r>
            <a:br>
              <a:rPr lang="en-US" dirty="0"/>
            </a:br>
            <a:r>
              <a:rPr lang="en-US" dirty="0"/>
              <a:t>title goes here</a:t>
            </a:r>
          </a:p>
        </p:txBody>
      </p:sp>
      <p:cxnSp>
        <p:nvCxnSpPr>
          <p:cNvPr id="14" name="Straight Connector 13"/>
          <p:cNvCxnSpPr/>
          <p:nvPr/>
        </p:nvCxnSpPr>
        <p:spPr>
          <a:xfrm>
            <a:off x="1051593" y="5228719"/>
            <a:ext cx="9592121" cy="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a:off x="1051593" y="5228719"/>
            <a:ext cx="9592121" cy="0"/>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userDrawn="1"/>
        </p:nvCxnSpPr>
        <p:spPr>
          <a:xfrm>
            <a:off x="1051593" y="5228719"/>
            <a:ext cx="9592121" cy="0"/>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pic>
        <p:nvPicPr>
          <p:cNvPr id="7" name="Picture 6" descr="ShieldFlat.png">
            <a:extLst>
              <a:ext uri="{FF2B5EF4-FFF2-40B4-BE49-F238E27FC236}">
                <a16:creationId xmlns:a16="http://schemas.microsoft.com/office/drawing/2014/main" id="{A912019D-CB20-4064-A139-B1464F41BA3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729097" y="4495799"/>
            <a:ext cx="620024" cy="765696"/>
          </a:xfrm>
          <a:prstGeom prst="rect">
            <a:avLst/>
          </a:prstGeom>
        </p:spPr>
      </p:pic>
    </p:spTree>
    <p:extLst>
      <p:ext uri="{BB962C8B-B14F-4D97-AF65-F5344CB8AC3E}">
        <p14:creationId xmlns:p14="http://schemas.microsoft.com/office/powerpoint/2010/main" val="3776811249"/>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xmlns:p14="http://schemas.microsoft.com/office/powerpoint/2010/mai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21_Title Slide">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839D568-EFC3-4D4D-AEDD-6E5CE86CEE20}"/>
              </a:ext>
            </a:extLst>
          </p:cNvPr>
          <p:cNvPicPr>
            <a:picLocks noChangeAspect="1"/>
          </p:cNvPicPr>
          <p:nvPr userDrawn="1"/>
        </p:nvPicPr>
        <p:blipFill rotWithShape="1">
          <a:blip r:embed="rId2" cstate="screen">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rcRect/>
          <a:stretch/>
        </p:blipFill>
        <p:spPr>
          <a:xfrm>
            <a:off x="433137" y="433137"/>
            <a:ext cx="11325725" cy="5502442"/>
          </a:xfrm>
          <a:prstGeom prst="rect">
            <a:avLst/>
          </a:prstGeom>
        </p:spPr>
      </p:pic>
      <p:sp>
        <p:nvSpPr>
          <p:cNvPr id="2" name="Title 1"/>
          <p:cNvSpPr>
            <a:spLocks noGrp="1"/>
          </p:cNvSpPr>
          <p:nvPr userDrawn="1">
            <p:ph type="ctrTitle" hasCustomPrompt="1"/>
          </p:nvPr>
        </p:nvSpPr>
        <p:spPr>
          <a:xfrm>
            <a:off x="1068185" y="2103158"/>
            <a:ext cx="5406693" cy="1470025"/>
          </a:xfrm>
        </p:spPr>
        <p:txBody>
          <a:bodyPr anchor="b" anchorCtr="0">
            <a:noAutofit/>
          </a:bodyPr>
          <a:lstStyle>
            <a:lvl1pPr marL="0" algn="l" defTabSz="457200" rtl="0" eaLnBrk="1" latinLnBrk="0" hangingPunct="1">
              <a:spcBef>
                <a:spcPct val="0"/>
              </a:spcBef>
              <a:buNone/>
              <a:defRPr lang="en-US" sz="3200" b="0" kern="1200" dirty="0">
                <a:solidFill>
                  <a:schemeClr val="tx1">
                    <a:lumMod val="75000"/>
                    <a:lumOff val="25000"/>
                  </a:schemeClr>
                </a:solidFill>
                <a:latin typeface="Century Gothic"/>
                <a:ea typeface="+mj-ea"/>
                <a:cs typeface="Century Gothic"/>
              </a:defRPr>
            </a:lvl1pPr>
          </a:lstStyle>
          <a:p>
            <a:r>
              <a:rPr lang="en-US" dirty="0"/>
              <a:t>Title—</a:t>
            </a:r>
            <a:br>
              <a:rPr lang="en-US" dirty="0"/>
            </a:br>
            <a:r>
              <a:rPr lang="en-US" dirty="0"/>
              <a:t>Century Gothic, 32pt</a:t>
            </a:r>
          </a:p>
        </p:txBody>
      </p:sp>
      <p:sp>
        <p:nvSpPr>
          <p:cNvPr id="3" name="Subtitle 2"/>
          <p:cNvSpPr>
            <a:spLocks noGrp="1"/>
          </p:cNvSpPr>
          <p:nvPr userDrawn="1">
            <p:ph type="subTitle" idx="1" hasCustomPrompt="1"/>
          </p:nvPr>
        </p:nvSpPr>
        <p:spPr>
          <a:xfrm>
            <a:off x="1068185" y="3636700"/>
            <a:ext cx="5406693" cy="414195"/>
          </a:xfrm>
        </p:spPr>
        <p:txBody>
          <a:bodyPr vert="horz" lIns="91440" tIns="45720" rIns="91440" bIns="45720" rtlCol="0" anchor="t" anchorCtr="0">
            <a:noAutofit/>
          </a:bodyPr>
          <a:lstStyle>
            <a:lvl1pPr>
              <a:defRPr lang="en-US" sz="2000" kern="1200" baseline="0" dirty="0">
                <a:solidFill>
                  <a:schemeClr val="tx1">
                    <a:lumMod val="75000"/>
                    <a:lumOff val="25000"/>
                  </a:schemeClr>
                </a:solidFill>
                <a:latin typeface="Century Gothic"/>
                <a:ea typeface="+mn-ea"/>
                <a:cs typeface="Century Gothic"/>
              </a:defRPr>
            </a:lvl1pPr>
          </a:lstStyle>
          <a:p>
            <a:pPr marL="0" lvl="0" indent="0" algn="l" defTabSz="457200" rtl="0" eaLnBrk="1" latinLnBrk="0" hangingPunct="1">
              <a:spcBef>
                <a:spcPts val="300"/>
              </a:spcBef>
              <a:spcAft>
                <a:spcPts val="300"/>
              </a:spcAft>
              <a:buClr>
                <a:schemeClr val="tx2"/>
              </a:buClr>
              <a:buFont typeface="Arial"/>
              <a:buNone/>
            </a:pPr>
            <a:r>
              <a:rPr lang="en-US" dirty="0"/>
              <a:t>Subtitle— Century Gothic, 20pt</a:t>
            </a:r>
          </a:p>
        </p:txBody>
      </p:sp>
      <p:pic>
        <p:nvPicPr>
          <p:cNvPr id="7" name="Picture 6">
            <a:extLst>
              <a:ext uri="{FF2B5EF4-FFF2-40B4-BE49-F238E27FC236}">
                <a16:creationId xmlns:a16="http://schemas.microsoft.com/office/drawing/2014/main" id="{5C79F535-7BFB-4996-BF92-2F6739905C15}"/>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1" y="-196645"/>
            <a:ext cx="1907932" cy="3179886"/>
          </a:xfrm>
          <a:prstGeom prst="rect">
            <a:avLst/>
          </a:prstGeom>
        </p:spPr>
      </p:pic>
      <p:pic>
        <p:nvPicPr>
          <p:cNvPr id="12" name="Picture 11" descr="A close up of a sign&#10;&#10;Description generated with very high confidence">
            <a:extLst>
              <a:ext uri="{FF2B5EF4-FFF2-40B4-BE49-F238E27FC236}">
                <a16:creationId xmlns:a16="http://schemas.microsoft.com/office/drawing/2014/main" id="{749549BD-E844-4694-80D0-F5067BE628A2}"/>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10794900" y="6068012"/>
            <a:ext cx="1241686" cy="474511"/>
          </a:xfrm>
          <a:prstGeom prst="rect">
            <a:avLst/>
          </a:prstGeom>
        </p:spPr>
      </p:pic>
      <p:cxnSp>
        <p:nvCxnSpPr>
          <p:cNvPr id="16" name="Straight Connector 15">
            <a:extLst>
              <a:ext uri="{FF2B5EF4-FFF2-40B4-BE49-F238E27FC236}">
                <a16:creationId xmlns:a16="http://schemas.microsoft.com/office/drawing/2014/main" id="{7D8F6A09-29A5-4151-8EB7-AF6B33E4BC6A}"/>
              </a:ext>
            </a:extLst>
          </p:cNvPr>
          <p:cNvCxnSpPr>
            <a:cxnSpLocks/>
          </p:cNvCxnSpPr>
          <p:nvPr userDrawn="1"/>
        </p:nvCxnSpPr>
        <p:spPr>
          <a:xfrm>
            <a:off x="1127768" y="3577014"/>
            <a:ext cx="4156501" cy="0"/>
          </a:xfrm>
          <a:prstGeom prst="line">
            <a:avLst/>
          </a:prstGeom>
          <a:ln w="28575">
            <a:solidFill>
              <a:schemeClr val="bg1">
                <a:alpha val="34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00026112"/>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xmlns:p14="http://schemas.microsoft.com/office/powerpoint/2010/main">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1_Transition slide_image ">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419096" y="431482"/>
            <a:ext cx="11353799" cy="5514974"/>
          </a:xfrm>
          <a:prstGeom prst="rect">
            <a:avLst/>
          </a:prstGeom>
        </p:spPr>
      </p:pic>
      <p:sp>
        <p:nvSpPr>
          <p:cNvPr id="12" name="Title 1"/>
          <p:cNvSpPr>
            <a:spLocks noGrp="1"/>
          </p:cNvSpPr>
          <p:nvPr>
            <p:ph type="ctrTitle" hasCustomPrompt="1"/>
          </p:nvPr>
        </p:nvSpPr>
        <p:spPr>
          <a:xfrm>
            <a:off x="1038907" y="3924399"/>
            <a:ext cx="8916511" cy="1225695"/>
          </a:xfrm>
          <a:prstGeom prst="rect">
            <a:avLst/>
          </a:prstGeom>
        </p:spPr>
        <p:txBody>
          <a:bodyPr anchor="b" anchorCtr="0">
            <a:noAutofit/>
          </a:bodyPr>
          <a:lstStyle>
            <a:lvl1pPr algn="l">
              <a:defRPr sz="4000" baseline="0">
                <a:solidFill>
                  <a:schemeClr val="tx2"/>
                </a:solidFill>
              </a:defRPr>
            </a:lvl1pPr>
          </a:lstStyle>
          <a:p>
            <a:r>
              <a:rPr lang="en-US" dirty="0"/>
              <a:t>Transition slide</a:t>
            </a:r>
            <a:br>
              <a:rPr lang="en-US" dirty="0"/>
            </a:br>
            <a:r>
              <a:rPr lang="en-US" dirty="0"/>
              <a:t>title goes here</a:t>
            </a:r>
          </a:p>
        </p:txBody>
      </p:sp>
      <p:cxnSp>
        <p:nvCxnSpPr>
          <p:cNvPr id="14" name="Straight Connector 13"/>
          <p:cNvCxnSpPr/>
          <p:nvPr/>
        </p:nvCxnSpPr>
        <p:spPr>
          <a:xfrm>
            <a:off x="1051593" y="5228719"/>
            <a:ext cx="9592121" cy="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a:off x="1051593" y="5228719"/>
            <a:ext cx="9592121" cy="0"/>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userDrawn="1"/>
        </p:nvCxnSpPr>
        <p:spPr>
          <a:xfrm>
            <a:off x="1051593" y="5228719"/>
            <a:ext cx="9592121" cy="0"/>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pic>
        <p:nvPicPr>
          <p:cNvPr id="13" name="Picture 12">
            <a:extLst>
              <a:ext uri="{FF2B5EF4-FFF2-40B4-BE49-F238E27FC236}">
                <a16:creationId xmlns:a16="http://schemas.microsoft.com/office/drawing/2014/main" id="{C036BFEF-DE25-4CB6-A492-86BE7C038FC5}"/>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 y="-196645"/>
            <a:ext cx="1907932" cy="3179886"/>
          </a:xfrm>
          <a:prstGeom prst="rect">
            <a:avLst/>
          </a:prstGeom>
        </p:spPr>
      </p:pic>
      <p:pic>
        <p:nvPicPr>
          <p:cNvPr id="18" name="Picture 17" descr="ShieldFlat.png">
            <a:extLst>
              <a:ext uri="{FF2B5EF4-FFF2-40B4-BE49-F238E27FC236}">
                <a16:creationId xmlns:a16="http://schemas.microsoft.com/office/drawing/2014/main" id="{A912019D-CB20-4064-A139-B1464F41BA39}"/>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729097" y="4495799"/>
            <a:ext cx="620024" cy="765696"/>
          </a:xfrm>
          <a:prstGeom prst="rect">
            <a:avLst/>
          </a:prstGeom>
        </p:spPr>
      </p:pic>
    </p:spTree>
    <p:extLst>
      <p:ext uri="{BB962C8B-B14F-4D97-AF65-F5344CB8AC3E}">
        <p14:creationId xmlns:p14="http://schemas.microsoft.com/office/powerpoint/2010/main" val="950762879"/>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xmlns:p14="http://schemas.microsoft.com/office/powerpoint/2010/main">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Transition slide_image_B ">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419096" y="431482"/>
            <a:ext cx="11353799" cy="5514974"/>
          </a:xfrm>
          <a:prstGeom prst="rect">
            <a:avLst/>
          </a:prstGeom>
        </p:spPr>
      </p:pic>
      <p:sp>
        <p:nvSpPr>
          <p:cNvPr id="12" name="Title 1"/>
          <p:cNvSpPr>
            <a:spLocks noGrp="1"/>
          </p:cNvSpPr>
          <p:nvPr>
            <p:ph type="ctrTitle" hasCustomPrompt="1"/>
          </p:nvPr>
        </p:nvSpPr>
        <p:spPr>
          <a:xfrm>
            <a:off x="894529" y="1036820"/>
            <a:ext cx="4808440" cy="1225695"/>
          </a:xfrm>
          <a:prstGeom prst="rect">
            <a:avLst/>
          </a:prstGeom>
        </p:spPr>
        <p:txBody>
          <a:bodyPr anchor="t" anchorCtr="0">
            <a:noAutofit/>
          </a:bodyPr>
          <a:lstStyle>
            <a:lvl1pPr algn="l">
              <a:defRPr sz="4000" baseline="0">
                <a:solidFill>
                  <a:schemeClr val="tx2"/>
                </a:solidFill>
              </a:defRPr>
            </a:lvl1pPr>
          </a:lstStyle>
          <a:p>
            <a:r>
              <a:rPr lang="en-US" dirty="0"/>
              <a:t>Transition slide</a:t>
            </a:r>
            <a:br>
              <a:rPr lang="en-US" dirty="0"/>
            </a:br>
            <a:r>
              <a:rPr lang="en-US" dirty="0"/>
              <a:t>title goes here</a:t>
            </a:r>
          </a:p>
        </p:txBody>
      </p:sp>
      <p:pic>
        <p:nvPicPr>
          <p:cNvPr id="18" name="Picture 17" descr="ShieldFlat.png">
            <a:extLst>
              <a:ext uri="{FF2B5EF4-FFF2-40B4-BE49-F238E27FC236}">
                <a16:creationId xmlns:a16="http://schemas.microsoft.com/office/drawing/2014/main" id="{A912019D-CB20-4064-A139-B1464F41BA3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378963" y="6133591"/>
            <a:ext cx="393932" cy="486485"/>
          </a:xfrm>
          <a:prstGeom prst="rect">
            <a:avLst/>
          </a:prstGeom>
        </p:spPr>
      </p:pic>
    </p:spTree>
    <p:extLst>
      <p:ext uri="{BB962C8B-B14F-4D97-AF65-F5344CB8AC3E}">
        <p14:creationId xmlns:p14="http://schemas.microsoft.com/office/powerpoint/2010/main" val="3061156545"/>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xmlns:p14="http://schemas.microsoft.com/office/powerpoint/2010/main">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8_Transition slide_image ">
    <p:bg>
      <p:bgPr>
        <a:solidFill>
          <a:schemeClr val="bg1"/>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8824B1F1-EDB2-4326-B7BF-15735D102BE5}"/>
              </a:ext>
            </a:extLst>
          </p:cNvPr>
          <p:cNvGrpSpPr/>
          <p:nvPr userDrawn="1"/>
        </p:nvGrpSpPr>
        <p:grpSpPr>
          <a:xfrm>
            <a:off x="419100" y="419100"/>
            <a:ext cx="11353800" cy="5538568"/>
            <a:chOff x="419100" y="419100"/>
            <a:chExt cx="11353800" cy="5538568"/>
          </a:xfrm>
        </p:grpSpPr>
        <p:pic>
          <p:nvPicPr>
            <p:cNvPr id="15" name="Picture 14">
              <a:extLst>
                <a:ext uri="{FF2B5EF4-FFF2-40B4-BE49-F238E27FC236}">
                  <a16:creationId xmlns:a16="http://schemas.microsoft.com/office/drawing/2014/main" id="{784F1332-7362-487B-8559-D246602EFAC2}"/>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19100" y="430896"/>
              <a:ext cx="11353800" cy="5514975"/>
            </a:xfrm>
            <a:prstGeom prst="rect">
              <a:avLst/>
            </a:prstGeom>
          </p:spPr>
        </p:pic>
        <p:sp>
          <p:nvSpPr>
            <p:cNvPr id="17" name="Rectangle 16">
              <a:extLst>
                <a:ext uri="{FF2B5EF4-FFF2-40B4-BE49-F238E27FC236}">
                  <a16:creationId xmlns:a16="http://schemas.microsoft.com/office/drawing/2014/main" id="{22AE983E-FFA2-497A-88FF-E36130812F9A}"/>
                </a:ext>
              </a:extLst>
            </p:cNvPr>
            <p:cNvSpPr/>
            <p:nvPr userDrawn="1"/>
          </p:nvSpPr>
          <p:spPr>
            <a:xfrm>
              <a:off x="419100" y="419100"/>
              <a:ext cx="11353799" cy="5538568"/>
            </a:xfrm>
            <a:prstGeom prst="rect">
              <a:avLst/>
            </a:prstGeom>
            <a:solidFill>
              <a:srgbClr val="E1E3E2">
                <a:alpha val="72000"/>
              </a:srgbClr>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12" name="Title 1"/>
          <p:cNvSpPr>
            <a:spLocks noGrp="1"/>
          </p:cNvSpPr>
          <p:nvPr>
            <p:ph type="ctrTitle" hasCustomPrompt="1"/>
          </p:nvPr>
        </p:nvSpPr>
        <p:spPr>
          <a:xfrm>
            <a:off x="1038907" y="3924399"/>
            <a:ext cx="8916511" cy="1225695"/>
          </a:xfrm>
          <a:prstGeom prst="rect">
            <a:avLst/>
          </a:prstGeom>
        </p:spPr>
        <p:txBody>
          <a:bodyPr anchor="b" anchorCtr="0">
            <a:noAutofit/>
          </a:bodyPr>
          <a:lstStyle>
            <a:lvl1pPr algn="l">
              <a:defRPr sz="4000" baseline="0">
                <a:solidFill>
                  <a:schemeClr val="tx2"/>
                </a:solidFill>
              </a:defRPr>
            </a:lvl1pPr>
          </a:lstStyle>
          <a:p>
            <a:r>
              <a:rPr lang="en-US" dirty="0"/>
              <a:t>Transition slide</a:t>
            </a:r>
            <a:br>
              <a:rPr lang="en-US" dirty="0"/>
            </a:br>
            <a:r>
              <a:rPr lang="en-US" dirty="0"/>
              <a:t>title goes here</a:t>
            </a:r>
          </a:p>
        </p:txBody>
      </p:sp>
      <p:cxnSp>
        <p:nvCxnSpPr>
          <p:cNvPr id="14" name="Straight Connector 13"/>
          <p:cNvCxnSpPr/>
          <p:nvPr/>
        </p:nvCxnSpPr>
        <p:spPr>
          <a:xfrm>
            <a:off x="1051593" y="5228719"/>
            <a:ext cx="9592121" cy="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a:off x="1051593" y="5228719"/>
            <a:ext cx="9592121" cy="0"/>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userDrawn="1"/>
        </p:nvCxnSpPr>
        <p:spPr>
          <a:xfrm>
            <a:off x="1051593" y="5228719"/>
            <a:ext cx="9592121" cy="0"/>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pic>
        <p:nvPicPr>
          <p:cNvPr id="13" name="Picture 12">
            <a:extLst>
              <a:ext uri="{FF2B5EF4-FFF2-40B4-BE49-F238E27FC236}">
                <a16:creationId xmlns:a16="http://schemas.microsoft.com/office/drawing/2014/main" id="{C036BFEF-DE25-4CB6-A492-86BE7C038FC5}"/>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 y="-196645"/>
            <a:ext cx="1907932" cy="3179886"/>
          </a:xfrm>
          <a:prstGeom prst="rect">
            <a:avLst/>
          </a:prstGeom>
        </p:spPr>
      </p:pic>
      <p:pic>
        <p:nvPicPr>
          <p:cNvPr id="18" name="Picture 17" descr="ShieldFlat.png">
            <a:extLst>
              <a:ext uri="{FF2B5EF4-FFF2-40B4-BE49-F238E27FC236}">
                <a16:creationId xmlns:a16="http://schemas.microsoft.com/office/drawing/2014/main" id="{A912019D-CB20-4064-A139-B1464F41BA39}"/>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729097" y="4495799"/>
            <a:ext cx="620024" cy="765696"/>
          </a:xfrm>
          <a:prstGeom prst="rect">
            <a:avLst/>
          </a:prstGeom>
        </p:spPr>
      </p:pic>
    </p:spTree>
    <p:extLst>
      <p:ext uri="{BB962C8B-B14F-4D97-AF65-F5344CB8AC3E}">
        <p14:creationId xmlns:p14="http://schemas.microsoft.com/office/powerpoint/2010/main" val="1299434652"/>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xmlns:p14="http://schemas.microsoft.com/office/powerpoint/2010/main">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6_Transition slide_image ">
    <p:bg>
      <p:bgPr>
        <a:solidFill>
          <a:schemeClr val="bg1"/>
        </a:solidFill>
        <a:effectLst/>
      </p:bgPr>
    </p:bg>
    <p:spTree>
      <p:nvGrpSpPr>
        <p:cNvPr id="1" name=""/>
        <p:cNvGrpSpPr/>
        <p:nvPr/>
      </p:nvGrpSpPr>
      <p:grpSpPr>
        <a:xfrm>
          <a:off x="0" y="0"/>
          <a:ext cx="0" cy="0"/>
          <a:chOff x="0" y="0"/>
          <a:chExt cx="0" cy="0"/>
        </a:xfrm>
      </p:grpSpPr>
      <p:pic>
        <p:nvPicPr>
          <p:cNvPr id="17" name="Picture 1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19100" y="427672"/>
            <a:ext cx="11353799" cy="5514974"/>
          </a:xfrm>
          <a:prstGeom prst="rect">
            <a:avLst/>
          </a:prstGeom>
        </p:spPr>
      </p:pic>
      <p:sp>
        <p:nvSpPr>
          <p:cNvPr id="12" name="Title 1"/>
          <p:cNvSpPr>
            <a:spLocks noGrp="1"/>
          </p:cNvSpPr>
          <p:nvPr>
            <p:ph type="ctrTitle" hasCustomPrompt="1"/>
          </p:nvPr>
        </p:nvSpPr>
        <p:spPr>
          <a:xfrm>
            <a:off x="1038907" y="3924399"/>
            <a:ext cx="8916511" cy="1225695"/>
          </a:xfrm>
          <a:prstGeom prst="rect">
            <a:avLst/>
          </a:prstGeom>
        </p:spPr>
        <p:txBody>
          <a:bodyPr anchor="b" anchorCtr="0">
            <a:noAutofit/>
          </a:bodyPr>
          <a:lstStyle>
            <a:lvl1pPr algn="l">
              <a:defRPr sz="4000" baseline="0">
                <a:solidFill>
                  <a:schemeClr val="tx2"/>
                </a:solidFill>
              </a:defRPr>
            </a:lvl1pPr>
          </a:lstStyle>
          <a:p>
            <a:r>
              <a:rPr lang="en-US" dirty="0"/>
              <a:t>Transition slide</a:t>
            </a:r>
            <a:br>
              <a:rPr lang="en-US" dirty="0"/>
            </a:br>
            <a:r>
              <a:rPr lang="en-US" dirty="0"/>
              <a:t>title goes here</a:t>
            </a:r>
          </a:p>
        </p:txBody>
      </p:sp>
      <p:cxnSp>
        <p:nvCxnSpPr>
          <p:cNvPr id="14" name="Straight Connector 13"/>
          <p:cNvCxnSpPr/>
          <p:nvPr/>
        </p:nvCxnSpPr>
        <p:spPr>
          <a:xfrm>
            <a:off x="1051593" y="5228719"/>
            <a:ext cx="9592121" cy="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a:off x="1051593" y="5228719"/>
            <a:ext cx="9592121" cy="0"/>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userDrawn="1"/>
        </p:nvCxnSpPr>
        <p:spPr>
          <a:xfrm>
            <a:off x="1051593" y="5228719"/>
            <a:ext cx="9592121" cy="0"/>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pic>
        <p:nvPicPr>
          <p:cNvPr id="18" name="Picture 17" descr="ShieldFlat.png">
            <a:extLst>
              <a:ext uri="{FF2B5EF4-FFF2-40B4-BE49-F238E27FC236}">
                <a16:creationId xmlns:a16="http://schemas.microsoft.com/office/drawing/2014/main" id="{A912019D-CB20-4064-A139-B1464F41BA3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729097" y="4495799"/>
            <a:ext cx="620024" cy="765696"/>
          </a:xfrm>
          <a:prstGeom prst="rect">
            <a:avLst/>
          </a:prstGeom>
        </p:spPr>
      </p:pic>
      <p:pic>
        <p:nvPicPr>
          <p:cNvPr id="13" name="Picture 12">
            <a:extLst>
              <a:ext uri="{FF2B5EF4-FFF2-40B4-BE49-F238E27FC236}">
                <a16:creationId xmlns:a16="http://schemas.microsoft.com/office/drawing/2014/main" id="{C036BFEF-DE25-4CB6-A492-86BE7C038FC5}"/>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1" y="-196645"/>
            <a:ext cx="1907932" cy="3179886"/>
          </a:xfrm>
          <a:prstGeom prst="rect">
            <a:avLst/>
          </a:prstGeom>
        </p:spPr>
      </p:pic>
    </p:spTree>
    <p:extLst>
      <p:ext uri="{BB962C8B-B14F-4D97-AF65-F5344CB8AC3E}">
        <p14:creationId xmlns:p14="http://schemas.microsoft.com/office/powerpoint/2010/main" val="2570268632"/>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xmlns:p14="http://schemas.microsoft.com/office/powerpoint/2010/main">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7_Transition slide_image ">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19101" y="431481"/>
            <a:ext cx="11353800" cy="5514975"/>
          </a:xfrm>
          <a:prstGeom prst="rect">
            <a:avLst/>
          </a:prstGeom>
        </p:spPr>
      </p:pic>
      <p:sp>
        <p:nvSpPr>
          <p:cNvPr id="16" name="Rectangle 15">
            <a:extLst>
              <a:ext uri="{FF2B5EF4-FFF2-40B4-BE49-F238E27FC236}">
                <a16:creationId xmlns:a16="http://schemas.microsoft.com/office/drawing/2014/main" id="{29E5FA83-B64F-4950-A323-7FAC4A20AB15}"/>
              </a:ext>
            </a:extLst>
          </p:cNvPr>
          <p:cNvSpPr/>
          <p:nvPr userDrawn="1"/>
        </p:nvSpPr>
        <p:spPr>
          <a:xfrm>
            <a:off x="419101" y="419100"/>
            <a:ext cx="11353798" cy="5539738"/>
          </a:xfrm>
          <a:prstGeom prst="rect">
            <a:avLst/>
          </a:prstGeom>
          <a:solidFill>
            <a:srgbClr val="E1E3E2">
              <a:alpha val="72000"/>
            </a:srgbClr>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Title 1"/>
          <p:cNvSpPr>
            <a:spLocks noGrp="1"/>
          </p:cNvSpPr>
          <p:nvPr>
            <p:ph type="ctrTitle" hasCustomPrompt="1"/>
          </p:nvPr>
        </p:nvSpPr>
        <p:spPr>
          <a:xfrm>
            <a:off x="1038907" y="3924399"/>
            <a:ext cx="8916511" cy="1225695"/>
          </a:xfrm>
          <a:prstGeom prst="rect">
            <a:avLst/>
          </a:prstGeom>
        </p:spPr>
        <p:txBody>
          <a:bodyPr anchor="b" anchorCtr="0">
            <a:noAutofit/>
          </a:bodyPr>
          <a:lstStyle>
            <a:lvl1pPr algn="l">
              <a:defRPr sz="4000" baseline="0">
                <a:solidFill>
                  <a:schemeClr val="tx2"/>
                </a:solidFill>
              </a:defRPr>
            </a:lvl1pPr>
          </a:lstStyle>
          <a:p>
            <a:r>
              <a:rPr lang="en-US" dirty="0"/>
              <a:t>Transition slide</a:t>
            </a:r>
            <a:br>
              <a:rPr lang="en-US" dirty="0"/>
            </a:br>
            <a:r>
              <a:rPr lang="en-US" dirty="0"/>
              <a:t>title goes here</a:t>
            </a:r>
          </a:p>
        </p:txBody>
      </p:sp>
      <p:cxnSp>
        <p:nvCxnSpPr>
          <p:cNvPr id="14" name="Straight Connector 13"/>
          <p:cNvCxnSpPr/>
          <p:nvPr/>
        </p:nvCxnSpPr>
        <p:spPr>
          <a:xfrm>
            <a:off x="1051593" y="5228719"/>
            <a:ext cx="9592121" cy="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a:off x="1051593" y="5228719"/>
            <a:ext cx="9592121" cy="0"/>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userDrawn="1"/>
        </p:nvCxnSpPr>
        <p:spPr>
          <a:xfrm>
            <a:off x="1051593" y="5228719"/>
            <a:ext cx="9592121" cy="0"/>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pic>
        <p:nvPicPr>
          <p:cNvPr id="18" name="Picture 17" descr="ShieldFlat.png">
            <a:extLst>
              <a:ext uri="{FF2B5EF4-FFF2-40B4-BE49-F238E27FC236}">
                <a16:creationId xmlns:a16="http://schemas.microsoft.com/office/drawing/2014/main" id="{A912019D-CB20-4064-A139-B1464F41BA3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729097" y="4495799"/>
            <a:ext cx="620024" cy="765696"/>
          </a:xfrm>
          <a:prstGeom prst="rect">
            <a:avLst/>
          </a:prstGeom>
        </p:spPr>
      </p:pic>
      <p:pic>
        <p:nvPicPr>
          <p:cNvPr id="13" name="Picture 12">
            <a:extLst>
              <a:ext uri="{FF2B5EF4-FFF2-40B4-BE49-F238E27FC236}">
                <a16:creationId xmlns:a16="http://schemas.microsoft.com/office/drawing/2014/main" id="{C036BFEF-DE25-4CB6-A492-86BE7C038FC5}"/>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1" y="-196645"/>
            <a:ext cx="1907932" cy="3179886"/>
          </a:xfrm>
          <a:prstGeom prst="rect">
            <a:avLst/>
          </a:prstGeom>
        </p:spPr>
      </p:pic>
    </p:spTree>
    <p:extLst>
      <p:ext uri="{BB962C8B-B14F-4D97-AF65-F5344CB8AC3E}">
        <p14:creationId xmlns:p14="http://schemas.microsoft.com/office/powerpoint/2010/main" val="2114208830"/>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xmlns:p14="http://schemas.microsoft.com/office/powerpoint/2010/main">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5_Transition slide_image ">
    <p:bg>
      <p:bgPr>
        <a:solidFill>
          <a:schemeClr val="bg1"/>
        </a:solid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DF730C3-93D2-4675-A85F-128ACA41D74D}"/>
              </a:ext>
            </a:extLst>
          </p:cNvPr>
          <p:cNvGrpSpPr/>
          <p:nvPr userDrawn="1"/>
        </p:nvGrpSpPr>
        <p:grpSpPr>
          <a:xfrm>
            <a:off x="417576" y="419100"/>
            <a:ext cx="11356848" cy="5524500"/>
            <a:chOff x="417576" y="419100"/>
            <a:chExt cx="11356848" cy="5524500"/>
          </a:xfrm>
        </p:grpSpPr>
        <p:pic>
          <p:nvPicPr>
            <p:cNvPr id="17" name="Picture 16">
              <a:extLst>
                <a:ext uri="{FF2B5EF4-FFF2-40B4-BE49-F238E27FC236}">
                  <a16:creationId xmlns:a16="http://schemas.microsoft.com/office/drawing/2014/main" id="{A0A1E254-9D3F-4675-96C8-9B2CDD88A9BC}"/>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17576" y="423122"/>
              <a:ext cx="11356848" cy="5516455"/>
            </a:xfrm>
            <a:prstGeom prst="rect">
              <a:avLst/>
            </a:prstGeom>
          </p:spPr>
        </p:pic>
        <p:sp>
          <p:nvSpPr>
            <p:cNvPr id="19" name="Rectangle 18">
              <a:extLst>
                <a:ext uri="{FF2B5EF4-FFF2-40B4-BE49-F238E27FC236}">
                  <a16:creationId xmlns:a16="http://schemas.microsoft.com/office/drawing/2014/main" id="{A102C961-584D-43CA-8FD6-4896789E1C2F}"/>
                </a:ext>
              </a:extLst>
            </p:cNvPr>
            <p:cNvSpPr/>
            <p:nvPr userDrawn="1"/>
          </p:nvSpPr>
          <p:spPr>
            <a:xfrm>
              <a:off x="417576" y="419100"/>
              <a:ext cx="11356848" cy="5524500"/>
            </a:xfrm>
            <a:prstGeom prst="rect">
              <a:avLst/>
            </a:prstGeom>
            <a:solidFill>
              <a:srgbClr val="E1E3E2">
                <a:alpha val="92000"/>
              </a:srgbClr>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12" name="Title 1"/>
          <p:cNvSpPr>
            <a:spLocks noGrp="1"/>
          </p:cNvSpPr>
          <p:nvPr>
            <p:ph type="ctrTitle" hasCustomPrompt="1"/>
          </p:nvPr>
        </p:nvSpPr>
        <p:spPr>
          <a:xfrm>
            <a:off x="1038907" y="3924399"/>
            <a:ext cx="8916511" cy="1225695"/>
          </a:xfrm>
          <a:prstGeom prst="rect">
            <a:avLst/>
          </a:prstGeom>
        </p:spPr>
        <p:txBody>
          <a:bodyPr anchor="b" anchorCtr="0">
            <a:noAutofit/>
          </a:bodyPr>
          <a:lstStyle>
            <a:lvl1pPr algn="l">
              <a:defRPr sz="4000" baseline="0">
                <a:solidFill>
                  <a:schemeClr val="tx2"/>
                </a:solidFill>
              </a:defRPr>
            </a:lvl1pPr>
          </a:lstStyle>
          <a:p>
            <a:r>
              <a:rPr lang="en-US" dirty="0"/>
              <a:t>Transition slide</a:t>
            </a:r>
            <a:br>
              <a:rPr lang="en-US" dirty="0"/>
            </a:br>
            <a:r>
              <a:rPr lang="en-US" dirty="0"/>
              <a:t>title goes here</a:t>
            </a:r>
          </a:p>
        </p:txBody>
      </p:sp>
      <p:pic>
        <p:nvPicPr>
          <p:cNvPr id="18" name="Picture 17" descr="ShieldFlat.png">
            <a:extLst>
              <a:ext uri="{FF2B5EF4-FFF2-40B4-BE49-F238E27FC236}">
                <a16:creationId xmlns:a16="http://schemas.microsoft.com/office/drawing/2014/main" id="{A912019D-CB20-4064-A139-B1464F41BA3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729097" y="4495799"/>
            <a:ext cx="620024" cy="765696"/>
          </a:xfrm>
          <a:prstGeom prst="rect">
            <a:avLst/>
          </a:prstGeom>
        </p:spPr>
      </p:pic>
    </p:spTree>
    <p:extLst>
      <p:ext uri="{BB962C8B-B14F-4D97-AF65-F5344CB8AC3E}">
        <p14:creationId xmlns:p14="http://schemas.microsoft.com/office/powerpoint/2010/main" val="2388000555"/>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xmlns:p14="http://schemas.microsoft.com/office/powerpoint/2010/main">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 column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p:txBody>
          <a:bodyPr/>
          <a:lstStyle>
            <a:lvl1pPr marL="295275" indent="-295275">
              <a:buClr>
                <a:schemeClr val="tx1"/>
              </a:buClr>
              <a:tabLst/>
              <a:defRPr sz="2800">
                <a:solidFill>
                  <a:schemeClr val="tx1">
                    <a:lumMod val="75000"/>
                    <a:lumOff val="25000"/>
                  </a:schemeClr>
                </a:solidFill>
              </a:defRPr>
            </a:lvl1pPr>
            <a:lvl2pPr marL="579438" indent="-271463">
              <a:buClr>
                <a:schemeClr val="tx1"/>
              </a:buClr>
              <a:tabLst/>
              <a:defRPr sz="2000"/>
            </a:lvl2pPr>
            <a:lvl3pPr marL="800100" indent="-220663">
              <a:buClr>
                <a:schemeClr val="tx1"/>
              </a:buClr>
              <a:tabLst/>
              <a:defRPr sz="1800"/>
            </a:lvl3pPr>
            <a:lvl4pPr>
              <a:defRPr sz="1100"/>
            </a:lvl4pPr>
            <a:lvl5pPr>
              <a:defRPr sz="1100"/>
            </a:lvl5pPr>
          </a:lstStyle>
          <a:p>
            <a:r>
              <a:rPr lang="en-US" dirty="0"/>
              <a:t>First level text: Century Gothic, 28pt</a:t>
            </a:r>
          </a:p>
          <a:p>
            <a:pPr lvl="1"/>
            <a:r>
              <a:rPr lang="en-US" dirty="0"/>
              <a:t>Second level text: Century Gothic, 20pt</a:t>
            </a:r>
          </a:p>
          <a:p>
            <a:pPr lvl="2"/>
            <a:r>
              <a:rPr lang="en-US" dirty="0"/>
              <a:t>Third level text: Century Gothic, 18pt</a:t>
            </a:r>
          </a:p>
          <a:p>
            <a:pPr lvl="3"/>
            <a:r>
              <a:rPr lang="en-US" dirty="0"/>
              <a:t>Fourth level text: Century Gothic, 11pt</a:t>
            </a:r>
          </a:p>
          <a:p>
            <a:pPr lvl="4"/>
            <a:r>
              <a:rPr lang="en-US" dirty="0"/>
              <a:t>Fifth level text: Century Gothic, 11pt bold</a:t>
            </a:r>
          </a:p>
        </p:txBody>
      </p:sp>
      <p:sp>
        <p:nvSpPr>
          <p:cNvPr id="2" name="Title 1"/>
          <p:cNvSpPr>
            <a:spLocks noGrp="1"/>
          </p:cNvSpPr>
          <p:nvPr>
            <p:ph type="title" hasCustomPrompt="1"/>
          </p:nvPr>
        </p:nvSpPr>
        <p:spPr>
          <a:xfrm>
            <a:off x="725958" y="495300"/>
            <a:ext cx="10627842" cy="777240"/>
          </a:xfrm>
        </p:spPr>
        <p:txBody>
          <a:bodyPr anchor="t" anchorCtr="0">
            <a:normAutofit/>
          </a:bodyPr>
          <a:lstStyle>
            <a:lvl1pPr>
              <a:defRPr sz="2800"/>
            </a:lvl1pPr>
          </a:lstStyle>
          <a:p>
            <a:r>
              <a:rPr lang="en-US" dirty="0"/>
              <a:t>Title 28pt—sentence case</a:t>
            </a:r>
          </a:p>
        </p:txBody>
      </p:sp>
      <p:sp>
        <p:nvSpPr>
          <p:cNvPr id="8" name="Footer Placeholder 7"/>
          <p:cNvSpPr>
            <a:spLocks noGrp="1"/>
          </p:cNvSpPr>
          <p:nvPr>
            <p:ph type="ftr" sz="quarter" idx="10"/>
          </p:nvPr>
        </p:nvSpPr>
        <p:spPr/>
        <p:txBody>
          <a:bodyPr/>
          <a:lstStyle/>
          <a:p>
            <a:endParaRPr lang="en-US" dirty="0"/>
          </a:p>
        </p:txBody>
      </p:sp>
      <p:sp>
        <p:nvSpPr>
          <p:cNvPr id="9" name="Slide Number Placeholder 8"/>
          <p:cNvSpPr>
            <a:spLocks noGrp="1"/>
          </p:cNvSpPr>
          <p:nvPr>
            <p:ph type="sldNum" sz="quarter" idx="11"/>
          </p:nvPr>
        </p:nvSpPr>
        <p:spPr/>
        <p:txBody>
          <a:bodyPr/>
          <a:lstStyle/>
          <a:p>
            <a:fld id="{62F0BB2B-A04D-4CFE-A72F-29B51F99AAF1}" type="slidenum">
              <a:rPr lang="en-US" smtClean="0"/>
              <a:pPr/>
              <a:t>‹#›</a:t>
            </a:fld>
            <a:endParaRPr lang="en-US" dirty="0"/>
          </a:p>
        </p:txBody>
      </p:sp>
    </p:spTree>
    <p:extLst>
      <p:ext uri="{BB962C8B-B14F-4D97-AF65-F5344CB8AC3E}">
        <p14:creationId xmlns:p14="http://schemas.microsoft.com/office/powerpoint/2010/main" val="344622898"/>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xmlns:p14="http://schemas.microsoft.com/office/powerpoint/2010/main">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 1 column content_noframe">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2991DEFF-6037-4E48-BCA1-0B88462BE154}"/>
              </a:ext>
            </a:extLst>
          </p:cNvPr>
          <p:cNvGrpSpPr/>
          <p:nvPr userDrawn="1"/>
        </p:nvGrpSpPr>
        <p:grpSpPr>
          <a:xfrm>
            <a:off x="287079" y="287079"/>
            <a:ext cx="11600121" cy="6039292"/>
            <a:chOff x="287079" y="287079"/>
            <a:chExt cx="11600121" cy="6039292"/>
          </a:xfrm>
        </p:grpSpPr>
        <p:sp>
          <p:nvSpPr>
            <p:cNvPr id="4" name="Rectangle 3">
              <a:extLst>
                <a:ext uri="{FF2B5EF4-FFF2-40B4-BE49-F238E27FC236}">
                  <a16:creationId xmlns:a16="http://schemas.microsoft.com/office/drawing/2014/main" id="{92DF3670-739B-4DA4-9873-649EC3B5FD89}"/>
                </a:ext>
              </a:extLst>
            </p:cNvPr>
            <p:cNvSpPr/>
            <p:nvPr userDrawn="1"/>
          </p:nvSpPr>
          <p:spPr>
            <a:xfrm>
              <a:off x="287079" y="287079"/>
              <a:ext cx="11600121" cy="574158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63F05CC0-3AD3-49DD-B927-22EE2FF747D2}"/>
                </a:ext>
              </a:extLst>
            </p:cNvPr>
            <p:cNvSpPr/>
            <p:nvPr userDrawn="1"/>
          </p:nvSpPr>
          <p:spPr>
            <a:xfrm>
              <a:off x="287079" y="6028660"/>
              <a:ext cx="10451805" cy="29771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3" name="Content Placeholder 2"/>
          <p:cNvSpPr>
            <a:spLocks noGrp="1"/>
          </p:cNvSpPr>
          <p:nvPr>
            <p:ph idx="1" hasCustomPrompt="1"/>
          </p:nvPr>
        </p:nvSpPr>
        <p:spPr/>
        <p:txBody>
          <a:bodyPr/>
          <a:lstStyle>
            <a:lvl1pPr marL="295275" indent="-295275">
              <a:buClr>
                <a:schemeClr val="tx1"/>
              </a:buClr>
              <a:tabLst/>
              <a:defRPr sz="3000"/>
            </a:lvl1pPr>
            <a:lvl2pPr marL="579438" indent="-271463">
              <a:buClr>
                <a:schemeClr val="tx1"/>
              </a:buClr>
              <a:tabLst/>
              <a:defRPr/>
            </a:lvl2pPr>
            <a:lvl3pPr marL="800100" indent="-220663">
              <a:buClr>
                <a:schemeClr val="tx1"/>
              </a:buClr>
              <a:tabLst/>
              <a:defRPr/>
            </a:lvl3pPr>
            <a:lvl4pPr>
              <a:defRPr/>
            </a:lvl4pPr>
            <a:lvl5pPr>
              <a:defRPr/>
            </a:lvl5pPr>
          </a:lstStyle>
          <a:p>
            <a:r>
              <a:rPr lang="en-US" dirty="0"/>
              <a:t>First level text: Century Gothic, 30pt</a:t>
            </a:r>
          </a:p>
          <a:p>
            <a:pPr lvl="1"/>
            <a:r>
              <a:rPr lang="en-US" dirty="0"/>
              <a:t>Second level text: Century Gothic, 24pt</a:t>
            </a:r>
          </a:p>
          <a:p>
            <a:pPr lvl="2"/>
            <a:r>
              <a:rPr lang="en-US" dirty="0"/>
              <a:t>Third level text: Century Gothic, 20pt</a:t>
            </a:r>
          </a:p>
          <a:p>
            <a:pPr lvl="3"/>
            <a:r>
              <a:rPr lang="en-US" dirty="0"/>
              <a:t>Fourth level text: Century Gothic, 12pt</a:t>
            </a:r>
          </a:p>
          <a:p>
            <a:pPr lvl="4"/>
            <a:r>
              <a:rPr lang="en-US" dirty="0"/>
              <a:t>Fifth level text: Century Gothic, 12pt bold</a:t>
            </a:r>
          </a:p>
        </p:txBody>
      </p:sp>
      <p:sp>
        <p:nvSpPr>
          <p:cNvPr id="2" name="Title 1"/>
          <p:cNvSpPr>
            <a:spLocks noGrp="1"/>
          </p:cNvSpPr>
          <p:nvPr>
            <p:ph type="title" hasCustomPrompt="1"/>
          </p:nvPr>
        </p:nvSpPr>
        <p:spPr/>
        <p:txBody>
          <a:bodyPr/>
          <a:lstStyle>
            <a:lvl1pPr>
              <a:defRPr/>
            </a:lvl1pPr>
          </a:lstStyle>
          <a:p>
            <a:r>
              <a:rPr lang="en-US" dirty="0"/>
              <a:t>Title 32pt—sentence case</a:t>
            </a:r>
          </a:p>
        </p:txBody>
      </p:sp>
      <p:sp>
        <p:nvSpPr>
          <p:cNvPr id="8" name="Footer Placeholder 7"/>
          <p:cNvSpPr>
            <a:spLocks noGrp="1"/>
          </p:cNvSpPr>
          <p:nvPr>
            <p:ph type="ftr" sz="quarter" idx="10"/>
          </p:nvPr>
        </p:nvSpPr>
        <p:spPr/>
        <p:txBody>
          <a:bodyPr/>
          <a:lstStyle/>
          <a:p>
            <a:endParaRPr lang="en-US" dirty="0"/>
          </a:p>
        </p:txBody>
      </p:sp>
      <p:sp>
        <p:nvSpPr>
          <p:cNvPr id="9" name="Slide Number Placeholder 8"/>
          <p:cNvSpPr>
            <a:spLocks noGrp="1"/>
          </p:cNvSpPr>
          <p:nvPr>
            <p:ph type="sldNum" sz="quarter" idx="11"/>
          </p:nvPr>
        </p:nvSpPr>
        <p:spPr/>
        <p:txBody>
          <a:bodyPr/>
          <a:lstStyle/>
          <a:p>
            <a:fld id="{62F0BB2B-A04D-4CFE-A72F-29B51F99AAF1}" type="slidenum">
              <a:rPr lang="en-US" smtClean="0"/>
              <a:pPr/>
              <a:t>‹#›</a:t>
            </a:fld>
            <a:endParaRPr lang="en-US" dirty="0"/>
          </a:p>
        </p:txBody>
      </p:sp>
    </p:spTree>
    <p:extLst>
      <p:ext uri="{BB962C8B-B14F-4D97-AF65-F5344CB8AC3E}">
        <p14:creationId xmlns:p14="http://schemas.microsoft.com/office/powerpoint/2010/main" val="621882477"/>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xmlns:p14="http://schemas.microsoft.com/office/powerpoint/2010/main">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wo column content ">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725958" y="1652357"/>
            <a:ext cx="4652158" cy="4291243"/>
          </a:xfrm>
        </p:spPr>
        <p:txBody>
          <a:bodyPr/>
          <a:lstStyle>
            <a:lvl1pPr marL="295275" indent="-295275">
              <a:buClr>
                <a:schemeClr val="tx1"/>
              </a:buClr>
              <a:tabLst/>
              <a:defRPr sz="2400">
                <a:solidFill>
                  <a:schemeClr val="tx1">
                    <a:lumMod val="75000"/>
                    <a:lumOff val="25000"/>
                  </a:schemeClr>
                </a:solidFill>
              </a:defRPr>
            </a:lvl1pPr>
            <a:lvl2pPr marL="579438" indent="-271463">
              <a:buClr>
                <a:schemeClr val="tx1"/>
              </a:buClr>
              <a:tabLst/>
              <a:defRPr sz="2000"/>
            </a:lvl2pPr>
            <a:lvl3pPr marL="800100" indent="-220663">
              <a:buClr>
                <a:schemeClr val="tx1"/>
              </a:buClr>
              <a:tabLst/>
              <a:defRPr sz="1800"/>
            </a:lvl3pPr>
            <a:lvl4pPr>
              <a:defRPr/>
            </a:lvl4pPr>
          </a:lstStyle>
          <a:p>
            <a:r>
              <a:rPr lang="en-US" dirty="0"/>
              <a:t>First level bullet, Century Gothic, 24pt, blue bullet</a:t>
            </a:r>
          </a:p>
          <a:p>
            <a:pPr lvl="1"/>
            <a:r>
              <a:rPr lang="en-US" dirty="0"/>
              <a:t>Second level bullet, Century Gothic, 20pt, green bullet</a:t>
            </a:r>
          </a:p>
          <a:p>
            <a:pPr lvl="2"/>
            <a:r>
              <a:rPr lang="en-US" dirty="0"/>
              <a:t>Third level bullet, Century Gothic, 18pt, grey bullet</a:t>
            </a:r>
          </a:p>
        </p:txBody>
      </p:sp>
      <p:sp>
        <p:nvSpPr>
          <p:cNvPr id="2" name="Title 1"/>
          <p:cNvSpPr>
            <a:spLocks noGrp="1"/>
          </p:cNvSpPr>
          <p:nvPr>
            <p:ph type="title" hasCustomPrompt="1"/>
          </p:nvPr>
        </p:nvSpPr>
        <p:spPr>
          <a:xfrm>
            <a:off x="725958" y="495300"/>
            <a:ext cx="10627842" cy="777240"/>
          </a:xfrm>
        </p:spPr>
        <p:txBody>
          <a:bodyPr/>
          <a:lstStyle>
            <a:lvl1pPr>
              <a:defRPr/>
            </a:lvl1pPr>
          </a:lstStyle>
          <a:p>
            <a:r>
              <a:rPr lang="en-US" dirty="0"/>
              <a:t>Title 32pt—sentence case</a:t>
            </a:r>
          </a:p>
        </p:txBody>
      </p:sp>
      <p:sp>
        <p:nvSpPr>
          <p:cNvPr id="8" name="Footer Placeholder 7"/>
          <p:cNvSpPr>
            <a:spLocks noGrp="1"/>
          </p:cNvSpPr>
          <p:nvPr>
            <p:ph type="ftr" sz="quarter" idx="10"/>
          </p:nvPr>
        </p:nvSpPr>
        <p:spPr/>
        <p:txBody>
          <a:bodyPr/>
          <a:lstStyle/>
          <a:p>
            <a:endParaRPr lang="en-US" dirty="0"/>
          </a:p>
        </p:txBody>
      </p:sp>
      <p:sp>
        <p:nvSpPr>
          <p:cNvPr id="9" name="Slide Number Placeholder 8"/>
          <p:cNvSpPr>
            <a:spLocks noGrp="1"/>
          </p:cNvSpPr>
          <p:nvPr>
            <p:ph type="sldNum" sz="quarter" idx="11"/>
          </p:nvPr>
        </p:nvSpPr>
        <p:spPr/>
        <p:txBody>
          <a:bodyPr/>
          <a:lstStyle/>
          <a:p>
            <a:fld id="{62F0BB2B-A04D-4CFE-A72F-29B51F99AAF1}" type="slidenum">
              <a:rPr lang="en-US" smtClean="0"/>
              <a:pPr/>
              <a:t>‹#›</a:t>
            </a:fld>
            <a:endParaRPr lang="en-US" dirty="0"/>
          </a:p>
        </p:txBody>
      </p:sp>
      <p:sp>
        <p:nvSpPr>
          <p:cNvPr id="6" name="Content Placeholder 2">
            <a:extLst>
              <a:ext uri="{FF2B5EF4-FFF2-40B4-BE49-F238E27FC236}">
                <a16:creationId xmlns:a16="http://schemas.microsoft.com/office/drawing/2014/main" id="{BFBF4A8A-6256-4775-A111-455F1B285C47}"/>
              </a:ext>
            </a:extLst>
          </p:cNvPr>
          <p:cNvSpPr>
            <a:spLocks noGrp="1"/>
          </p:cNvSpPr>
          <p:nvPr>
            <p:ph idx="12" hasCustomPrompt="1"/>
          </p:nvPr>
        </p:nvSpPr>
        <p:spPr>
          <a:xfrm>
            <a:off x="6096000" y="1652357"/>
            <a:ext cx="4652158" cy="4291243"/>
          </a:xfrm>
        </p:spPr>
        <p:txBody>
          <a:bodyPr/>
          <a:lstStyle>
            <a:lvl1pPr marL="295275" indent="-295275">
              <a:buClr>
                <a:schemeClr val="tx1"/>
              </a:buClr>
              <a:tabLst/>
              <a:defRPr sz="2400">
                <a:solidFill>
                  <a:schemeClr val="tx1">
                    <a:lumMod val="75000"/>
                    <a:lumOff val="25000"/>
                  </a:schemeClr>
                </a:solidFill>
              </a:defRPr>
            </a:lvl1pPr>
            <a:lvl2pPr marL="579438" indent="-271463">
              <a:buClr>
                <a:schemeClr val="tx1"/>
              </a:buClr>
              <a:tabLst/>
              <a:defRPr sz="2000"/>
            </a:lvl2pPr>
            <a:lvl3pPr marL="800100" indent="-220663">
              <a:buClr>
                <a:schemeClr val="tx1"/>
              </a:buClr>
              <a:tabLst/>
              <a:defRPr sz="1800"/>
            </a:lvl3pPr>
            <a:lvl4pPr>
              <a:defRPr/>
            </a:lvl4pPr>
          </a:lstStyle>
          <a:p>
            <a:r>
              <a:rPr lang="en-US" dirty="0"/>
              <a:t>First level bullet, Century Gothic, 24pt, blue bullet</a:t>
            </a:r>
          </a:p>
          <a:p>
            <a:pPr lvl="1"/>
            <a:r>
              <a:rPr lang="en-US" dirty="0"/>
              <a:t>Second level bullet, Century Gothic, 20pt, green bullet</a:t>
            </a:r>
          </a:p>
          <a:p>
            <a:pPr lvl="2"/>
            <a:r>
              <a:rPr lang="en-US" dirty="0"/>
              <a:t>Third level bullet, Century Gothic, 18pt, grey bullet</a:t>
            </a:r>
          </a:p>
        </p:txBody>
      </p:sp>
    </p:spTree>
    <p:extLst>
      <p:ext uri="{BB962C8B-B14F-4D97-AF65-F5344CB8AC3E}">
        <p14:creationId xmlns:p14="http://schemas.microsoft.com/office/powerpoint/2010/main" val="889443110"/>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xmlns:p14="http://schemas.microsoft.com/office/powerpoint/2010/main">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7_I column content_image">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A3EDF957-B031-4A17-BF33-570CFF583CE8}"/>
              </a:ext>
            </a:extLst>
          </p:cNvPr>
          <p:cNvGrpSpPr/>
          <p:nvPr userDrawn="1"/>
        </p:nvGrpSpPr>
        <p:grpSpPr>
          <a:xfrm>
            <a:off x="287079" y="287079"/>
            <a:ext cx="11600121" cy="6039292"/>
            <a:chOff x="287079" y="287079"/>
            <a:chExt cx="11600121" cy="6039292"/>
          </a:xfrm>
        </p:grpSpPr>
        <p:sp>
          <p:nvSpPr>
            <p:cNvPr id="13" name="Rectangle 12">
              <a:extLst>
                <a:ext uri="{FF2B5EF4-FFF2-40B4-BE49-F238E27FC236}">
                  <a16:creationId xmlns:a16="http://schemas.microsoft.com/office/drawing/2014/main" id="{FF6AEFDE-848C-4CFB-922E-5AEDBA672661}"/>
                </a:ext>
              </a:extLst>
            </p:cNvPr>
            <p:cNvSpPr/>
            <p:nvPr userDrawn="1"/>
          </p:nvSpPr>
          <p:spPr>
            <a:xfrm>
              <a:off x="287079" y="287079"/>
              <a:ext cx="11600121" cy="574158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C85D8568-446F-4793-8946-964128955201}"/>
                </a:ext>
              </a:extLst>
            </p:cNvPr>
            <p:cNvSpPr/>
            <p:nvPr userDrawn="1"/>
          </p:nvSpPr>
          <p:spPr>
            <a:xfrm>
              <a:off x="287079" y="6028660"/>
              <a:ext cx="10451805" cy="29771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16" name="Group 15"/>
          <p:cNvGrpSpPr/>
          <p:nvPr userDrawn="1"/>
        </p:nvGrpSpPr>
        <p:grpSpPr>
          <a:xfrm>
            <a:off x="419096" y="419100"/>
            <a:ext cx="11353799" cy="5532119"/>
            <a:chOff x="419096" y="419100"/>
            <a:chExt cx="11353799" cy="5532119"/>
          </a:xfrm>
        </p:grpSpPr>
        <p:pic>
          <p:nvPicPr>
            <p:cNvPr id="17" name="Picture 1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19096" y="431482"/>
              <a:ext cx="11353799" cy="5514974"/>
            </a:xfrm>
            <a:prstGeom prst="rect">
              <a:avLst/>
            </a:prstGeom>
          </p:spPr>
        </p:pic>
        <p:sp>
          <p:nvSpPr>
            <p:cNvPr id="18" name="Rectangle 17">
              <a:extLst>
                <a:ext uri="{FF2B5EF4-FFF2-40B4-BE49-F238E27FC236}">
                  <a16:creationId xmlns:a16="http://schemas.microsoft.com/office/drawing/2014/main" id="{29E5FA83-B64F-4950-A323-7FAC4A20AB15}"/>
                </a:ext>
              </a:extLst>
            </p:cNvPr>
            <p:cNvSpPr/>
            <p:nvPr userDrawn="1"/>
          </p:nvSpPr>
          <p:spPr>
            <a:xfrm>
              <a:off x="419097" y="419100"/>
              <a:ext cx="11353798" cy="5532119"/>
            </a:xfrm>
            <a:prstGeom prst="rect">
              <a:avLst/>
            </a:prstGeom>
            <a:solidFill>
              <a:srgbClr val="E1E3E2">
                <a:alpha val="72000"/>
              </a:srgbClr>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3" name="Content Placeholder 2"/>
          <p:cNvSpPr>
            <a:spLocks noGrp="1"/>
          </p:cNvSpPr>
          <p:nvPr>
            <p:ph idx="1" hasCustomPrompt="1"/>
          </p:nvPr>
        </p:nvSpPr>
        <p:spPr>
          <a:xfrm>
            <a:off x="725958" y="1652357"/>
            <a:ext cx="10627842" cy="4062643"/>
          </a:xfrm>
        </p:spPr>
        <p:txBody>
          <a:bodyPr/>
          <a:lstStyle>
            <a:lvl1pPr marL="295275" indent="-295275">
              <a:buClr>
                <a:schemeClr val="tx1"/>
              </a:buClr>
              <a:tabLst/>
              <a:defRPr sz="3000">
                <a:solidFill>
                  <a:schemeClr val="tx1">
                    <a:lumMod val="75000"/>
                    <a:lumOff val="25000"/>
                  </a:schemeClr>
                </a:solidFill>
              </a:defRPr>
            </a:lvl1pPr>
            <a:lvl2pPr marL="579438" indent="-271463">
              <a:buClr>
                <a:schemeClr val="tx1"/>
              </a:buClr>
              <a:tabLst/>
              <a:defRPr/>
            </a:lvl2pPr>
            <a:lvl3pPr marL="800100" indent="-220663">
              <a:buClr>
                <a:schemeClr val="tx1"/>
              </a:buClr>
              <a:tabLst/>
              <a:defRPr/>
            </a:lvl3pPr>
            <a:lvl4pPr>
              <a:defRPr/>
            </a:lvl4pPr>
          </a:lstStyle>
          <a:p>
            <a:r>
              <a:rPr lang="en-US" dirty="0"/>
              <a:t>First level text: Century Gothic, 30pt</a:t>
            </a:r>
          </a:p>
          <a:p>
            <a:pPr lvl="1"/>
            <a:r>
              <a:rPr lang="en-US" dirty="0"/>
              <a:t>Second level text: Century Gothic, 24pt</a:t>
            </a:r>
          </a:p>
          <a:p>
            <a:pPr lvl="2"/>
            <a:r>
              <a:rPr lang="en-US" dirty="0"/>
              <a:t>Third level text: Century Gothic, 20pt</a:t>
            </a:r>
          </a:p>
          <a:p>
            <a:pPr lvl="3"/>
            <a:r>
              <a:rPr lang="en-US" dirty="0"/>
              <a:t>Fourth level text: Century Gothic, 12pt</a:t>
            </a:r>
          </a:p>
          <a:p>
            <a:pPr lvl="4"/>
            <a:r>
              <a:rPr lang="en-US" dirty="0"/>
              <a:t>Fifth level text: Century Gothic, 12pt bold</a:t>
            </a:r>
          </a:p>
        </p:txBody>
      </p:sp>
      <p:sp>
        <p:nvSpPr>
          <p:cNvPr id="2" name="Title 1"/>
          <p:cNvSpPr>
            <a:spLocks noGrp="1"/>
          </p:cNvSpPr>
          <p:nvPr>
            <p:ph type="title" hasCustomPrompt="1"/>
          </p:nvPr>
        </p:nvSpPr>
        <p:spPr>
          <a:xfrm>
            <a:off x="725958" y="495300"/>
            <a:ext cx="10627842" cy="777240"/>
          </a:xfrm>
        </p:spPr>
        <p:txBody>
          <a:bodyPr/>
          <a:lstStyle>
            <a:lvl1pPr>
              <a:defRPr/>
            </a:lvl1pPr>
          </a:lstStyle>
          <a:p>
            <a:r>
              <a:rPr lang="en-US" dirty="0"/>
              <a:t>Title 32pt—sentence case</a:t>
            </a:r>
          </a:p>
        </p:txBody>
      </p:sp>
      <p:sp>
        <p:nvSpPr>
          <p:cNvPr id="8" name="Footer Placeholder 7"/>
          <p:cNvSpPr>
            <a:spLocks noGrp="1"/>
          </p:cNvSpPr>
          <p:nvPr>
            <p:ph type="ftr" sz="quarter" idx="10"/>
          </p:nvPr>
        </p:nvSpPr>
        <p:spPr/>
        <p:txBody>
          <a:bodyPr/>
          <a:lstStyle/>
          <a:p>
            <a:endParaRPr lang="en-US" dirty="0"/>
          </a:p>
        </p:txBody>
      </p:sp>
      <p:sp>
        <p:nvSpPr>
          <p:cNvPr id="9" name="Slide Number Placeholder 8"/>
          <p:cNvSpPr>
            <a:spLocks noGrp="1"/>
          </p:cNvSpPr>
          <p:nvPr>
            <p:ph type="sldNum" sz="quarter" idx="11"/>
          </p:nvPr>
        </p:nvSpPr>
        <p:spPr/>
        <p:txBody>
          <a:bodyPr/>
          <a:lstStyle/>
          <a:p>
            <a:fld id="{62F0BB2B-A04D-4CFE-A72F-29B51F99AAF1}" type="slidenum">
              <a:rPr lang="en-US" smtClean="0"/>
              <a:pPr/>
              <a:t>‹#›</a:t>
            </a:fld>
            <a:endParaRPr lang="en-US" dirty="0"/>
          </a:p>
        </p:txBody>
      </p:sp>
    </p:spTree>
    <p:extLst>
      <p:ext uri="{BB962C8B-B14F-4D97-AF65-F5344CB8AC3E}">
        <p14:creationId xmlns:p14="http://schemas.microsoft.com/office/powerpoint/2010/main" val="552508074"/>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xmlns:p14="http://schemas.microsoft.com/office/powerpoint/2010/mai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23_Title Slide">
    <p:bg>
      <p:bgPr>
        <a:solidFill>
          <a:schemeClr val="bg1"/>
        </a:solidFill>
        <a:effectLst/>
      </p:bgPr>
    </p:bg>
    <p:spTree>
      <p:nvGrpSpPr>
        <p:cNvPr id="1" name=""/>
        <p:cNvGrpSpPr/>
        <p:nvPr/>
      </p:nvGrpSpPr>
      <p:grpSpPr>
        <a:xfrm>
          <a:off x="0" y="0"/>
          <a:ext cx="0" cy="0"/>
          <a:chOff x="0" y="0"/>
          <a:chExt cx="0" cy="0"/>
        </a:xfrm>
      </p:grpSpPr>
      <p:pic>
        <p:nvPicPr>
          <p:cNvPr id="5" name="Picture 4" descr="Two people standing in a field&#10;&#10;Description automatically generated">
            <a:extLst>
              <a:ext uri="{FF2B5EF4-FFF2-40B4-BE49-F238E27FC236}">
                <a16:creationId xmlns:a16="http://schemas.microsoft.com/office/drawing/2014/main" id="{3CC58AD3-24A1-6446-B44B-E29612755F49}"/>
              </a:ext>
            </a:extLst>
          </p:cNvPr>
          <p:cNvPicPr>
            <a:picLocks noChangeAspect="1"/>
          </p:cNvPicPr>
          <p:nvPr userDrawn="1"/>
        </p:nvPicPr>
        <p:blipFill rotWithShape="1">
          <a:blip r:embed="rId2" cstate="screen">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a:ext>
            </a:extLst>
          </a:blip>
          <a:srcRect/>
          <a:stretch/>
        </p:blipFill>
        <p:spPr>
          <a:xfrm>
            <a:off x="433136" y="435515"/>
            <a:ext cx="11325725" cy="5500064"/>
          </a:xfrm>
          <a:prstGeom prst="rect">
            <a:avLst/>
          </a:prstGeom>
        </p:spPr>
      </p:pic>
      <p:sp>
        <p:nvSpPr>
          <p:cNvPr id="2" name="Title 1"/>
          <p:cNvSpPr>
            <a:spLocks noGrp="1"/>
          </p:cNvSpPr>
          <p:nvPr userDrawn="1">
            <p:ph type="ctrTitle" hasCustomPrompt="1"/>
          </p:nvPr>
        </p:nvSpPr>
        <p:spPr>
          <a:xfrm>
            <a:off x="1068185" y="2103158"/>
            <a:ext cx="5406693" cy="1470025"/>
          </a:xfrm>
        </p:spPr>
        <p:txBody>
          <a:bodyPr anchor="b" anchorCtr="0">
            <a:noAutofit/>
          </a:bodyPr>
          <a:lstStyle>
            <a:lvl1pPr marL="0" algn="l" defTabSz="457200" rtl="0" eaLnBrk="1" latinLnBrk="0" hangingPunct="1">
              <a:spcBef>
                <a:spcPct val="0"/>
              </a:spcBef>
              <a:buNone/>
              <a:defRPr lang="en-US" sz="3200" b="0" kern="1200" dirty="0">
                <a:solidFill>
                  <a:schemeClr val="bg1"/>
                </a:solidFill>
                <a:latin typeface="Century Gothic"/>
                <a:ea typeface="+mj-ea"/>
                <a:cs typeface="Century Gothic"/>
              </a:defRPr>
            </a:lvl1pPr>
          </a:lstStyle>
          <a:p>
            <a:r>
              <a:rPr lang="en-US" dirty="0"/>
              <a:t>Title—</a:t>
            </a:r>
            <a:br>
              <a:rPr lang="en-US" dirty="0"/>
            </a:br>
            <a:r>
              <a:rPr lang="en-US" dirty="0"/>
              <a:t>Century Gothic, 32pt</a:t>
            </a:r>
          </a:p>
        </p:txBody>
      </p:sp>
      <p:sp>
        <p:nvSpPr>
          <p:cNvPr id="3" name="Subtitle 2"/>
          <p:cNvSpPr>
            <a:spLocks noGrp="1"/>
          </p:cNvSpPr>
          <p:nvPr userDrawn="1">
            <p:ph type="subTitle" idx="1" hasCustomPrompt="1"/>
          </p:nvPr>
        </p:nvSpPr>
        <p:spPr>
          <a:xfrm>
            <a:off x="1068185" y="3636700"/>
            <a:ext cx="5406693" cy="414195"/>
          </a:xfrm>
        </p:spPr>
        <p:txBody>
          <a:bodyPr vert="horz" lIns="91440" tIns="45720" rIns="91440" bIns="45720" rtlCol="0" anchor="t" anchorCtr="0">
            <a:noAutofit/>
          </a:bodyPr>
          <a:lstStyle>
            <a:lvl1pPr>
              <a:defRPr lang="en-US" sz="2000" kern="1200" baseline="0" dirty="0">
                <a:solidFill>
                  <a:schemeClr val="bg1"/>
                </a:solidFill>
                <a:latin typeface="Century Gothic"/>
                <a:ea typeface="+mn-ea"/>
                <a:cs typeface="Century Gothic"/>
              </a:defRPr>
            </a:lvl1pPr>
          </a:lstStyle>
          <a:p>
            <a:pPr marL="0" lvl="0" indent="0" algn="l" defTabSz="457200" rtl="0" eaLnBrk="1" latinLnBrk="0" hangingPunct="1">
              <a:spcBef>
                <a:spcPts val="300"/>
              </a:spcBef>
              <a:spcAft>
                <a:spcPts val="300"/>
              </a:spcAft>
              <a:buClr>
                <a:schemeClr val="tx2"/>
              </a:buClr>
              <a:buFont typeface="Arial"/>
              <a:buNone/>
            </a:pPr>
            <a:r>
              <a:rPr lang="en-US" dirty="0"/>
              <a:t>Subtitle— Century Gothic, 20pt</a:t>
            </a:r>
          </a:p>
        </p:txBody>
      </p:sp>
      <p:pic>
        <p:nvPicPr>
          <p:cNvPr id="7" name="Picture 6">
            <a:extLst>
              <a:ext uri="{FF2B5EF4-FFF2-40B4-BE49-F238E27FC236}">
                <a16:creationId xmlns:a16="http://schemas.microsoft.com/office/drawing/2014/main" id="{5C79F535-7BFB-4996-BF92-2F6739905C15}"/>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1" y="-196645"/>
            <a:ext cx="1907932" cy="3179886"/>
          </a:xfrm>
          <a:prstGeom prst="rect">
            <a:avLst/>
          </a:prstGeom>
        </p:spPr>
      </p:pic>
      <p:pic>
        <p:nvPicPr>
          <p:cNvPr id="12" name="Picture 11" descr="A close up of a sign&#10;&#10;Description generated with very high confidence">
            <a:extLst>
              <a:ext uri="{FF2B5EF4-FFF2-40B4-BE49-F238E27FC236}">
                <a16:creationId xmlns:a16="http://schemas.microsoft.com/office/drawing/2014/main" id="{749549BD-E844-4694-80D0-F5067BE628A2}"/>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10794900" y="6068012"/>
            <a:ext cx="1241686" cy="474511"/>
          </a:xfrm>
          <a:prstGeom prst="rect">
            <a:avLst/>
          </a:prstGeom>
        </p:spPr>
      </p:pic>
      <p:cxnSp>
        <p:nvCxnSpPr>
          <p:cNvPr id="16" name="Straight Connector 15">
            <a:extLst>
              <a:ext uri="{FF2B5EF4-FFF2-40B4-BE49-F238E27FC236}">
                <a16:creationId xmlns:a16="http://schemas.microsoft.com/office/drawing/2014/main" id="{7D8F6A09-29A5-4151-8EB7-AF6B33E4BC6A}"/>
              </a:ext>
            </a:extLst>
          </p:cNvPr>
          <p:cNvCxnSpPr>
            <a:cxnSpLocks/>
          </p:cNvCxnSpPr>
          <p:nvPr userDrawn="1"/>
        </p:nvCxnSpPr>
        <p:spPr>
          <a:xfrm>
            <a:off x="1127768" y="3577014"/>
            <a:ext cx="4156501" cy="0"/>
          </a:xfrm>
          <a:prstGeom prst="line">
            <a:avLst/>
          </a:prstGeom>
          <a:ln w="28575">
            <a:solidFill>
              <a:schemeClr val="bg1">
                <a:alpha val="34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27229441"/>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xmlns:p14="http://schemas.microsoft.com/office/powerpoint/2010/main">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5_I column content_image">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4C1958E0-A541-47D6-819F-CFAF49D85109}"/>
              </a:ext>
            </a:extLst>
          </p:cNvPr>
          <p:cNvGrpSpPr/>
          <p:nvPr userDrawn="1"/>
        </p:nvGrpSpPr>
        <p:grpSpPr>
          <a:xfrm>
            <a:off x="287079" y="287079"/>
            <a:ext cx="11600121" cy="6039292"/>
            <a:chOff x="287079" y="287079"/>
            <a:chExt cx="11600121" cy="6039292"/>
          </a:xfrm>
        </p:grpSpPr>
        <p:sp>
          <p:nvSpPr>
            <p:cNvPr id="14" name="Rectangle 13">
              <a:extLst>
                <a:ext uri="{FF2B5EF4-FFF2-40B4-BE49-F238E27FC236}">
                  <a16:creationId xmlns:a16="http://schemas.microsoft.com/office/drawing/2014/main" id="{83EEDB3C-7638-49BC-8F1C-7F94837BFE02}"/>
                </a:ext>
              </a:extLst>
            </p:cNvPr>
            <p:cNvSpPr/>
            <p:nvPr userDrawn="1"/>
          </p:nvSpPr>
          <p:spPr>
            <a:xfrm>
              <a:off x="287079" y="287079"/>
              <a:ext cx="11600121" cy="574158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991A2DE4-FA8C-40D4-9568-6E98FBEE6CAC}"/>
                </a:ext>
              </a:extLst>
            </p:cNvPr>
            <p:cNvSpPr/>
            <p:nvPr userDrawn="1"/>
          </p:nvSpPr>
          <p:spPr>
            <a:xfrm>
              <a:off x="287079" y="6028660"/>
              <a:ext cx="10451805" cy="29771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pic>
        <p:nvPicPr>
          <p:cNvPr id="11" name="Picture 10">
            <a:extLst>
              <a:ext uri="{FF2B5EF4-FFF2-40B4-BE49-F238E27FC236}">
                <a16:creationId xmlns:a16="http://schemas.microsoft.com/office/drawing/2014/main" id="{00A84DDA-2E0D-4FDF-83CF-A2BA9D8EC2D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19100" y="423862"/>
            <a:ext cx="11353800" cy="5514975"/>
          </a:xfrm>
          <a:prstGeom prst="rect">
            <a:avLst/>
          </a:prstGeom>
        </p:spPr>
      </p:pic>
      <p:sp>
        <p:nvSpPr>
          <p:cNvPr id="12" name="Rectangle 11">
            <a:extLst>
              <a:ext uri="{FF2B5EF4-FFF2-40B4-BE49-F238E27FC236}">
                <a16:creationId xmlns:a16="http://schemas.microsoft.com/office/drawing/2014/main" id="{E15A5228-BCBE-44AB-AC27-3A0CBE297662}"/>
              </a:ext>
            </a:extLst>
          </p:cNvPr>
          <p:cNvSpPr/>
          <p:nvPr userDrawn="1"/>
        </p:nvSpPr>
        <p:spPr>
          <a:xfrm>
            <a:off x="419100" y="419100"/>
            <a:ext cx="11353800" cy="5524500"/>
          </a:xfrm>
          <a:prstGeom prst="rect">
            <a:avLst/>
          </a:prstGeom>
          <a:solidFill>
            <a:srgbClr val="E1E3E2">
              <a:alpha val="77000"/>
            </a:srgbClr>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a:xfrm>
            <a:off x="725958" y="495300"/>
            <a:ext cx="10627842" cy="777240"/>
          </a:xfrm>
        </p:spPr>
        <p:txBody>
          <a:bodyPr/>
          <a:lstStyle>
            <a:lvl1pPr>
              <a:defRPr/>
            </a:lvl1pPr>
          </a:lstStyle>
          <a:p>
            <a:r>
              <a:rPr lang="en-US" dirty="0"/>
              <a:t>Title 32pt—sentence case</a:t>
            </a:r>
          </a:p>
        </p:txBody>
      </p:sp>
      <p:sp>
        <p:nvSpPr>
          <p:cNvPr id="8" name="Footer Placeholder 7"/>
          <p:cNvSpPr>
            <a:spLocks noGrp="1"/>
          </p:cNvSpPr>
          <p:nvPr>
            <p:ph type="ftr" sz="quarter" idx="10"/>
          </p:nvPr>
        </p:nvSpPr>
        <p:spPr/>
        <p:txBody>
          <a:bodyPr/>
          <a:lstStyle/>
          <a:p>
            <a:endParaRPr lang="en-US" dirty="0"/>
          </a:p>
        </p:txBody>
      </p:sp>
      <p:sp>
        <p:nvSpPr>
          <p:cNvPr id="9" name="Slide Number Placeholder 8"/>
          <p:cNvSpPr>
            <a:spLocks noGrp="1"/>
          </p:cNvSpPr>
          <p:nvPr>
            <p:ph type="sldNum" sz="quarter" idx="11"/>
          </p:nvPr>
        </p:nvSpPr>
        <p:spPr/>
        <p:txBody>
          <a:bodyPr/>
          <a:lstStyle/>
          <a:p>
            <a:fld id="{62F0BB2B-A04D-4CFE-A72F-29B51F99AAF1}" type="slidenum">
              <a:rPr lang="en-US" smtClean="0"/>
              <a:pPr/>
              <a:t>‹#›</a:t>
            </a:fld>
            <a:endParaRPr lang="en-US" dirty="0"/>
          </a:p>
        </p:txBody>
      </p:sp>
      <p:graphicFrame>
        <p:nvGraphicFramePr>
          <p:cNvPr id="16" name="Content Placeholder 5">
            <a:extLst>
              <a:ext uri="{FF2B5EF4-FFF2-40B4-BE49-F238E27FC236}">
                <a16:creationId xmlns:a16="http://schemas.microsoft.com/office/drawing/2014/main" id="{A8CC63B5-7CBE-4063-BE04-60FE99605DA7}"/>
              </a:ext>
            </a:extLst>
          </p:cNvPr>
          <p:cNvGraphicFramePr>
            <a:graphicFrameLocks/>
          </p:cNvGraphicFramePr>
          <p:nvPr userDrawn="1">
            <p:extLst>
              <p:ext uri="{D42A27DB-BD31-4B8C-83A1-F6EECF244321}">
                <p14:modId xmlns:p14="http://schemas.microsoft.com/office/powerpoint/2010/main" val="3271986304"/>
              </p:ext>
            </p:extLst>
          </p:nvPr>
        </p:nvGraphicFramePr>
        <p:xfrm>
          <a:off x="725488" y="1652588"/>
          <a:ext cx="10628312" cy="406241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84186938"/>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xmlns:p14="http://schemas.microsoft.com/office/powerpoint/2010/main">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 col_chart_whit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5958" y="495300"/>
            <a:ext cx="10627842" cy="777240"/>
          </a:xfrm>
        </p:spPr>
        <p:txBody>
          <a:bodyPr/>
          <a:lstStyle>
            <a:lvl1pPr>
              <a:defRPr/>
            </a:lvl1pPr>
          </a:lstStyle>
          <a:p>
            <a:r>
              <a:rPr lang="en-US" dirty="0"/>
              <a:t>Title 32pt—sentence case</a:t>
            </a:r>
          </a:p>
        </p:txBody>
      </p:sp>
      <p:sp>
        <p:nvSpPr>
          <p:cNvPr id="8" name="Footer Placeholder 7"/>
          <p:cNvSpPr>
            <a:spLocks noGrp="1"/>
          </p:cNvSpPr>
          <p:nvPr>
            <p:ph type="ftr" sz="quarter" idx="10"/>
          </p:nvPr>
        </p:nvSpPr>
        <p:spPr/>
        <p:txBody>
          <a:bodyPr/>
          <a:lstStyle/>
          <a:p>
            <a:endParaRPr lang="en-US" dirty="0"/>
          </a:p>
        </p:txBody>
      </p:sp>
      <p:sp>
        <p:nvSpPr>
          <p:cNvPr id="9" name="Slide Number Placeholder 8"/>
          <p:cNvSpPr>
            <a:spLocks noGrp="1"/>
          </p:cNvSpPr>
          <p:nvPr>
            <p:ph type="sldNum" sz="quarter" idx="11"/>
          </p:nvPr>
        </p:nvSpPr>
        <p:spPr/>
        <p:txBody>
          <a:bodyPr/>
          <a:lstStyle/>
          <a:p>
            <a:fld id="{62F0BB2B-A04D-4CFE-A72F-29B51F99AAF1}" type="slidenum">
              <a:rPr lang="en-US" smtClean="0"/>
              <a:pPr/>
              <a:t>‹#›</a:t>
            </a:fld>
            <a:endParaRPr lang="en-US" dirty="0"/>
          </a:p>
        </p:txBody>
      </p:sp>
      <p:graphicFrame>
        <p:nvGraphicFramePr>
          <p:cNvPr id="7" name="Content Placeholder 15">
            <a:extLst>
              <a:ext uri="{FF2B5EF4-FFF2-40B4-BE49-F238E27FC236}">
                <a16:creationId xmlns:a16="http://schemas.microsoft.com/office/drawing/2014/main" id="{CB672C81-DAF4-4797-B3D9-B43D3A8A9ED4}"/>
              </a:ext>
            </a:extLst>
          </p:cNvPr>
          <p:cNvGraphicFramePr>
            <a:graphicFrameLocks/>
          </p:cNvGraphicFramePr>
          <p:nvPr userDrawn="1"/>
        </p:nvGraphicFramePr>
        <p:xfrm>
          <a:off x="725488" y="1652588"/>
          <a:ext cx="10628312" cy="406241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971163409"/>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xmlns:p14="http://schemas.microsoft.com/office/powerpoint/2010/main">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1 col_chart_whit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5958" y="495300"/>
            <a:ext cx="10627842" cy="777240"/>
          </a:xfrm>
        </p:spPr>
        <p:txBody>
          <a:bodyPr/>
          <a:lstStyle>
            <a:lvl1pPr>
              <a:defRPr/>
            </a:lvl1pPr>
          </a:lstStyle>
          <a:p>
            <a:r>
              <a:rPr lang="en-US" dirty="0"/>
              <a:t>Title 32pt—sentence case</a:t>
            </a:r>
          </a:p>
        </p:txBody>
      </p:sp>
      <p:sp>
        <p:nvSpPr>
          <p:cNvPr id="8" name="Footer Placeholder 7"/>
          <p:cNvSpPr>
            <a:spLocks noGrp="1"/>
          </p:cNvSpPr>
          <p:nvPr>
            <p:ph type="ftr" sz="quarter" idx="10"/>
          </p:nvPr>
        </p:nvSpPr>
        <p:spPr/>
        <p:txBody>
          <a:bodyPr/>
          <a:lstStyle/>
          <a:p>
            <a:endParaRPr lang="en-US" dirty="0"/>
          </a:p>
        </p:txBody>
      </p:sp>
      <p:sp>
        <p:nvSpPr>
          <p:cNvPr id="9" name="Slide Number Placeholder 8"/>
          <p:cNvSpPr>
            <a:spLocks noGrp="1"/>
          </p:cNvSpPr>
          <p:nvPr>
            <p:ph type="sldNum" sz="quarter" idx="11"/>
          </p:nvPr>
        </p:nvSpPr>
        <p:spPr/>
        <p:txBody>
          <a:bodyPr/>
          <a:lstStyle/>
          <a:p>
            <a:fld id="{62F0BB2B-A04D-4CFE-A72F-29B51F99AAF1}" type="slidenum">
              <a:rPr lang="en-US" smtClean="0"/>
              <a:pPr/>
              <a:t>‹#›</a:t>
            </a:fld>
            <a:endParaRPr lang="en-US" dirty="0"/>
          </a:p>
        </p:txBody>
      </p:sp>
      <p:graphicFrame>
        <p:nvGraphicFramePr>
          <p:cNvPr id="6" name="Content Placeholder 5" title="Chart title">
            <a:extLst>
              <a:ext uri="{FF2B5EF4-FFF2-40B4-BE49-F238E27FC236}">
                <a16:creationId xmlns:a16="http://schemas.microsoft.com/office/drawing/2014/main" id="{DC22A588-3657-411C-BFBB-A516664D0BE6}"/>
              </a:ext>
            </a:extLst>
          </p:cNvPr>
          <p:cNvGraphicFramePr>
            <a:graphicFrameLocks/>
          </p:cNvGraphicFramePr>
          <p:nvPr userDrawn="1">
            <p:extLst>
              <p:ext uri="{D42A27DB-BD31-4B8C-83A1-F6EECF244321}">
                <p14:modId xmlns:p14="http://schemas.microsoft.com/office/powerpoint/2010/main" val="1363104895"/>
              </p:ext>
            </p:extLst>
          </p:nvPr>
        </p:nvGraphicFramePr>
        <p:xfrm>
          <a:off x="725488" y="1652588"/>
          <a:ext cx="10628312" cy="406241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902160547"/>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xmlns:p14="http://schemas.microsoft.com/office/powerpoint/2010/main">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_1 col_chart_whit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5958" y="495300"/>
            <a:ext cx="10627842" cy="777240"/>
          </a:xfrm>
        </p:spPr>
        <p:txBody>
          <a:bodyPr/>
          <a:lstStyle>
            <a:lvl1pPr>
              <a:defRPr/>
            </a:lvl1pPr>
          </a:lstStyle>
          <a:p>
            <a:r>
              <a:rPr lang="en-US" dirty="0"/>
              <a:t>Title 32pt—sentence case</a:t>
            </a:r>
          </a:p>
        </p:txBody>
      </p:sp>
      <p:sp>
        <p:nvSpPr>
          <p:cNvPr id="8" name="Footer Placeholder 7"/>
          <p:cNvSpPr>
            <a:spLocks noGrp="1"/>
          </p:cNvSpPr>
          <p:nvPr>
            <p:ph type="ftr" sz="quarter" idx="10"/>
          </p:nvPr>
        </p:nvSpPr>
        <p:spPr/>
        <p:txBody>
          <a:bodyPr/>
          <a:lstStyle/>
          <a:p>
            <a:endParaRPr lang="en-US" dirty="0"/>
          </a:p>
        </p:txBody>
      </p:sp>
      <p:sp>
        <p:nvSpPr>
          <p:cNvPr id="9" name="Slide Number Placeholder 8"/>
          <p:cNvSpPr>
            <a:spLocks noGrp="1"/>
          </p:cNvSpPr>
          <p:nvPr>
            <p:ph type="sldNum" sz="quarter" idx="11"/>
          </p:nvPr>
        </p:nvSpPr>
        <p:spPr/>
        <p:txBody>
          <a:bodyPr/>
          <a:lstStyle/>
          <a:p>
            <a:fld id="{62F0BB2B-A04D-4CFE-A72F-29B51F99AAF1}" type="slidenum">
              <a:rPr lang="en-US" smtClean="0"/>
              <a:pPr/>
              <a:t>‹#›</a:t>
            </a:fld>
            <a:endParaRPr lang="en-US" dirty="0"/>
          </a:p>
        </p:txBody>
      </p:sp>
      <p:graphicFrame>
        <p:nvGraphicFramePr>
          <p:cNvPr id="6" name="Content Placeholder 5">
            <a:extLst>
              <a:ext uri="{FF2B5EF4-FFF2-40B4-BE49-F238E27FC236}">
                <a16:creationId xmlns:a16="http://schemas.microsoft.com/office/drawing/2014/main" id="{745CFDB0-8FA8-477B-A9FA-C82952455FAA}"/>
              </a:ext>
            </a:extLst>
          </p:cNvPr>
          <p:cNvGraphicFramePr>
            <a:graphicFrameLocks/>
          </p:cNvGraphicFramePr>
          <p:nvPr userDrawn="1">
            <p:extLst>
              <p:ext uri="{D42A27DB-BD31-4B8C-83A1-F6EECF244321}">
                <p14:modId xmlns:p14="http://schemas.microsoft.com/office/powerpoint/2010/main" val="2290712633"/>
              </p:ext>
            </p:extLst>
          </p:nvPr>
        </p:nvGraphicFramePr>
        <p:xfrm>
          <a:off x="725488" y="1652588"/>
          <a:ext cx="10628312" cy="406241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153298272"/>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xmlns:p14="http://schemas.microsoft.com/office/powerpoint/2010/main">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3_1 col_chart_whit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5958" y="495300"/>
            <a:ext cx="10627842" cy="777240"/>
          </a:xfrm>
        </p:spPr>
        <p:txBody>
          <a:bodyPr/>
          <a:lstStyle>
            <a:lvl1pPr>
              <a:defRPr/>
            </a:lvl1pPr>
          </a:lstStyle>
          <a:p>
            <a:r>
              <a:rPr lang="en-US" dirty="0"/>
              <a:t>Title 32pt—sentence case</a:t>
            </a:r>
          </a:p>
        </p:txBody>
      </p:sp>
      <p:sp>
        <p:nvSpPr>
          <p:cNvPr id="8" name="Footer Placeholder 7"/>
          <p:cNvSpPr>
            <a:spLocks noGrp="1"/>
          </p:cNvSpPr>
          <p:nvPr>
            <p:ph type="ftr" sz="quarter" idx="10"/>
          </p:nvPr>
        </p:nvSpPr>
        <p:spPr/>
        <p:txBody>
          <a:bodyPr/>
          <a:lstStyle/>
          <a:p>
            <a:endParaRPr lang="en-US" dirty="0"/>
          </a:p>
        </p:txBody>
      </p:sp>
      <p:sp>
        <p:nvSpPr>
          <p:cNvPr id="9" name="Slide Number Placeholder 8"/>
          <p:cNvSpPr>
            <a:spLocks noGrp="1"/>
          </p:cNvSpPr>
          <p:nvPr>
            <p:ph type="sldNum" sz="quarter" idx="11"/>
          </p:nvPr>
        </p:nvSpPr>
        <p:spPr/>
        <p:txBody>
          <a:bodyPr/>
          <a:lstStyle/>
          <a:p>
            <a:fld id="{62F0BB2B-A04D-4CFE-A72F-29B51F99AAF1}" type="slidenum">
              <a:rPr lang="en-US" smtClean="0"/>
              <a:pPr/>
              <a:t>‹#›</a:t>
            </a:fld>
            <a:endParaRPr lang="en-US" dirty="0"/>
          </a:p>
        </p:txBody>
      </p:sp>
      <p:graphicFrame>
        <p:nvGraphicFramePr>
          <p:cNvPr id="7" name="Content Placeholder 5">
            <a:extLst>
              <a:ext uri="{FF2B5EF4-FFF2-40B4-BE49-F238E27FC236}">
                <a16:creationId xmlns:a16="http://schemas.microsoft.com/office/drawing/2014/main" id="{C42AA2AE-51F4-42D0-B0E9-3C586ACD1F58}"/>
              </a:ext>
            </a:extLst>
          </p:cNvPr>
          <p:cNvGraphicFramePr>
            <a:graphicFrameLocks/>
          </p:cNvGraphicFramePr>
          <p:nvPr userDrawn="1">
            <p:extLst>
              <p:ext uri="{D42A27DB-BD31-4B8C-83A1-F6EECF244321}">
                <p14:modId xmlns:p14="http://schemas.microsoft.com/office/powerpoint/2010/main" val="1403330185"/>
              </p:ext>
            </p:extLst>
          </p:nvPr>
        </p:nvGraphicFramePr>
        <p:xfrm>
          <a:off x="725488" y="1652588"/>
          <a:ext cx="10628312" cy="406241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860962907"/>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xmlns:p14="http://schemas.microsoft.com/office/powerpoint/2010/main">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4_1 col_chart_whit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5958" y="495300"/>
            <a:ext cx="10627842" cy="1028700"/>
          </a:xfrm>
        </p:spPr>
        <p:txBody>
          <a:bodyPr/>
          <a:lstStyle>
            <a:lvl1pPr>
              <a:defRPr/>
            </a:lvl1pPr>
          </a:lstStyle>
          <a:p>
            <a:r>
              <a:rPr lang="en-US" dirty="0"/>
              <a:t>Title 32pt—sentence case</a:t>
            </a:r>
          </a:p>
        </p:txBody>
      </p:sp>
      <p:sp>
        <p:nvSpPr>
          <p:cNvPr id="8" name="Footer Placeholder 7"/>
          <p:cNvSpPr>
            <a:spLocks noGrp="1"/>
          </p:cNvSpPr>
          <p:nvPr>
            <p:ph type="ftr" sz="quarter" idx="10"/>
          </p:nvPr>
        </p:nvSpPr>
        <p:spPr/>
        <p:txBody>
          <a:bodyPr/>
          <a:lstStyle/>
          <a:p>
            <a:endParaRPr lang="en-US" dirty="0"/>
          </a:p>
        </p:txBody>
      </p:sp>
      <p:sp>
        <p:nvSpPr>
          <p:cNvPr id="9" name="Slide Number Placeholder 8"/>
          <p:cNvSpPr>
            <a:spLocks noGrp="1"/>
          </p:cNvSpPr>
          <p:nvPr>
            <p:ph type="sldNum" sz="quarter" idx="11"/>
          </p:nvPr>
        </p:nvSpPr>
        <p:spPr/>
        <p:txBody>
          <a:bodyPr/>
          <a:lstStyle/>
          <a:p>
            <a:fld id="{62F0BB2B-A04D-4CFE-A72F-29B51F99AAF1}" type="slidenum">
              <a:rPr lang="en-US" smtClean="0"/>
              <a:pPr/>
              <a:t>‹#›</a:t>
            </a:fld>
            <a:endParaRPr lang="en-US" dirty="0"/>
          </a:p>
        </p:txBody>
      </p:sp>
      <p:graphicFrame>
        <p:nvGraphicFramePr>
          <p:cNvPr id="6" name="Content Placeholder 5">
            <a:extLst>
              <a:ext uri="{FF2B5EF4-FFF2-40B4-BE49-F238E27FC236}">
                <a16:creationId xmlns:a16="http://schemas.microsoft.com/office/drawing/2014/main" id="{27F24E1D-5013-4619-B5A0-FEAB1236834E}"/>
              </a:ext>
            </a:extLst>
          </p:cNvPr>
          <p:cNvGraphicFramePr>
            <a:graphicFrameLocks/>
          </p:cNvGraphicFramePr>
          <p:nvPr userDrawn="1">
            <p:extLst>
              <p:ext uri="{D42A27DB-BD31-4B8C-83A1-F6EECF244321}">
                <p14:modId xmlns:p14="http://schemas.microsoft.com/office/powerpoint/2010/main" val="863243728"/>
              </p:ext>
            </p:extLst>
          </p:nvPr>
        </p:nvGraphicFramePr>
        <p:xfrm>
          <a:off x="725488" y="1652588"/>
          <a:ext cx="10628312" cy="406241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598110468"/>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xmlns:p14="http://schemas.microsoft.com/office/powerpoint/2010/main">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5_1 col_chart_whit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5958" y="495300"/>
            <a:ext cx="10627842" cy="1028700"/>
          </a:xfrm>
        </p:spPr>
        <p:txBody>
          <a:bodyPr/>
          <a:lstStyle>
            <a:lvl1pPr>
              <a:defRPr/>
            </a:lvl1pPr>
          </a:lstStyle>
          <a:p>
            <a:r>
              <a:rPr lang="en-US" dirty="0"/>
              <a:t>Title 32pt—sentence case</a:t>
            </a:r>
          </a:p>
        </p:txBody>
      </p:sp>
      <p:sp>
        <p:nvSpPr>
          <p:cNvPr id="8" name="Footer Placeholder 7"/>
          <p:cNvSpPr>
            <a:spLocks noGrp="1"/>
          </p:cNvSpPr>
          <p:nvPr>
            <p:ph type="ftr" sz="quarter" idx="10"/>
          </p:nvPr>
        </p:nvSpPr>
        <p:spPr/>
        <p:txBody>
          <a:bodyPr/>
          <a:lstStyle/>
          <a:p>
            <a:endParaRPr lang="en-US" dirty="0"/>
          </a:p>
        </p:txBody>
      </p:sp>
      <p:sp>
        <p:nvSpPr>
          <p:cNvPr id="9" name="Slide Number Placeholder 8"/>
          <p:cNvSpPr>
            <a:spLocks noGrp="1"/>
          </p:cNvSpPr>
          <p:nvPr>
            <p:ph type="sldNum" sz="quarter" idx="11"/>
          </p:nvPr>
        </p:nvSpPr>
        <p:spPr/>
        <p:txBody>
          <a:bodyPr/>
          <a:lstStyle/>
          <a:p>
            <a:fld id="{62F0BB2B-A04D-4CFE-A72F-29B51F99AAF1}" type="slidenum">
              <a:rPr lang="en-US" smtClean="0"/>
              <a:pPr/>
              <a:t>‹#›</a:t>
            </a:fld>
            <a:endParaRPr lang="en-US" dirty="0"/>
          </a:p>
        </p:txBody>
      </p:sp>
      <p:graphicFrame>
        <p:nvGraphicFramePr>
          <p:cNvPr id="6" name="Chart 5">
            <a:extLst>
              <a:ext uri="{FF2B5EF4-FFF2-40B4-BE49-F238E27FC236}">
                <a16:creationId xmlns:a16="http://schemas.microsoft.com/office/drawing/2014/main" id="{A1DCEDAD-7F52-4FF9-B890-A899ADCD022B}"/>
              </a:ext>
            </a:extLst>
          </p:cNvPr>
          <p:cNvGraphicFramePr/>
          <p:nvPr userDrawn="1">
            <p:extLst>
              <p:ext uri="{D42A27DB-BD31-4B8C-83A1-F6EECF244321}">
                <p14:modId xmlns:p14="http://schemas.microsoft.com/office/powerpoint/2010/main" val="3326773289"/>
              </p:ext>
            </p:extLst>
          </p:nvPr>
        </p:nvGraphicFramePr>
        <p:xfrm>
          <a:off x="7957482" y="1337785"/>
          <a:ext cx="2612470" cy="2305161"/>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a:extLst>
              <a:ext uri="{FF2B5EF4-FFF2-40B4-BE49-F238E27FC236}">
                <a16:creationId xmlns:a16="http://schemas.microsoft.com/office/drawing/2014/main" id="{07FBF15F-A2EB-4C90-93E2-F70FE9E95162}"/>
              </a:ext>
            </a:extLst>
          </p:cNvPr>
          <p:cNvSpPr txBox="1"/>
          <p:nvPr userDrawn="1"/>
        </p:nvSpPr>
        <p:spPr>
          <a:xfrm>
            <a:off x="8652252" y="3388598"/>
            <a:ext cx="2371348" cy="2021602"/>
          </a:xfrm>
          <a:prstGeom prst="rect">
            <a:avLst/>
          </a:prstGeom>
          <a:noFill/>
        </p:spPr>
        <p:txBody>
          <a:bodyPr wrap="square" lIns="0" tIns="0" rIns="0" bIns="0" rtlCol="0" anchor="t" anchorCtr="0">
            <a:noAutofit/>
          </a:bodyPr>
          <a:lstStyle/>
          <a:p>
            <a:r>
              <a:rPr lang="en-US" sz="1400" b="1" dirty="0"/>
              <a:t>Title 14pt bold</a:t>
            </a:r>
          </a:p>
          <a:p>
            <a:pPr>
              <a:spcAft>
                <a:spcPts val="200"/>
              </a:spcAft>
              <a:buClr>
                <a:schemeClr val="tx1"/>
              </a:buClr>
            </a:pPr>
            <a:br>
              <a:rPr lang="en-US" sz="1400" dirty="0"/>
            </a:br>
            <a:r>
              <a:rPr lang="en-US" sz="1400" dirty="0"/>
              <a:t>Bullet #1</a:t>
            </a:r>
          </a:p>
          <a:p>
            <a:pPr>
              <a:spcAft>
                <a:spcPts val="200"/>
              </a:spcAft>
              <a:buClr>
                <a:schemeClr val="tx1"/>
              </a:buClr>
            </a:pPr>
            <a:r>
              <a:rPr lang="en-US" sz="1400" dirty="0"/>
              <a:t>Bullet #2</a:t>
            </a:r>
          </a:p>
          <a:p>
            <a:pPr>
              <a:spcAft>
                <a:spcPts val="200"/>
              </a:spcAft>
              <a:buClr>
                <a:schemeClr val="tx1"/>
              </a:buClr>
            </a:pPr>
            <a:r>
              <a:rPr lang="en-US" sz="1400" dirty="0"/>
              <a:t>Bullet #3</a:t>
            </a:r>
          </a:p>
          <a:p>
            <a:pPr>
              <a:spcAft>
                <a:spcPts val="200"/>
              </a:spcAft>
              <a:buClr>
                <a:schemeClr val="tx1"/>
              </a:buClr>
            </a:pPr>
            <a:r>
              <a:rPr lang="en-US" sz="1400" dirty="0"/>
              <a:t>Bullet #4</a:t>
            </a:r>
          </a:p>
          <a:p>
            <a:pPr>
              <a:spcAft>
                <a:spcPts val="200"/>
              </a:spcAft>
              <a:buClr>
                <a:schemeClr val="tx1"/>
              </a:buClr>
            </a:pPr>
            <a:r>
              <a:rPr lang="en-US" sz="1400" dirty="0"/>
              <a:t>Bullet #5</a:t>
            </a:r>
          </a:p>
          <a:p>
            <a:pPr>
              <a:spcAft>
                <a:spcPts val="200"/>
              </a:spcAft>
              <a:buClr>
                <a:schemeClr val="tx1"/>
              </a:buClr>
            </a:pPr>
            <a:r>
              <a:rPr lang="en-US" sz="1400" dirty="0"/>
              <a:t>Bullet #6</a:t>
            </a:r>
          </a:p>
          <a:p>
            <a:pPr>
              <a:spcAft>
                <a:spcPts val="200"/>
              </a:spcAft>
              <a:buClr>
                <a:schemeClr val="tx1"/>
              </a:buClr>
            </a:pPr>
            <a:r>
              <a:rPr lang="en-US" sz="1400" dirty="0"/>
              <a:t>Bullet #7</a:t>
            </a:r>
          </a:p>
        </p:txBody>
      </p:sp>
      <p:sp>
        <p:nvSpPr>
          <p:cNvPr id="10" name="TextBox 9">
            <a:extLst>
              <a:ext uri="{FF2B5EF4-FFF2-40B4-BE49-F238E27FC236}">
                <a16:creationId xmlns:a16="http://schemas.microsoft.com/office/drawing/2014/main" id="{08A75A8F-5169-404A-8134-11ACBE88D148}"/>
              </a:ext>
            </a:extLst>
          </p:cNvPr>
          <p:cNvSpPr txBox="1"/>
          <p:nvPr userDrawn="1"/>
        </p:nvSpPr>
        <p:spPr>
          <a:xfrm>
            <a:off x="5461932" y="3388598"/>
            <a:ext cx="2371348" cy="2021602"/>
          </a:xfrm>
          <a:prstGeom prst="rect">
            <a:avLst/>
          </a:prstGeom>
          <a:noFill/>
        </p:spPr>
        <p:txBody>
          <a:bodyPr wrap="square" lIns="0" tIns="0" rIns="0" bIns="0" rtlCol="0" anchor="t" anchorCtr="0">
            <a:noAutofit/>
          </a:bodyPr>
          <a:lstStyle/>
          <a:p>
            <a:r>
              <a:rPr lang="en-US" sz="1400" b="1" dirty="0"/>
              <a:t>Title 14pt bold</a:t>
            </a:r>
          </a:p>
          <a:p>
            <a:pPr>
              <a:spcAft>
                <a:spcPts val="200"/>
              </a:spcAft>
              <a:buClr>
                <a:schemeClr val="tx1"/>
              </a:buClr>
            </a:pPr>
            <a:br>
              <a:rPr lang="en-US" sz="1400" dirty="0"/>
            </a:br>
            <a:r>
              <a:rPr lang="en-US" sz="1400" dirty="0"/>
              <a:t>Bullet #1</a:t>
            </a:r>
          </a:p>
          <a:p>
            <a:pPr>
              <a:spcAft>
                <a:spcPts val="200"/>
              </a:spcAft>
              <a:buClr>
                <a:schemeClr val="tx1"/>
              </a:buClr>
            </a:pPr>
            <a:r>
              <a:rPr lang="en-US" sz="1400" dirty="0"/>
              <a:t>Bullet #2</a:t>
            </a:r>
          </a:p>
          <a:p>
            <a:pPr>
              <a:spcAft>
                <a:spcPts val="200"/>
              </a:spcAft>
              <a:buClr>
                <a:schemeClr val="tx1"/>
              </a:buClr>
            </a:pPr>
            <a:r>
              <a:rPr lang="en-US" sz="1400" dirty="0"/>
              <a:t>Bullet #3</a:t>
            </a:r>
          </a:p>
          <a:p>
            <a:pPr>
              <a:spcAft>
                <a:spcPts val="200"/>
              </a:spcAft>
              <a:buClr>
                <a:schemeClr val="tx1"/>
              </a:buClr>
            </a:pPr>
            <a:r>
              <a:rPr lang="en-US" sz="1400" dirty="0"/>
              <a:t>Bullet #4</a:t>
            </a:r>
          </a:p>
          <a:p>
            <a:pPr>
              <a:spcAft>
                <a:spcPts val="200"/>
              </a:spcAft>
              <a:buClr>
                <a:schemeClr val="tx1"/>
              </a:buClr>
            </a:pPr>
            <a:r>
              <a:rPr lang="en-US" sz="1400" dirty="0"/>
              <a:t>Bullet #5</a:t>
            </a:r>
          </a:p>
          <a:p>
            <a:pPr>
              <a:spcAft>
                <a:spcPts val="200"/>
              </a:spcAft>
              <a:buClr>
                <a:schemeClr val="tx1"/>
              </a:buClr>
            </a:pPr>
            <a:r>
              <a:rPr lang="en-US" sz="1400" dirty="0"/>
              <a:t>Bullet #6</a:t>
            </a:r>
          </a:p>
          <a:p>
            <a:pPr>
              <a:spcAft>
                <a:spcPts val="200"/>
              </a:spcAft>
              <a:buClr>
                <a:schemeClr val="tx1"/>
              </a:buClr>
            </a:pPr>
            <a:r>
              <a:rPr lang="en-US" sz="1400" dirty="0"/>
              <a:t>Bullet #7</a:t>
            </a:r>
          </a:p>
        </p:txBody>
      </p:sp>
      <p:sp>
        <p:nvSpPr>
          <p:cNvPr id="11" name="TextBox 10">
            <a:extLst>
              <a:ext uri="{FF2B5EF4-FFF2-40B4-BE49-F238E27FC236}">
                <a16:creationId xmlns:a16="http://schemas.microsoft.com/office/drawing/2014/main" id="{F25A25D0-8D28-4633-A345-C00397AD93F9}"/>
              </a:ext>
            </a:extLst>
          </p:cNvPr>
          <p:cNvSpPr txBox="1"/>
          <p:nvPr userDrawn="1"/>
        </p:nvSpPr>
        <p:spPr>
          <a:xfrm>
            <a:off x="2257513" y="3388598"/>
            <a:ext cx="2371348" cy="2021602"/>
          </a:xfrm>
          <a:prstGeom prst="rect">
            <a:avLst/>
          </a:prstGeom>
          <a:noFill/>
        </p:spPr>
        <p:txBody>
          <a:bodyPr wrap="square" lIns="0" tIns="0" rIns="0" bIns="0" rtlCol="0" anchor="t" anchorCtr="0">
            <a:noAutofit/>
          </a:bodyPr>
          <a:lstStyle/>
          <a:p>
            <a:r>
              <a:rPr lang="en-US" sz="1400" b="1" dirty="0"/>
              <a:t>Title 14pt bold</a:t>
            </a:r>
          </a:p>
          <a:p>
            <a:pPr>
              <a:spcAft>
                <a:spcPts val="200"/>
              </a:spcAft>
              <a:buClr>
                <a:schemeClr val="tx1"/>
              </a:buClr>
            </a:pPr>
            <a:br>
              <a:rPr lang="en-US" sz="1400" dirty="0"/>
            </a:br>
            <a:r>
              <a:rPr lang="en-US" sz="1400" dirty="0"/>
              <a:t>Bullet #1</a:t>
            </a:r>
          </a:p>
          <a:p>
            <a:pPr>
              <a:spcAft>
                <a:spcPts val="200"/>
              </a:spcAft>
              <a:buClr>
                <a:schemeClr val="tx1"/>
              </a:buClr>
            </a:pPr>
            <a:r>
              <a:rPr lang="en-US" sz="1400" dirty="0"/>
              <a:t>Bullet #2</a:t>
            </a:r>
          </a:p>
          <a:p>
            <a:pPr>
              <a:spcAft>
                <a:spcPts val="200"/>
              </a:spcAft>
              <a:buClr>
                <a:schemeClr val="tx1"/>
              </a:buClr>
            </a:pPr>
            <a:r>
              <a:rPr lang="en-US" sz="1400" dirty="0"/>
              <a:t>Bullet #3</a:t>
            </a:r>
          </a:p>
          <a:p>
            <a:pPr>
              <a:spcAft>
                <a:spcPts val="200"/>
              </a:spcAft>
              <a:buClr>
                <a:schemeClr val="tx1"/>
              </a:buClr>
            </a:pPr>
            <a:r>
              <a:rPr lang="en-US" sz="1400" dirty="0"/>
              <a:t>Bullet #4</a:t>
            </a:r>
          </a:p>
          <a:p>
            <a:pPr>
              <a:spcAft>
                <a:spcPts val="200"/>
              </a:spcAft>
              <a:buClr>
                <a:schemeClr val="tx1"/>
              </a:buClr>
            </a:pPr>
            <a:r>
              <a:rPr lang="en-US" sz="1400" dirty="0"/>
              <a:t>Bullet #5</a:t>
            </a:r>
          </a:p>
          <a:p>
            <a:pPr>
              <a:spcAft>
                <a:spcPts val="200"/>
              </a:spcAft>
              <a:buClr>
                <a:schemeClr val="tx1"/>
              </a:buClr>
            </a:pPr>
            <a:r>
              <a:rPr lang="en-US" sz="1400" dirty="0"/>
              <a:t>Bullet #6</a:t>
            </a:r>
          </a:p>
          <a:p>
            <a:pPr>
              <a:spcAft>
                <a:spcPts val="200"/>
              </a:spcAft>
              <a:buClr>
                <a:schemeClr val="tx1"/>
              </a:buClr>
            </a:pPr>
            <a:r>
              <a:rPr lang="en-US" sz="1400" dirty="0"/>
              <a:t>Bullet #7</a:t>
            </a:r>
          </a:p>
        </p:txBody>
      </p:sp>
      <p:graphicFrame>
        <p:nvGraphicFramePr>
          <p:cNvPr id="12" name="Chart 11">
            <a:extLst>
              <a:ext uri="{FF2B5EF4-FFF2-40B4-BE49-F238E27FC236}">
                <a16:creationId xmlns:a16="http://schemas.microsoft.com/office/drawing/2014/main" id="{D3939C95-096D-43E7-9A5F-DBBC2D69541B}"/>
              </a:ext>
            </a:extLst>
          </p:cNvPr>
          <p:cNvGraphicFramePr/>
          <p:nvPr userDrawn="1">
            <p:extLst>
              <p:ext uri="{D42A27DB-BD31-4B8C-83A1-F6EECF244321}">
                <p14:modId xmlns:p14="http://schemas.microsoft.com/office/powerpoint/2010/main" val="3217855842"/>
              </p:ext>
            </p:extLst>
          </p:nvPr>
        </p:nvGraphicFramePr>
        <p:xfrm>
          <a:off x="4765763" y="1337785"/>
          <a:ext cx="2612470" cy="230516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Chart 12">
            <a:extLst>
              <a:ext uri="{FF2B5EF4-FFF2-40B4-BE49-F238E27FC236}">
                <a16:creationId xmlns:a16="http://schemas.microsoft.com/office/drawing/2014/main" id="{D758B11A-9A6C-4B08-95EF-8140C85B3C8A}"/>
              </a:ext>
            </a:extLst>
          </p:cNvPr>
          <p:cNvGraphicFramePr/>
          <p:nvPr userDrawn="1">
            <p:extLst>
              <p:ext uri="{D42A27DB-BD31-4B8C-83A1-F6EECF244321}">
                <p14:modId xmlns:p14="http://schemas.microsoft.com/office/powerpoint/2010/main" val="3114060283"/>
              </p:ext>
            </p:extLst>
          </p:nvPr>
        </p:nvGraphicFramePr>
        <p:xfrm>
          <a:off x="1574045" y="1337785"/>
          <a:ext cx="2612470" cy="230516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925037026"/>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xmlns:p14="http://schemas.microsoft.com/office/powerpoint/2010/main">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E06EFD45-3DD3-456F-A1AF-9DA1BA1778DF}"/>
              </a:ext>
            </a:extLst>
          </p:cNvPr>
          <p:cNvGrpSpPr/>
          <p:nvPr userDrawn="1"/>
        </p:nvGrpSpPr>
        <p:grpSpPr>
          <a:xfrm>
            <a:off x="287079" y="287079"/>
            <a:ext cx="11600121" cy="6039292"/>
            <a:chOff x="287079" y="287079"/>
            <a:chExt cx="11600121" cy="6039292"/>
          </a:xfrm>
        </p:grpSpPr>
        <p:sp>
          <p:nvSpPr>
            <p:cNvPr id="8" name="Rectangle 7">
              <a:extLst>
                <a:ext uri="{FF2B5EF4-FFF2-40B4-BE49-F238E27FC236}">
                  <a16:creationId xmlns:a16="http://schemas.microsoft.com/office/drawing/2014/main" id="{46CB01E0-5C78-4889-AD71-2BAE152C8495}"/>
                </a:ext>
              </a:extLst>
            </p:cNvPr>
            <p:cNvSpPr/>
            <p:nvPr userDrawn="1"/>
          </p:nvSpPr>
          <p:spPr>
            <a:xfrm>
              <a:off x="287079" y="287079"/>
              <a:ext cx="11600121" cy="574158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BD2CEAA9-A7EF-4725-B1D0-ED141032F5EA}"/>
                </a:ext>
              </a:extLst>
            </p:cNvPr>
            <p:cNvSpPr/>
            <p:nvPr userDrawn="1"/>
          </p:nvSpPr>
          <p:spPr>
            <a:xfrm>
              <a:off x="287079" y="6028660"/>
              <a:ext cx="10451805" cy="29771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pic>
        <p:nvPicPr>
          <p:cNvPr id="3" name="Picture 2" descr="A person wearing a suit and tie&#10;&#10;Description generated with very high confidence">
            <a:extLst>
              <a:ext uri="{FF2B5EF4-FFF2-40B4-BE49-F238E27FC236}">
                <a16:creationId xmlns:a16="http://schemas.microsoft.com/office/drawing/2014/main" id="{DBD25AD0-7565-4D03-A67C-6A8B7D621E3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419100" y="427667"/>
            <a:ext cx="11353800" cy="5515934"/>
          </a:xfrm>
          <a:prstGeom prst="rect">
            <a:avLst/>
          </a:prstGeom>
        </p:spPr>
      </p:pic>
      <p:pic>
        <p:nvPicPr>
          <p:cNvPr id="6" name="Picture 5"/>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 y="-196645"/>
            <a:ext cx="1907932" cy="3179886"/>
          </a:xfrm>
          <a:prstGeom prst="rect">
            <a:avLst/>
          </a:prstGeom>
        </p:spPr>
      </p:pic>
      <p:sp>
        <p:nvSpPr>
          <p:cNvPr id="14" name="Title 13"/>
          <p:cNvSpPr>
            <a:spLocks noGrp="1"/>
          </p:cNvSpPr>
          <p:nvPr>
            <p:ph type="title" hasCustomPrompt="1"/>
          </p:nvPr>
        </p:nvSpPr>
        <p:spPr>
          <a:xfrm>
            <a:off x="1219199" y="1840241"/>
            <a:ext cx="5889524" cy="755475"/>
          </a:xfrm>
        </p:spPr>
        <p:txBody>
          <a:bodyPr>
            <a:normAutofit/>
          </a:bodyPr>
          <a:lstStyle>
            <a:lvl1pPr algn="l">
              <a:defRPr sz="3200"/>
            </a:lvl1pPr>
          </a:lstStyle>
          <a:p>
            <a:r>
              <a:rPr lang="en-US" dirty="0"/>
              <a:t>title</a:t>
            </a:r>
          </a:p>
        </p:txBody>
      </p:sp>
      <p:sp>
        <p:nvSpPr>
          <p:cNvPr id="16" name="Text Placeholder 15"/>
          <p:cNvSpPr>
            <a:spLocks noGrp="1"/>
          </p:cNvSpPr>
          <p:nvPr>
            <p:ph type="body" sz="quarter" idx="10" hasCustomPrompt="1"/>
          </p:nvPr>
        </p:nvSpPr>
        <p:spPr>
          <a:xfrm>
            <a:off x="1219199" y="2696788"/>
            <a:ext cx="5417677" cy="2016125"/>
          </a:xfrm>
        </p:spPr>
        <p:txBody>
          <a:bodyPr>
            <a:normAutofit/>
          </a:bodyPr>
          <a:lstStyle>
            <a:lvl1pPr marL="0" indent="0">
              <a:buNone/>
              <a:defRPr sz="2000"/>
            </a:lvl1pPr>
          </a:lstStyle>
          <a:p>
            <a:pPr lvl="0"/>
            <a:r>
              <a:rPr lang="en-US" dirty="0"/>
              <a:t>subtitle</a:t>
            </a:r>
          </a:p>
          <a:p>
            <a:pPr lvl="0"/>
            <a:r>
              <a:rPr lang="en-US" dirty="0"/>
              <a:t>speakers</a:t>
            </a:r>
          </a:p>
          <a:p>
            <a:pPr lvl="0"/>
            <a:r>
              <a:rPr lang="en-US" dirty="0"/>
              <a:t>date</a:t>
            </a:r>
          </a:p>
        </p:txBody>
      </p:sp>
    </p:spTree>
    <p:extLst>
      <p:ext uri="{BB962C8B-B14F-4D97-AF65-F5344CB8AC3E}">
        <p14:creationId xmlns:p14="http://schemas.microsoft.com/office/powerpoint/2010/main" val="924976260"/>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xmlns:p14="http://schemas.microsoft.com/office/powerpoint/2010/main">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p:cSld name="Thank you">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1A50EC7-89EC-4AD2-B454-EF19D638082A}"/>
              </a:ext>
            </a:extLst>
          </p:cNvPr>
          <p:cNvSpPr/>
          <p:nvPr userDrawn="1"/>
        </p:nvSpPr>
        <p:spPr>
          <a:xfrm>
            <a:off x="419100" y="419100"/>
            <a:ext cx="11353800" cy="5524500"/>
          </a:xfrm>
          <a:prstGeom prst="rect">
            <a:avLst/>
          </a:prstGeom>
          <a:solidFill>
            <a:srgbClr val="E2E2E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Title 1"/>
          <p:cNvSpPr>
            <a:spLocks noGrp="1"/>
          </p:cNvSpPr>
          <p:nvPr>
            <p:ph type="ctrTitle" hasCustomPrompt="1"/>
          </p:nvPr>
        </p:nvSpPr>
        <p:spPr>
          <a:xfrm>
            <a:off x="1038907" y="3924399"/>
            <a:ext cx="8916511" cy="1225695"/>
          </a:xfrm>
          <a:prstGeom prst="rect">
            <a:avLst/>
          </a:prstGeom>
        </p:spPr>
        <p:txBody>
          <a:bodyPr anchor="b" anchorCtr="0">
            <a:noAutofit/>
          </a:bodyPr>
          <a:lstStyle>
            <a:lvl1pPr algn="l">
              <a:defRPr sz="4000" baseline="0">
                <a:solidFill>
                  <a:schemeClr val="tx2"/>
                </a:solidFill>
              </a:defRPr>
            </a:lvl1pPr>
          </a:lstStyle>
          <a:p>
            <a:r>
              <a:rPr lang="en-US" dirty="0"/>
              <a:t>Transition slide</a:t>
            </a:r>
            <a:br>
              <a:rPr lang="en-US" dirty="0"/>
            </a:br>
            <a:r>
              <a:rPr lang="en-US" dirty="0"/>
              <a:t>title goes here</a:t>
            </a:r>
          </a:p>
        </p:txBody>
      </p:sp>
      <p:cxnSp>
        <p:nvCxnSpPr>
          <p:cNvPr id="14" name="Straight Connector 13"/>
          <p:cNvCxnSpPr/>
          <p:nvPr/>
        </p:nvCxnSpPr>
        <p:spPr>
          <a:xfrm>
            <a:off x="1051593" y="5228719"/>
            <a:ext cx="9592121" cy="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a:off x="1051593" y="5228719"/>
            <a:ext cx="9592121" cy="0"/>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userDrawn="1"/>
        </p:nvCxnSpPr>
        <p:spPr>
          <a:xfrm>
            <a:off x="1051593" y="5228719"/>
            <a:ext cx="9592121" cy="0"/>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729097" y="4495800"/>
            <a:ext cx="603785" cy="765695"/>
          </a:xfrm>
          <a:prstGeom prst="rect">
            <a:avLst/>
          </a:prstGeom>
        </p:spPr>
      </p:pic>
      <p:pic>
        <p:nvPicPr>
          <p:cNvPr id="10" name="Picture 9">
            <a:extLst>
              <a:ext uri="{FF2B5EF4-FFF2-40B4-BE49-F238E27FC236}">
                <a16:creationId xmlns:a16="http://schemas.microsoft.com/office/drawing/2014/main" id="{410CFE95-3453-41A4-B836-4570BD92CE0A}"/>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7848882" y="1193036"/>
            <a:ext cx="3924018" cy="4756245"/>
          </a:xfrm>
          <a:prstGeom prst="rect">
            <a:avLst/>
          </a:prstGeom>
        </p:spPr>
      </p:pic>
      <p:pic>
        <p:nvPicPr>
          <p:cNvPr id="13" name="Picture 12">
            <a:extLst>
              <a:ext uri="{FF2B5EF4-FFF2-40B4-BE49-F238E27FC236}">
                <a16:creationId xmlns:a16="http://schemas.microsoft.com/office/drawing/2014/main" id="{C036BFEF-DE25-4CB6-A492-86BE7C038FC5}"/>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1" y="-196645"/>
            <a:ext cx="1907932" cy="3179886"/>
          </a:xfrm>
          <a:prstGeom prst="rect">
            <a:avLst/>
          </a:prstGeom>
        </p:spPr>
      </p:pic>
    </p:spTree>
    <p:extLst>
      <p:ext uri="{BB962C8B-B14F-4D97-AF65-F5344CB8AC3E}">
        <p14:creationId xmlns:p14="http://schemas.microsoft.com/office/powerpoint/2010/main" val="4104329083"/>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xmlns:p14="http://schemas.microsoft.com/office/powerpoint/2010/main">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2 column text table">
    <p:spTree>
      <p:nvGrpSpPr>
        <p:cNvPr id="1" name=""/>
        <p:cNvGrpSpPr/>
        <p:nvPr/>
      </p:nvGrpSpPr>
      <p:grpSpPr>
        <a:xfrm>
          <a:off x="0" y="0"/>
          <a:ext cx="0" cy="0"/>
          <a:chOff x="0" y="0"/>
          <a:chExt cx="0" cy="0"/>
        </a:xfrm>
      </p:grpSpPr>
      <p:sp>
        <p:nvSpPr>
          <p:cNvPr id="9" name="Rectangle 8"/>
          <p:cNvSpPr/>
          <p:nvPr userDrawn="1"/>
        </p:nvSpPr>
        <p:spPr>
          <a:xfrm>
            <a:off x="6312080" y="1510750"/>
            <a:ext cx="5270322" cy="385097"/>
          </a:xfrm>
          <a:prstGeom prst="rect">
            <a:avLst/>
          </a:prstGeom>
          <a:solidFill>
            <a:schemeClr val="tx2"/>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4" name="Text Placeholder 8"/>
          <p:cNvSpPr>
            <a:spLocks noGrp="1"/>
          </p:cNvSpPr>
          <p:nvPr>
            <p:ph type="body" sz="quarter" idx="11"/>
          </p:nvPr>
        </p:nvSpPr>
        <p:spPr>
          <a:xfrm>
            <a:off x="6312079" y="2043750"/>
            <a:ext cx="5257800" cy="3729254"/>
          </a:xfrm>
          <a:solidFill>
            <a:schemeClr val="bg2">
              <a:lumMod val="20000"/>
              <a:lumOff val="80000"/>
            </a:schemeClr>
          </a:solidFill>
        </p:spPr>
        <p:txBody>
          <a:bodyPr/>
          <a:lstStyle>
            <a:lvl1pPr>
              <a:defRPr sz="2400"/>
            </a:lvl1pPr>
          </a:lstStyle>
          <a:p>
            <a:pPr lvl="0"/>
            <a:r>
              <a:rPr lang="en-US"/>
              <a:t>Click to edit Master text styles</a:t>
            </a:r>
          </a:p>
        </p:txBody>
      </p:sp>
      <p:sp>
        <p:nvSpPr>
          <p:cNvPr id="11" name="Rectangle 10"/>
          <p:cNvSpPr/>
          <p:nvPr/>
        </p:nvSpPr>
        <p:spPr>
          <a:xfrm>
            <a:off x="609601" y="1510127"/>
            <a:ext cx="5257799" cy="385097"/>
          </a:xfrm>
          <a:prstGeom prst="rect">
            <a:avLst/>
          </a:prstGeom>
          <a:solidFill>
            <a:schemeClr val="tx2"/>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t" anchorCtr="0"/>
          <a:lstStyle/>
          <a:p>
            <a:pPr algn="ctr"/>
            <a:endParaRPr lang="en-US" sz="1800" dirty="0"/>
          </a:p>
        </p:txBody>
      </p:sp>
      <p:sp>
        <p:nvSpPr>
          <p:cNvPr id="14" name="Text Placeholder 8"/>
          <p:cNvSpPr>
            <a:spLocks noGrp="1"/>
          </p:cNvSpPr>
          <p:nvPr>
            <p:ph type="body" sz="quarter" idx="12"/>
          </p:nvPr>
        </p:nvSpPr>
        <p:spPr>
          <a:xfrm>
            <a:off x="609600" y="2043750"/>
            <a:ext cx="5257800" cy="3729254"/>
          </a:xfrm>
          <a:solidFill>
            <a:schemeClr val="bg2">
              <a:lumMod val="20000"/>
              <a:lumOff val="80000"/>
            </a:schemeClr>
          </a:solidFill>
        </p:spPr>
        <p:txBody>
          <a:bodyPr/>
          <a:lstStyle>
            <a:lvl1pPr>
              <a:defRPr sz="2400"/>
            </a:lvl1pPr>
          </a:lstStyle>
          <a:p>
            <a:pPr lvl="0"/>
            <a:r>
              <a:rPr lang="en-US"/>
              <a:t>Click to edit Master text styles</a:t>
            </a:r>
          </a:p>
        </p:txBody>
      </p:sp>
      <p:sp>
        <p:nvSpPr>
          <p:cNvPr id="15" name="Title 1"/>
          <p:cNvSpPr>
            <a:spLocks noGrp="1"/>
          </p:cNvSpPr>
          <p:nvPr>
            <p:ph type="title" hasCustomPrompt="1"/>
          </p:nvPr>
        </p:nvSpPr>
        <p:spPr>
          <a:xfrm>
            <a:off x="609600" y="749808"/>
            <a:ext cx="10972800" cy="591950"/>
          </a:xfrm>
        </p:spPr>
        <p:txBody>
          <a:bodyPr anchor="t" anchorCtr="0">
            <a:noAutofit/>
          </a:bodyPr>
          <a:lstStyle>
            <a:lvl1pPr>
              <a:defRPr b="0" baseline="0">
                <a:solidFill>
                  <a:schemeClr val="tx2"/>
                </a:solidFill>
              </a:defRPr>
            </a:lvl1pPr>
          </a:lstStyle>
          <a:p>
            <a:r>
              <a:rPr lang="en-US" dirty="0"/>
              <a:t>Title</a:t>
            </a:r>
          </a:p>
        </p:txBody>
      </p:sp>
      <p:sp>
        <p:nvSpPr>
          <p:cNvPr id="17" name="Text Placeholder 4"/>
          <p:cNvSpPr>
            <a:spLocks noGrp="1"/>
          </p:cNvSpPr>
          <p:nvPr>
            <p:ph type="body" sz="quarter" idx="17" hasCustomPrompt="1"/>
          </p:nvPr>
        </p:nvSpPr>
        <p:spPr>
          <a:xfrm>
            <a:off x="609601" y="1478651"/>
            <a:ext cx="5257799" cy="417195"/>
          </a:xfrm>
        </p:spPr>
        <p:txBody>
          <a:bodyPr>
            <a:noAutofit/>
          </a:bodyPr>
          <a:lstStyle>
            <a:lvl1pPr marL="0" indent="0" algn="ctr">
              <a:buNone/>
              <a:defRPr sz="2400" b="1">
                <a:solidFill>
                  <a:schemeClr val="bg1"/>
                </a:solidFill>
              </a:defRPr>
            </a:lvl1pPr>
            <a:lvl2pPr marL="457200" indent="0">
              <a:buNone/>
              <a:defRPr sz="1800" b="1">
                <a:solidFill>
                  <a:schemeClr val="bg1"/>
                </a:solidFill>
              </a:defRPr>
            </a:lvl2pPr>
            <a:lvl3pPr marL="914400" indent="0">
              <a:buNone/>
              <a:defRPr sz="1800" b="1">
                <a:solidFill>
                  <a:schemeClr val="bg1"/>
                </a:solidFill>
              </a:defRPr>
            </a:lvl3pPr>
            <a:lvl4pPr marL="1371600" indent="0">
              <a:buNone/>
              <a:defRPr sz="1800" b="1">
                <a:solidFill>
                  <a:schemeClr val="bg1"/>
                </a:solidFill>
              </a:defRPr>
            </a:lvl4pPr>
            <a:lvl5pPr marL="1828800" indent="0">
              <a:buNone/>
              <a:defRPr sz="1800" b="1">
                <a:solidFill>
                  <a:schemeClr val="bg1"/>
                </a:solidFill>
              </a:defRPr>
            </a:lvl5pPr>
          </a:lstStyle>
          <a:p>
            <a:pPr lvl="0"/>
            <a:r>
              <a:rPr lang="en-US" dirty="0"/>
              <a:t>Title 1 bold</a:t>
            </a:r>
          </a:p>
        </p:txBody>
      </p:sp>
      <p:sp>
        <p:nvSpPr>
          <p:cNvPr id="19" name="Text Placeholder 4"/>
          <p:cNvSpPr>
            <a:spLocks noGrp="1"/>
          </p:cNvSpPr>
          <p:nvPr>
            <p:ph type="body" sz="quarter" idx="18" hasCustomPrompt="1"/>
          </p:nvPr>
        </p:nvSpPr>
        <p:spPr>
          <a:xfrm>
            <a:off x="6312080" y="1478651"/>
            <a:ext cx="5270322" cy="417195"/>
          </a:xfrm>
        </p:spPr>
        <p:txBody>
          <a:bodyPr>
            <a:noAutofit/>
          </a:bodyPr>
          <a:lstStyle>
            <a:lvl1pPr marL="0" indent="0" algn="ctr">
              <a:buNone/>
              <a:defRPr sz="2400" b="1">
                <a:solidFill>
                  <a:schemeClr val="bg1"/>
                </a:solidFill>
              </a:defRPr>
            </a:lvl1pPr>
            <a:lvl2pPr marL="457200" indent="0">
              <a:buNone/>
              <a:defRPr sz="1800" b="1">
                <a:solidFill>
                  <a:schemeClr val="bg1"/>
                </a:solidFill>
              </a:defRPr>
            </a:lvl2pPr>
            <a:lvl3pPr marL="914400" indent="0">
              <a:buNone/>
              <a:defRPr sz="1800" b="1">
                <a:solidFill>
                  <a:schemeClr val="bg1"/>
                </a:solidFill>
              </a:defRPr>
            </a:lvl3pPr>
            <a:lvl4pPr marL="1371600" indent="0">
              <a:buNone/>
              <a:defRPr sz="1800" b="1">
                <a:solidFill>
                  <a:schemeClr val="bg1"/>
                </a:solidFill>
              </a:defRPr>
            </a:lvl4pPr>
            <a:lvl5pPr marL="1828800" indent="0">
              <a:buNone/>
              <a:defRPr sz="1800" b="1">
                <a:solidFill>
                  <a:schemeClr val="bg1"/>
                </a:solidFill>
              </a:defRPr>
            </a:lvl5pPr>
          </a:lstStyle>
          <a:p>
            <a:pPr lvl="0"/>
            <a:r>
              <a:rPr lang="en-US" dirty="0"/>
              <a:t>Title 2 bold</a:t>
            </a:r>
          </a:p>
        </p:txBody>
      </p:sp>
      <p:sp>
        <p:nvSpPr>
          <p:cNvPr id="10" name="Slide Number Placeholder 3"/>
          <p:cNvSpPr txBox="1">
            <a:spLocks/>
          </p:cNvSpPr>
          <p:nvPr userDrawn="1"/>
        </p:nvSpPr>
        <p:spPr>
          <a:xfrm>
            <a:off x="5585252" y="6286989"/>
            <a:ext cx="1021496"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bg1">
                    <a:lumMod val="5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2F0BB2B-A04D-4CFE-A72F-29B51F99AAF1}" type="slidenum">
              <a:rPr lang="en-US" smtClean="0"/>
              <a:pPr/>
              <a:t>‹#›</a:t>
            </a:fld>
            <a:endParaRPr lang="en-US" dirty="0"/>
          </a:p>
        </p:txBody>
      </p:sp>
    </p:spTree>
    <p:extLst>
      <p:ext uri="{BB962C8B-B14F-4D97-AF65-F5344CB8AC3E}">
        <p14:creationId xmlns:p14="http://schemas.microsoft.com/office/powerpoint/2010/main" val="2869760887"/>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xmlns:p14="http://schemas.microsoft.com/office/powerpoint/2010/mai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_Title Slide">
    <p:bg>
      <p:bgPr>
        <a:solidFill>
          <a:schemeClr val="bg1"/>
        </a:solidFill>
        <a:effectLst/>
      </p:bgPr>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417577" y="426933"/>
            <a:ext cx="11356846" cy="5516455"/>
          </a:xfrm>
          <a:prstGeom prst="rect">
            <a:avLst/>
          </a:prstGeom>
        </p:spPr>
      </p:pic>
      <p:sp>
        <p:nvSpPr>
          <p:cNvPr id="2" name="Title 1"/>
          <p:cNvSpPr>
            <a:spLocks noGrp="1"/>
          </p:cNvSpPr>
          <p:nvPr userDrawn="1">
            <p:ph type="ctrTitle" hasCustomPrompt="1"/>
          </p:nvPr>
        </p:nvSpPr>
        <p:spPr>
          <a:xfrm>
            <a:off x="1068185" y="2103158"/>
            <a:ext cx="5406693" cy="1470025"/>
          </a:xfrm>
        </p:spPr>
        <p:txBody>
          <a:bodyPr anchor="b" anchorCtr="0">
            <a:noAutofit/>
          </a:bodyPr>
          <a:lstStyle>
            <a:lvl1pPr marL="0" algn="l" defTabSz="457200" rtl="0" eaLnBrk="1" latinLnBrk="0" hangingPunct="1">
              <a:spcBef>
                <a:spcPct val="0"/>
              </a:spcBef>
              <a:buNone/>
              <a:defRPr lang="en-US" sz="3200" b="0" kern="1200" dirty="0">
                <a:solidFill>
                  <a:schemeClr val="tx1">
                    <a:lumMod val="75000"/>
                    <a:lumOff val="25000"/>
                  </a:schemeClr>
                </a:solidFill>
                <a:latin typeface="Century Gothic"/>
                <a:ea typeface="+mj-ea"/>
                <a:cs typeface="Century Gothic"/>
              </a:defRPr>
            </a:lvl1pPr>
          </a:lstStyle>
          <a:p>
            <a:r>
              <a:rPr lang="en-US" dirty="0"/>
              <a:t>Title—</a:t>
            </a:r>
            <a:br>
              <a:rPr lang="en-US" dirty="0"/>
            </a:br>
            <a:r>
              <a:rPr lang="en-US" dirty="0"/>
              <a:t>Century Gothic, 32pt</a:t>
            </a:r>
          </a:p>
        </p:txBody>
      </p:sp>
      <p:sp>
        <p:nvSpPr>
          <p:cNvPr id="3" name="Subtitle 2"/>
          <p:cNvSpPr>
            <a:spLocks noGrp="1"/>
          </p:cNvSpPr>
          <p:nvPr userDrawn="1">
            <p:ph type="subTitle" idx="1" hasCustomPrompt="1"/>
          </p:nvPr>
        </p:nvSpPr>
        <p:spPr>
          <a:xfrm>
            <a:off x="1068185" y="3636700"/>
            <a:ext cx="5406693" cy="414195"/>
          </a:xfrm>
        </p:spPr>
        <p:txBody>
          <a:bodyPr vert="horz" lIns="91440" tIns="45720" rIns="91440" bIns="45720" rtlCol="0" anchor="t" anchorCtr="0">
            <a:noAutofit/>
          </a:bodyPr>
          <a:lstStyle>
            <a:lvl1pPr>
              <a:defRPr lang="en-US" sz="2000" kern="1200" baseline="0" dirty="0">
                <a:solidFill>
                  <a:schemeClr val="tx1">
                    <a:lumMod val="75000"/>
                    <a:lumOff val="25000"/>
                  </a:schemeClr>
                </a:solidFill>
                <a:latin typeface="Century Gothic"/>
                <a:ea typeface="+mn-ea"/>
                <a:cs typeface="Century Gothic"/>
              </a:defRPr>
            </a:lvl1pPr>
          </a:lstStyle>
          <a:p>
            <a:pPr marL="0" lvl="0" indent="0" algn="l" defTabSz="457200" rtl="0" eaLnBrk="1" latinLnBrk="0" hangingPunct="1">
              <a:spcBef>
                <a:spcPts val="300"/>
              </a:spcBef>
              <a:spcAft>
                <a:spcPts val="300"/>
              </a:spcAft>
              <a:buClr>
                <a:schemeClr val="tx2"/>
              </a:buClr>
              <a:buFont typeface="Arial"/>
              <a:buNone/>
            </a:pPr>
            <a:r>
              <a:rPr lang="en-US" dirty="0"/>
              <a:t>Subtitle— Century Gothic, 20pt</a:t>
            </a:r>
          </a:p>
        </p:txBody>
      </p:sp>
      <p:pic>
        <p:nvPicPr>
          <p:cNvPr id="7" name="Picture 6">
            <a:extLst>
              <a:ext uri="{FF2B5EF4-FFF2-40B4-BE49-F238E27FC236}">
                <a16:creationId xmlns:a16="http://schemas.microsoft.com/office/drawing/2014/main" id="{5C79F535-7BFB-4996-BF92-2F6739905C15}"/>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 y="-196645"/>
            <a:ext cx="1907932" cy="3179886"/>
          </a:xfrm>
          <a:prstGeom prst="rect">
            <a:avLst/>
          </a:prstGeom>
        </p:spPr>
      </p:pic>
      <p:pic>
        <p:nvPicPr>
          <p:cNvPr id="12" name="Picture 11" descr="A close up of a sign&#10;&#10;Description generated with very high confidence">
            <a:extLst>
              <a:ext uri="{FF2B5EF4-FFF2-40B4-BE49-F238E27FC236}">
                <a16:creationId xmlns:a16="http://schemas.microsoft.com/office/drawing/2014/main" id="{749549BD-E844-4694-80D0-F5067BE628A2}"/>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10794900" y="6068012"/>
            <a:ext cx="1241686" cy="474511"/>
          </a:xfrm>
          <a:prstGeom prst="rect">
            <a:avLst/>
          </a:prstGeom>
        </p:spPr>
      </p:pic>
      <p:cxnSp>
        <p:nvCxnSpPr>
          <p:cNvPr id="16" name="Straight Connector 15">
            <a:extLst>
              <a:ext uri="{FF2B5EF4-FFF2-40B4-BE49-F238E27FC236}">
                <a16:creationId xmlns:a16="http://schemas.microsoft.com/office/drawing/2014/main" id="{7D8F6A09-29A5-4151-8EB7-AF6B33E4BC6A}"/>
              </a:ext>
            </a:extLst>
          </p:cNvPr>
          <p:cNvCxnSpPr>
            <a:cxnSpLocks/>
          </p:cNvCxnSpPr>
          <p:nvPr userDrawn="1"/>
        </p:nvCxnSpPr>
        <p:spPr>
          <a:xfrm>
            <a:off x="1127768" y="3577014"/>
            <a:ext cx="4156501" cy="0"/>
          </a:xfrm>
          <a:prstGeom prst="line">
            <a:avLst/>
          </a:prstGeom>
          <a:ln w="28575">
            <a:solidFill>
              <a:schemeClr val="bg1">
                <a:alpha val="34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17293659"/>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xmlns:p14="http://schemas.microsoft.com/office/powerpoint/2010/main">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3-column text table ">
    <p:spTree>
      <p:nvGrpSpPr>
        <p:cNvPr id="1" name=""/>
        <p:cNvGrpSpPr/>
        <p:nvPr/>
      </p:nvGrpSpPr>
      <p:grpSpPr>
        <a:xfrm>
          <a:off x="0" y="0"/>
          <a:ext cx="0" cy="0"/>
          <a:chOff x="0" y="0"/>
          <a:chExt cx="0" cy="0"/>
        </a:xfrm>
      </p:grpSpPr>
      <p:sp>
        <p:nvSpPr>
          <p:cNvPr id="3" name="Rectangle 2"/>
          <p:cNvSpPr/>
          <p:nvPr/>
        </p:nvSpPr>
        <p:spPr>
          <a:xfrm>
            <a:off x="609601" y="1512073"/>
            <a:ext cx="3487175" cy="385097"/>
          </a:xfrm>
          <a:prstGeom prst="rect">
            <a:avLst/>
          </a:prstGeom>
          <a:solidFill>
            <a:schemeClr val="tx2"/>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7" name="Text Placeholder 6"/>
          <p:cNvSpPr>
            <a:spLocks noGrp="1"/>
          </p:cNvSpPr>
          <p:nvPr>
            <p:ph type="body" sz="quarter" idx="10"/>
          </p:nvPr>
        </p:nvSpPr>
        <p:spPr>
          <a:xfrm>
            <a:off x="609601" y="2044450"/>
            <a:ext cx="3486151" cy="3824088"/>
          </a:xfrm>
          <a:solidFill>
            <a:schemeClr val="bg2">
              <a:lumMod val="20000"/>
              <a:lumOff val="80000"/>
            </a:schemeClr>
          </a:solidFill>
          <a:ln>
            <a:noFill/>
          </a:ln>
        </p:spPr>
        <p:txBody>
          <a:bodyPr/>
          <a:lstStyle>
            <a:lvl1pPr>
              <a:defRPr sz="2400">
                <a:ln>
                  <a:noFill/>
                </a:ln>
              </a:defRPr>
            </a:lvl1pPr>
          </a:lstStyle>
          <a:p>
            <a:pPr lvl="0"/>
            <a:r>
              <a:rPr lang="en-US"/>
              <a:t>Click to edit Master text styles</a:t>
            </a:r>
          </a:p>
        </p:txBody>
      </p:sp>
      <p:sp>
        <p:nvSpPr>
          <p:cNvPr id="9" name="Text Placeholder 8"/>
          <p:cNvSpPr>
            <a:spLocks noGrp="1"/>
          </p:cNvSpPr>
          <p:nvPr>
            <p:ph type="body" sz="quarter" idx="11"/>
          </p:nvPr>
        </p:nvSpPr>
        <p:spPr>
          <a:xfrm>
            <a:off x="4379384" y="2044450"/>
            <a:ext cx="3486149" cy="3824088"/>
          </a:xfrm>
          <a:solidFill>
            <a:schemeClr val="bg2">
              <a:lumMod val="20000"/>
              <a:lumOff val="80000"/>
            </a:schemeClr>
          </a:solidFill>
        </p:spPr>
        <p:txBody>
          <a:bodyPr/>
          <a:lstStyle>
            <a:lvl1pPr>
              <a:defRPr sz="2400"/>
            </a:lvl1pPr>
          </a:lstStyle>
          <a:p>
            <a:pPr lvl="0"/>
            <a:r>
              <a:rPr lang="en-US"/>
              <a:t>Click to edit Master text styles</a:t>
            </a:r>
          </a:p>
        </p:txBody>
      </p:sp>
      <p:sp>
        <p:nvSpPr>
          <p:cNvPr id="11" name="Text Placeholder 10"/>
          <p:cNvSpPr>
            <a:spLocks noGrp="1"/>
          </p:cNvSpPr>
          <p:nvPr>
            <p:ph type="body" sz="quarter" idx="12"/>
          </p:nvPr>
        </p:nvSpPr>
        <p:spPr>
          <a:xfrm>
            <a:off x="8096251" y="2044450"/>
            <a:ext cx="3486149" cy="3824088"/>
          </a:xfrm>
          <a:solidFill>
            <a:schemeClr val="bg2">
              <a:lumMod val="20000"/>
              <a:lumOff val="80000"/>
            </a:schemeClr>
          </a:solidFill>
        </p:spPr>
        <p:txBody>
          <a:bodyPr/>
          <a:lstStyle>
            <a:lvl1pPr>
              <a:defRPr sz="2400"/>
            </a:lvl1pPr>
          </a:lstStyle>
          <a:p>
            <a:pPr lvl="0"/>
            <a:r>
              <a:rPr lang="en-US"/>
              <a:t>Click to edit Master text styles</a:t>
            </a:r>
          </a:p>
        </p:txBody>
      </p:sp>
      <p:sp>
        <p:nvSpPr>
          <p:cNvPr id="16" name="Rectangle 15"/>
          <p:cNvSpPr/>
          <p:nvPr/>
        </p:nvSpPr>
        <p:spPr>
          <a:xfrm>
            <a:off x="4379384" y="1511450"/>
            <a:ext cx="3487175" cy="385097"/>
          </a:xfrm>
          <a:prstGeom prst="rect">
            <a:avLst/>
          </a:prstGeom>
          <a:solidFill>
            <a:schemeClr val="tx2"/>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8" name="Rectangle 17"/>
          <p:cNvSpPr/>
          <p:nvPr/>
        </p:nvSpPr>
        <p:spPr>
          <a:xfrm>
            <a:off x="8096251" y="1510827"/>
            <a:ext cx="3487175" cy="385097"/>
          </a:xfrm>
          <a:prstGeom prst="rect">
            <a:avLst/>
          </a:prstGeom>
          <a:solidFill>
            <a:schemeClr val="tx2"/>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3" name="Title 1"/>
          <p:cNvSpPr>
            <a:spLocks noGrp="1"/>
          </p:cNvSpPr>
          <p:nvPr>
            <p:ph type="title" hasCustomPrompt="1"/>
          </p:nvPr>
        </p:nvSpPr>
        <p:spPr>
          <a:xfrm>
            <a:off x="609600" y="749808"/>
            <a:ext cx="10972800" cy="591950"/>
          </a:xfrm>
        </p:spPr>
        <p:txBody>
          <a:bodyPr anchor="t" anchorCtr="0">
            <a:noAutofit/>
          </a:bodyPr>
          <a:lstStyle>
            <a:lvl1pPr>
              <a:defRPr b="0" baseline="0">
                <a:solidFill>
                  <a:schemeClr val="tx2"/>
                </a:solidFill>
              </a:defRPr>
            </a:lvl1pPr>
          </a:lstStyle>
          <a:p>
            <a:r>
              <a:rPr lang="en-US" dirty="0"/>
              <a:t>Title Century Gothic bold</a:t>
            </a:r>
          </a:p>
        </p:txBody>
      </p:sp>
      <p:sp>
        <p:nvSpPr>
          <p:cNvPr id="22" name="Rectangle 21"/>
          <p:cNvSpPr/>
          <p:nvPr/>
        </p:nvSpPr>
        <p:spPr>
          <a:xfrm>
            <a:off x="4379931" y="1512073"/>
            <a:ext cx="3487175" cy="385097"/>
          </a:xfrm>
          <a:prstGeom prst="rect">
            <a:avLst/>
          </a:prstGeom>
          <a:solidFill>
            <a:schemeClr val="tx2"/>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5" name="Text Placeholder 4"/>
          <p:cNvSpPr>
            <a:spLocks noGrp="1"/>
          </p:cNvSpPr>
          <p:nvPr>
            <p:ph type="body" sz="quarter" idx="17" hasCustomPrompt="1"/>
          </p:nvPr>
        </p:nvSpPr>
        <p:spPr>
          <a:xfrm>
            <a:off x="609601" y="1528512"/>
            <a:ext cx="3487175" cy="366712"/>
          </a:xfrm>
        </p:spPr>
        <p:txBody>
          <a:bodyPr>
            <a:normAutofit/>
          </a:bodyPr>
          <a:lstStyle>
            <a:lvl1pPr marL="0" indent="0" algn="ctr">
              <a:buNone/>
              <a:defRPr sz="1800" b="1">
                <a:solidFill>
                  <a:schemeClr val="bg1"/>
                </a:solidFill>
              </a:defRPr>
            </a:lvl1pPr>
            <a:lvl2pPr marL="457200" indent="0">
              <a:buNone/>
              <a:defRPr sz="1800" b="1">
                <a:solidFill>
                  <a:schemeClr val="bg1"/>
                </a:solidFill>
              </a:defRPr>
            </a:lvl2pPr>
            <a:lvl3pPr marL="914400" indent="0">
              <a:buNone/>
              <a:defRPr sz="1800" b="1">
                <a:solidFill>
                  <a:schemeClr val="bg1"/>
                </a:solidFill>
              </a:defRPr>
            </a:lvl3pPr>
            <a:lvl4pPr marL="1371600" indent="0">
              <a:buNone/>
              <a:defRPr sz="1800" b="1">
                <a:solidFill>
                  <a:schemeClr val="bg1"/>
                </a:solidFill>
              </a:defRPr>
            </a:lvl4pPr>
            <a:lvl5pPr marL="1828800" indent="0">
              <a:buNone/>
              <a:defRPr sz="1800" b="1">
                <a:solidFill>
                  <a:schemeClr val="bg1"/>
                </a:solidFill>
              </a:defRPr>
            </a:lvl5pPr>
          </a:lstStyle>
          <a:p>
            <a:pPr lvl="0"/>
            <a:r>
              <a:rPr lang="en-US" dirty="0"/>
              <a:t>Title 1 18pt bold</a:t>
            </a:r>
          </a:p>
        </p:txBody>
      </p:sp>
      <p:sp>
        <p:nvSpPr>
          <p:cNvPr id="25" name="Text Placeholder 4"/>
          <p:cNvSpPr>
            <a:spLocks noGrp="1"/>
          </p:cNvSpPr>
          <p:nvPr>
            <p:ph type="body" sz="quarter" idx="18" hasCustomPrompt="1"/>
          </p:nvPr>
        </p:nvSpPr>
        <p:spPr>
          <a:xfrm>
            <a:off x="4379931" y="1528512"/>
            <a:ext cx="3487175" cy="366712"/>
          </a:xfrm>
        </p:spPr>
        <p:txBody>
          <a:bodyPr>
            <a:normAutofit/>
          </a:bodyPr>
          <a:lstStyle>
            <a:lvl1pPr marL="0" indent="0" algn="ctr">
              <a:buNone/>
              <a:defRPr sz="1800" b="1">
                <a:solidFill>
                  <a:schemeClr val="bg1"/>
                </a:solidFill>
              </a:defRPr>
            </a:lvl1pPr>
            <a:lvl2pPr marL="457200" indent="0">
              <a:buNone/>
              <a:defRPr sz="1800" b="1">
                <a:solidFill>
                  <a:schemeClr val="bg1"/>
                </a:solidFill>
              </a:defRPr>
            </a:lvl2pPr>
            <a:lvl3pPr marL="914400" indent="0">
              <a:buNone/>
              <a:defRPr sz="1800" b="1">
                <a:solidFill>
                  <a:schemeClr val="bg1"/>
                </a:solidFill>
              </a:defRPr>
            </a:lvl3pPr>
            <a:lvl4pPr marL="1371600" indent="0">
              <a:buNone/>
              <a:defRPr sz="1800" b="1">
                <a:solidFill>
                  <a:schemeClr val="bg1"/>
                </a:solidFill>
              </a:defRPr>
            </a:lvl4pPr>
            <a:lvl5pPr marL="1828800" indent="0">
              <a:buNone/>
              <a:defRPr sz="1800" b="1">
                <a:solidFill>
                  <a:schemeClr val="bg1"/>
                </a:solidFill>
              </a:defRPr>
            </a:lvl5pPr>
          </a:lstStyle>
          <a:p>
            <a:pPr lvl="0"/>
            <a:r>
              <a:rPr lang="en-US" dirty="0"/>
              <a:t>Title 2 18pt bold</a:t>
            </a:r>
          </a:p>
        </p:txBody>
      </p:sp>
      <p:sp>
        <p:nvSpPr>
          <p:cNvPr id="26" name="Text Placeholder 4"/>
          <p:cNvSpPr>
            <a:spLocks noGrp="1"/>
          </p:cNvSpPr>
          <p:nvPr>
            <p:ph type="body" sz="quarter" idx="19" hasCustomPrompt="1"/>
          </p:nvPr>
        </p:nvSpPr>
        <p:spPr>
          <a:xfrm>
            <a:off x="8095226" y="1528512"/>
            <a:ext cx="3487175" cy="366712"/>
          </a:xfrm>
        </p:spPr>
        <p:txBody>
          <a:bodyPr>
            <a:normAutofit/>
          </a:bodyPr>
          <a:lstStyle>
            <a:lvl1pPr marL="0" indent="0" algn="ctr">
              <a:buNone/>
              <a:defRPr sz="1800" b="1">
                <a:solidFill>
                  <a:schemeClr val="bg1"/>
                </a:solidFill>
              </a:defRPr>
            </a:lvl1pPr>
            <a:lvl2pPr marL="457200" indent="0">
              <a:buNone/>
              <a:defRPr sz="1800" b="1">
                <a:solidFill>
                  <a:schemeClr val="bg1"/>
                </a:solidFill>
              </a:defRPr>
            </a:lvl2pPr>
            <a:lvl3pPr marL="914400" indent="0">
              <a:buNone/>
              <a:defRPr sz="1800" b="1">
                <a:solidFill>
                  <a:schemeClr val="bg1"/>
                </a:solidFill>
              </a:defRPr>
            </a:lvl3pPr>
            <a:lvl4pPr marL="1371600" indent="0">
              <a:buNone/>
              <a:defRPr sz="1800" b="1">
                <a:solidFill>
                  <a:schemeClr val="bg1"/>
                </a:solidFill>
              </a:defRPr>
            </a:lvl4pPr>
            <a:lvl5pPr marL="1828800" indent="0">
              <a:buNone/>
              <a:defRPr sz="1800" b="1">
                <a:solidFill>
                  <a:schemeClr val="bg1"/>
                </a:solidFill>
              </a:defRPr>
            </a:lvl5pPr>
          </a:lstStyle>
          <a:p>
            <a:pPr lvl="0"/>
            <a:r>
              <a:rPr lang="en-US" dirty="0"/>
              <a:t>Title 3 18pt bold</a:t>
            </a:r>
          </a:p>
        </p:txBody>
      </p:sp>
      <p:sp>
        <p:nvSpPr>
          <p:cNvPr id="14" name="Slide Number Placeholder 3"/>
          <p:cNvSpPr txBox="1">
            <a:spLocks/>
          </p:cNvSpPr>
          <p:nvPr userDrawn="1"/>
        </p:nvSpPr>
        <p:spPr>
          <a:xfrm>
            <a:off x="5585252" y="6286989"/>
            <a:ext cx="1021496"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bg1">
                    <a:lumMod val="5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2F0BB2B-A04D-4CFE-A72F-29B51F99AAF1}" type="slidenum">
              <a:rPr lang="en-US" smtClean="0"/>
              <a:pPr/>
              <a:t>‹#›</a:t>
            </a:fld>
            <a:endParaRPr lang="en-US" dirty="0"/>
          </a:p>
        </p:txBody>
      </p:sp>
    </p:spTree>
    <p:extLst>
      <p:ext uri="{BB962C8B-B14F-4D97-AF65-F5344CB8AC3E}">
        <p14:creationId xmlns:p14="http://schemas.microsoft.com/office/powerpoint/2010/main" val="3358462663"/>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xmlns:p14="http://schemas.microsoft.com/office/powerpoint/2010/main">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609600" y="749808"/>
            <a:ext cx="10972800" cy="591950"/>
          </a:xfrm>
        </p:spPr>
        <p:txBody>
          <a:bodyPr anchor="t" anchorCtr="0">
            <a:noAutofit/>
          </a:bodyPr>
          <a:lstStyle>
            <a:lvl1pPr>
              <a:defRPr b="0" baseline="0">
                <a:solidFill>
                  <a:schemeClr val="tx2"/>
                </a:solidFill>
              </a:defRPr>
            </a:lvl1pPr>
          </a:lstStyle>
          <a:p>
            <a:r>
              <a:rPr lang="en-US" dirty="0"/>
              <a:t>Blank slide Title Century Gothic bold</a:t>
            </a:r>
          </a:p>
        </p:txBody>
      </p:sp>
      <p:sp>
        <p:nvSpPr>
          <p:cNvPr id="4" name="Slide Number Placeholder 3"/>
          <p:cNvSpPr txBox="1">
            <a:spLocks/>
          </p:cNvSpPr>
          <p:nvPr userDrawn="1"/>
        </p:nvSpPr>
        <p:spPr>
          <a:xfrm>
            <a:off x="5585252" y="6286989"/>
            <a:ext cx="1021496"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bg1">
                    <a:lumMod val="5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2F0BB2B-A04D-4CFE-A72F-29B51F99AAF1}" type="slidenum">
              <a:rPr lang="en-US" smtClean="0"/>
              <a:pPr/>
              <a:t>‹#›</a:t>
            </a:fld>
            <a:endParaRPr lang="en-US" dirty="0"/>
          </a:p>
        </p:txBody>
      </p:sp>
    </p:spTree>
    <p:extLst>
      <p:ext uri="{BB962C8B-B14F-4D97-AF65-F5344CB8AC3E}">
        <p14:creationId xmlns:p14="http://schemas.microsoft.com/office/powerpoint/2010/main" val="893328792"/>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xmlns:p14="http://schemas.microsoft.com/office/powerpoint/2010/main">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Blank_nodata">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6767C50-C27C-4387-B9A1-87E93E27FD3D}"/>
              </a:ext>
            </a:extLst>
          </p:cNvPr>
          <p:cNvSpPr/>
          <p:nvPr userDrawn="1"/>
        </p:nvSpPr>
        <p:spPr>
          <a:xfrm>
            <a:off x="0" y="0"/>
            <a:ext cx="12192000"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308664633"/>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xmlns:p14="http://schemas.microsoft.com/office/powerpoint/2010/main">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p:cSld name="Questions">
    <p:bg>
      <p:bgPr>
        <a:solidFill>
          <a:schemeClr val="bg1"/>
        </a:solidFill>
        <a:effectLst/>
      </p:bgPr>
    </p:bg>
    <p:spTree>
      <p:nvGrpSpPr>
        <p:cNvPr id="1" name=""/>
        <p:cNvGrpSpPr/>
        <p:nvPr/>
      </p:nvGrpSpPr>
      <p:grpSpPr>
        <a:xfrm>
          <a:off x="0" y="0"/>
          <a:ext cx="0" cy="0"/>
          <a:chOff x="0" y="0"/>
          <a:chExt cx="0" cy="0"/>
        </a:xfrm>
      </p:grpSpPr>
      <p:cxnSp>
        <p:nvCxnSpPr>
          <p:cNvPr id="8" name="Straight Connector 7"/>
          <p:cNvCxnSpPr/>
          <p:nvPr/>
        </p:nvCxnSpPr>
        <p:spPr>
          <a:xfrm>
            <a:off x="1856640" y="5228719"/>
            <a:ext cx="9592121" cy="0"/>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2" name="TextBox 1"/>
          <p:cNvSpPr txBox="1"/>
          <p:nvPr/>
        </p:nvSpPr>
        <p:spPr>
          <a:xfrm>
            <a:off x="1843954" y="4265048"/>
            <a:ext cx="8487716" cy="923330"/>
          </a:xfrm>
          <a:prstGeom prst="rect">
            <a:avLst/>
          </a:prstGeom>
          <a:noFill/>
        </p:spPr>
        <p:txBody>
          <a:bodyPr wrap="square" rtlCol="0">
            <a:spAutoFit/>
          </a:bodyPr>
          <a:lstStyle/>
          <a:p>
            <a:r>
              <a:rPr lang="en-US" sz="5400" b="0" dirty="0">
                <a:solidFill>
                  <a:schemeClr val="tx2"/>
                </a:solidFill>
              </a:rPr>
              <a:t>Questions?</a:t>
            </a:r>
          </a:p>
        </p:txBody>
      </p:sp>
      <p:cxnSp>
        <p:nvCxnSpPr>
          <p:cNvPr id="7" name="Straight Connector 6"/>
          <p:cNvCxnSpPr/>
          <p:nvPr/>
        </p:nvCxnSpPr>
        <p:spPr>
          <a:xfrm>
            <a:off x="1856640" y="5228719"/>
            <a:ext cx="9592121" cy="0"/>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userDrawn="1"/>
        </p:nvCxnSpPr>
        <p:spPr>
          <a:xfrm>
            <a:off x="1856640" y="5228719"/>
            <a:ext cx="9592121" cy="0"/>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pic>
        <p:nvPicPr>
          <p:cNvPr id="10" name="Picture 9">
            <a:extLst>
              <a:ext uri="{FF2B5EF4-FFF2-40B4-BE49-F238E27FC236}">
                <a16:creationId xmlns:a16="http://schemas.microsoft.com/office/drawing/2014/main" id="{3F517F34-73BD-4A69-8023-BCC0F18A6C7D}"/>
              </a:ext>
            </a:extLst>
          </p:cNvPr>
          <p:cNvPicPr>
            <a:picLocks noChangeAspect="1"/>
          </p:cNvPicPr>
          <p:nvPr userDrawn="1"/>
        </p:nvPicPr>
        <p:blipFill>
          <a:blip r:embed="rId2"/>
          <a:stretch>
            <a:fillRect/>
          </a:stretch>
        </p:blipFill>
        <p:spPr>
          <a:xfrm>
            <a:off x="985932" y="4457700"/>
            <a:ext cx="654506" cy="820400"/>
          </a:xfrm>
          <a:prstGeom prst="rect">
            <a:avLst/>
          </a:prstGeom>
        </p:spPr>
      </p:pic>
    </p:spTree>
    <p:extLst>
      <p:ext uri="{BB962C8B-B14F-4D97-AF65-F5344CB8AC3E}">
        <p14:creationId xmlns:p14="http://schemas.microsoft.com/office/powerpoint/2010/main" val="1935018842"/>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xmlns:p14="http://schemas.microsoft.com/office/powerpoint/2010/main">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p:cSld name="Thank you slide ">
    <p:bg>
      <p:bgPr>
        <a:solidFill>
          <a:schemeClr val="bg1"/>
        </a:solidFill>
        <a:effectLst/>
      </p:bgPr>
    </p:bg>
    <p:spTree>
      <p:nvGrpSpPr>
        <p:cNvPr id="1" name=""/>
        <p:cNvGrpSpPr/>
        <p:nvPr/>
      </p:nvGrpSpPr>
      <p:grpSpPr>
        <a:xfrm>
          <a:off x="0" y="0"/>
          <a:ext cx="0" cy="0"/>
          <a:chOff x="0" y="0"/>
          <a:chExt cx="0" cy="0"/>
        </a:xfrm>
      </p:grpSpPr>
      <p:grpSp>
        <p:nvGrpSpPr>
          <p:cNvPr id="14" name="Group 13"/>
          <p:cNvGrpSpPr/>
          <p:nvPr userDrawn="1"/>
        </p:nvGrpSpPr>
        <p:grpSpPr>
          <a:xfrm>
            <a:off x="419096" y="419100"/>
            <a:ext cx="11353803" cy="5523325"/>
            <a:chOff x="419096" y="419100"/>
            <a:chExt cx="11353803" cy="5523325"/>
          </a:xfrm>
        </p:grpSpPr>
        <p:pic>
          <p:nvPicPr>
            <p:cNvPr id="15" name="Picture 14"/>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19099" y="423275"/>
              <a:ext cx="11353800" cy="5514975"/>
            </a:xfrm>
            <a:prstGeom prst="rect">
              <a:avLst/>
            </a:prstGeom>
          </p:spPr>
        </p:pic>
        <p:sp>
          <p:nvSpPr>
            <p:cNvPr id="16" name="Rectangle 15">
              <a:extLst>
                <a:ext uri="{FF2B5EF4-FFF2-40B4-BE49-F238E27FC236}">
                  <a16:creationId xmlns:a16="http://schemas.microsoft.com/office/drawing/2014/main" id="{271BE047-BFDC-408B-A4E8-D8020329051F}"/>
                </a:ext>
              </a:extLst>
            </p:cNvPr>
            <p:cNvSpPr/>
            <p:nvPr userDrawn="1"/>
          </p:nvSpPr>
          <p:spPr>
            <a:xfrm>
              <a:off x="419096" y="419100"/>
              <a:ext cx="11353800" cy="5523325"/>
            </a:xfrm>
            <a:prstGeom prst="rect">
              <a:avLst/>
            </a:prstGeom>
            <a:solidFill>
              <a:srgbClr val="E1E3E2">
                <a:alpha val="77000"/>
              </a:srgbClr>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cxnSp>
        <p:nvCxnSpPr>
          <p:cNvPr id="8" name="Straight Connector 7"/>
          <p:cNvCxnSpPr/>
          <p:nvPr/>
        </p:nvCxnSpPr>
        <p:spPr>
          <a:xfrm>
            <a:off x="1856640" y="5228719"/>
            <a:ext cx="9592121" cy="0"/>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2" name="TextBox 1"/>
          <p:cNvSpPr txBox="1"/>
          <p:nvPr/>
        </p:nvSpPr>
        <p:spPr>
          <a:xfrm>
            <a:off x="1843954" y="4265048"/>
            <a:ext cx="8487716" cy="923330"/>
          </a:xfrm>
          <a:prstGeom prst="rect">
            <a:avLst/>
          </a:prstGeom>
          <a:noFill/>
        </p:spPr>
        <p:txBody>
          <a:bodyPr wrap="square" rtlCol="0">
            <a:spAutoFit/>
          </a:bodyPr>
          <a:lstStyle/>
          <a:p>
            <a:r>
              <a:rPr lang="en-US" sz="5400" b="0" dirty="0">
                <a:solidFill>
                  <a:schemeClr val="tx2"/>
                </a:solidFill>
              </a:rPr>
              <a:t>Thank you</a:t>
            </a:r>
          </a:p>
        </p:txBody>
      </p:sp>
      <p:cxnSp>
        <p:nvCxnSpPr>
          <p:cNvPr id="7" name="Straight Connector 6"/>
          <p:cNvCxnSpPr/>
          <p:nvPr/>
        </p:nvCxnSpPr>
        <p:spPr>
          <a:xfrm>
            <a:off x="1856640" y="5228719"/>
            <a:ext cx="9592121" cy="0"/>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userDrawn="1"/>
        </p:nvCxnSpPr>
        <p:spPr>
          <a:xfrm>
            <a:off x="1856640" y="5228719"/>
            <a:ext cx="9592121" cy="0"/>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pic>
        <p:nvPicPr>
          <p:cNvPr id="9" name="Picture 8">
            <a:extLst>
              <a:ext uri="{FF2B5EF4-FFF2-40B4-BE49-F238E27FC236}">
                <a16:creationId xmlns:a16="http://schemas.microsoft.com/office/drawing/2014/main" id="{7F072E1E-FC94-4DFB-BD68-6B2B8AD05F60}"/>
              </a:ext>
            </a:extLst>
          </p:cNvPr>
          <p:cNvPicPr>
            <a:picLocks noChangeAspect="1"/>
          </p:cNvPicPr>
          <p:nvPr userDrawn="1"/>
        </p:nvPicPr>
        <p:blipFill>
          <a:blip r:embed="rId3"/>
          <a:stretch>
            <a:fillRect/>
          </a:stretch>
        </p:blipFill>
        <p:spPr>
          <a:xfrm>
            <a:off x="985932" y="4457700"/>
            <a:ext cx="654506" cy="820400"/>
          </a:xfrm>
          <a:prstGeom prst="rect">
            <a:avLst/>
          </a:prstGeom>
        </p:spPr>
      </p:pic>
    </p:spTree>
    <p:extLst>
      <p:ext uri="{BB962C8B-B14F-4D97-AF65-F5344CB8AC3E}">
        <p14:creationId xmlns:p14="http://schemas.microsoft.com/office/powerpoint/2010/main" val="488640971"/>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xmlns:p14="http://schemas.microsoft.com/office/powerpoint/2010/main">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p:cSld name="2_Thank you slide ">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FBC9D02B-BB1D-4A5A-9483-B5DDF99F5940}"/>
              </a:ext>
            </a:extLst>
          </p:cNvPr>
          <p:cNvGrpSpPr/>
          <p:nvPr userDrawn="1"/>
        </p:nvGrpSpPr>
        <p:grpSpPr>
          <a:xfrm>
            <a:off x="419099" y="419099"/>
            <a:ext cx="11353801" cy="5524502"/>
            <a:chOff x="419099" y="419099"/>
            <a:chExt cx="11353801" cy="5524502"/>
          </a:xfrm>
        </p:grpSpPr>
        <p:grpSp>
          <p:nvGrpSpPr>
            <p:cNvPr id="12" name="Group 11">
              <a:extLst>
                <a:ext uri="{FF2B5EF4-FFF2-40B4-BE49-F238E27FC236}">
                  <a16:creationId xmlns:a16="http://schemas.microsoft.com/office/drawing/2014/main" id="{68C1B41F-427E-47AF-B9B7-C1DD1DDDE749}"/>
                </a:ext>
              </a:extLst>
            </p:cNvPr>
            <p:cNvGrpSpPr/>
            <p:nvPr userDrawn="1"/>
          </p:nvGrpSpPr>
          <p:grpSpPr>
            <a:xfrm>
              <a:off x="419101" y="419100"/>
              <a:ext cx="11353799" cy="5524501"/>
              <a:chOff x="-2926382" y="30820"/>
              <a:chExt cx="12501144" cy="6179254"/>
            </a:xfrm>
          </p:grpSpPr>
          <p:sp>
            <p:nvSpPr>
              <p:cNvPr id="17" name="Rectangle 16">
                <a:extLst>
                  <a:ext uri="{FF2B5EF4-FFF2-40B4-BE49-F238E27FC236}">
                    <a16:creationId xmlns:a16="http://schemas.microsoft.com/office/drawing/2014/main" id="{DED81E03-4C97-4309-A5D7-18B7ABC90CC8}"/>
                  </a:ext>
                </a:extLst>
              </p:cNvPr>
              <p:cNvSpPr/>
              <p:nvPr/>
            </p:nvSpPr>
            <p:spPr>
              <a:xfrm>
                <a:off x="-2926382" y="30820"/>
                <a:ext cx="12501143" cy="6179254"/>
              </a:xfrm>
              <a:prstGeom prst="rect">
                <a:avLst/>
              </a:prstGeom>
              <a:solidFill>
                <a:srgbClr val="E1E3E2"/>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8" name="Picture 17">
                <a:extLst>
                  <a:ext uri="{FF2B5EF4-FFF2-40B4-BE49-F238E27FC236}">
                    <a16:creationId xmlns:a16="http://schemas.microsoft.com/office/drawing/2014/main" id="{FA4581FF-4F7E-4CA8-B2F8-63CFCD48751C}"/>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30762" y="31203"/>
                <a:ext cx="9144000" cy="6178487"/>
              </a:xfrm>
              <a:prstGeom prst="rect">
                <a:avLst/>
              </a:prstGeom>
            </p:spPr>
          </p:pic>
        </p:grpSp>
        <p:sp>
          <p:nvSpPr>
            <p:cNvPr id="13" name="Rectangle 12">
              <a:extLst>
                <a:ext uri="{FF2B5EF4-FFF2-40B4-BE49-F238E27FC236}">
                  <a16:creationId xmlns:a16="http://schemas.microsoft.com/office/drawing/2014/main" id="{2D01AD59-6D0B-4DE9-94E3-D32F62F389E1}"/>
                </a:ext>
              </a:extLst>
            </p:cNvPr>
            <p:cNvSpPr/>
            <p:nvPr userDrawn="1"/>
          </p:nvSpPr>
          <p:spPr>
            <a:xfrm>
              <a:off x="419099" y="419099"/>
              <a:ext cx="11353798" cy="5523326"/>
            </a:xfrm>
            <a:prstGeom prst="rect">
              <a:avLst/>
            </a:prstGeom>
            <a:solidFill>
              <a:srgbClr val="E1E3E2">
                <a:alpha val="63000"/>
              </a:srgbClr>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cxnSp>
        <p:nvCxnSpPr>
          <p:cNvPr id="8" name="Straight Connector 7"/>
          <p:cNvCxnSpPr/>
          <p:nvPr/>
        </p:nvCxnSpPr>
        <p:spPr>
          <a:xfrm>
            <a:off x="1856640" y="5228719"/>
            <a:ext cx="9592121" cy="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a:off x="1856640" y="5228719"/>
            <a:ext cx="9592121" cy="0"/>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userDrawn="1"/>
        </p:nvCxnSpPr>
        <p:spPr>
          <a:xfrm>
            <a:off x="1856640" y="5228719"/>
            <a:ext cx="9592121" cy="0"/>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pic>
        <p:nvPicPr>
          <p:cNvPr id="9" name="Picture 8">
            <a:extLst>
              <a:ext uri="{FF2B5EF4-FFF2-40B4-BE49-F238E27FC236}">
                <a16:creationId xmlns:a16="http://schemas.microsoft.com/office/drawing/2014/main" id="{7F072E1E-FC94-4DFB-BD68-6B2B8AD05F60}"/>
              </a:ext>
            </a:extLst>
          </p:cNvPr>
          <p:cNvPicPr>
            <a:picLocks noChangeAspect="1"/>
          </p:cNvPicPr>
          <p:nvPr userDrawn="1"/>
        </p:nvPicPr>
        <p:blipFill>
          <a:blip r:embed="rId3"/>
          <a:stretch>
            <a:fillRect/>
          </a:stretch>
        </p:blipFill>
        <p:spPr>
          <a:xfrm>
            <a:off x="985932" y="4457700"/>
            <a:ext cx="654506" cy="820400"/>
          </a:xfrm>
          <a:prstGeom prst="rect">
            <a:avLst/>
          </a:prstGeom>
        </p:spPr>
      </p:pic>
    </p:spTree>
    <p:extLst>
      <p:ext uri="{BB962C8B-B14F-4D97-AF65-F5344CB8AC3E}">
        <p14:creationId xmlns:p14="http://schemas.microsoft.com/office/powerpoint/2010/main" val="3021711853"/>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xmlns:p14="http://schemas.microsoft.com/office/powerpoint/2010/main">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p:cSld name="1_Thank you slide ">
    <p:bg>
      <p:bgPr>
        <a:solidFill>
          <a:schemeClr val="bg1"/>
        </a:solidFill>
        <a:effectLst/>
      </p:bgPr>
    </p:bg>
    <p:spTree>
      <p:nvGrpSpPr>
        <p:cNvPr id="1" name=""/>
        <p:cNvGrpSpPr/>
        <p:nvPr/>
      </p:nvGrpSpPr>
      <p:grpSpPr>
        <a:xfrm>
          <a:off x="0" y="0"/>
          <a:ext cx="0" cy="0"/>
          <a:chOff x="0" y="0"/>
          <a:chExt cx="0" cy="0"/>
        </a:xfrm>
      </p:grpSpPr>
      <p:cxnSp>
        <p:nvCxnSpPr>
          <p:cNvPr id="8" name="Straight Connector 7"/>
          <p:cNvCxnSpPr/>
          <p:nvPr/>
        </p:nvCxnSpPr>
        <p:spPr>
          <a:xfrm>
            <a:off x="1856640" y="5228719"/>
            <a:ext cx="9592121" cy="0"/>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2" name="TextBox 1"/>
          <p:cNvSpPr txBox="1"/>
          <p:nvPr/>
        </p:nvSpPr>
        <p:spPr>
          <a:xfrm>
            <a:off x="1843954" y="4265048"/>
            <a:ext cx="8487716" cy="923330"/>
          </a:xfrm>
          <a:prstGeom prst="rect">
            <a:avLst/>
          </a:prstGeom>
          <a:noFill/>
        </p:spPr>
        <p:txBody>
          <a:bodyPr wrap="square" rtlCol="0">
            <a:spAutoFit/>
          </a:bodyPr>
          <a:lstStyle/>
          <a:p>
            <a:r>
              <a:rPr lang="en-US" sz="5400" b="0" dirty="0">
                <a:solidFill>
                  <a:schemeClr val="tx2"/>
                </a:solidFill>
              </a:rPr>
              <a:t>Thank you</a:t>
            </a:r>
          </a:p>
        </p:txBody>
      </p:sp>
      <p:cxnSp>
        <p:nvCxnSpPr>
          <p:cNvPr id="7" name="Straight Connector 6"/>
          <p:cNvCxnSpPr/>
          <p:nvPr/>
        </p:nvCxnSpPr>
        <p:spPr>
          <a:xfrm>
            <a:off x="1856640" y="5228719"/>
            <a:ext cx="9592121" cy="0"/>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userDrawn="1"/>
        </p:nvCxnSpPr>
        <p:spPr>
          <a:xfrm>
            <a:off x="1856640" y="5228719"/>
            <a:ext cx="9592121" cy="0"/>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pic>
        <p:nvPicPr>
          <p:cNvPr id="9" name="Picture 8">
            <a:extLst>
              <a:ext uri="{FF2B5EF4-FFF2-40B4-BE49-F238E27FC236}">
                <a16:creationId xmlns:a16="http://schemas.microsoft.com/office/drawing/2014/main" id="{7F072E1E-FC94-4DFB-BD68-6B2B8AD05F60}"/>
              </a:ext>
            </a:extLst>
          </p:cNvPr>
          <p:cNvPicPr>
            <a:picLocks noChangeAspect="1"/>
          </p:cNvPicPr>
          <p:nvPr userDrawn="1"/>
        </p:nvPicPr>
        <p:blipFill>
          <a:blip r:embed="rId2"/>
          <a:stretch>
            <a:fillRect/>
          </a:stretch>
        </p:blipFill>
        <p:spPr>
          <a:xfrm>
            <a:off x="985932" y="4457700"/>
            <a:ext cx="654506" cy="820400"/>
          </a:xfrm>
          <a:prstGeom prst="rect">
            <a:avLst/>
          </a:prstGeom>
        </p:spPr>
      </p:pic>
    </p:spTree>
    <p:extLst>
      <p:ext uri="{BB962C8B-B14F-4D97-AF65-F5344CB8AC3E}">
        <p14:creationId xmlns:p14="http://schemas.microsoft.com/office/powerpoint/2010/main" val="2378443296"/>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xmlns:p14="http://schemas.microsoft.com/office/powerpoint/2010/main">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p:cSld name="Thank you slide_2 ">
    <p:bg>
      <p:bgPr>
        <a:solidFill>
          <a:schemeClr val="bg1"/>
        </a:solidFill>
        <a:effectLst/>
      </p:bgPr>
    </p:bg>
    <p:spTree>
      <p:nvGrpSpPr>
        <p:cNvPr id="1" name=""/>
        <p:cNvGrpSpPr/>
        <p:nvPr/>
      </p:nvGrpSpPr>
      <p:grpSpPr>
        <a:xfrm>
          <a:off x="0" y="0"/>
          <a:ext cx="0" cy="0"/>
          <a:chOff x="0" y="0"/>
          <a:chExt cx="0" cy="0"/>
        </a:xfrm>
      </p:grpSpPr>
      <p:pic>
        <p:nvPicPr>
          <p:cNvPr id="4" name="Picture 3" descr="A person holding a frisbee&#10;&#10;Description automatically generated">
            <a:extLst>
              <a:ext uri="{FF2B5EF4-FFF2-40B4-BE49-F238E27FC236}">
                <a16:creationId xmlns:a16="http://schemas.microsoft.com/office/drawing/2014/main" id="{444AA807-9DD6-8246-AF23-9ABAAC4194E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419096" y="431482"/>
            <a:ext cx="11353799" cy="5514974"/>
          </a:xfrm>
          <a:prstGeom prst="rect">
            <a:avLst/>
          </a:prstGeom>
        </p:spPr>
      </p:pic>
      <p:pic>
        <p:nvPicPr>
          <p:cNvPr id="9" name="Picture 8">
            <a:extLst>
              <a:ext uri="{FF2B5EF4-FFF2-40B4-BE49-F238E27FC236}">
                <a16:creationId xmlns:a16="http://schemas.microsoft.com/office/drawing/2014/main" id="{7F072E1E-FC94-4DFB-BD68-6B2B8AD05F60}"/>
              </a:ext>
            </a:extLst>
          </p:cNvPr>
          <p:cNvPicPr>
            <a:picLocks noChangeAspect="1"/>
          </p:cNvPicPr>
          <p:nvPr userDrawn="1"/>
        </p:nvPicPr>
        <p:blipFill>
          <a:blip r:embed="rId3"/>
          <a:stretch>
            <a:fillRect/>
          </a:stretch>
        </p:blipFill>
        <p:spPr>
          <a:xfrm>
            <a:off x="985932" y="4457700"/>
            <a:ext cx="654506" cy="820400"/>
          </a:xfrm>
          <a:prstGeom prst="rect">
            <a:avLst/>
          </a:prstGeom>
        </p:spPr>
      </p:pic>
      <p:sp>
        <p:nvSpPr>
          <p:cNvPr id="3" name="Rectangle 2">
            <a:extLst>
              <a:ext uri="{FF2B5EF4-FFF2-40B4-BE49-F238E27FC236}">
                <a16:creationId xmlns:a16="http://schemas.microsoft.com/office/drawing/2014/main" id="{4B0D4355-A14F-9A4E-8AB7-1E2BD8239C25}"/>
              </a:ext>
            </a:extLst>
          </p:cNvPr>
          <p:cNvSpPr/>
          <p:nvPr userDrawn="1"/>
        </p:nvSpPr>
        <p:spPr>
          <a:xfrm>
            <a:off x="1833250" y="4329291"/>
            <a:ext cx="3232659" cy="1077218"/>
          </a:xfrm>
          <a:prstGeom prst="rect">
            <a:avLst/>
          </a:prstGeom>
        </p:spPr>
        <p:txBody>
          <a:bodyPr wrap="square">
            <a:spAutoFit/>
          </a:bodyPr>
          <a:lstStyle/>
          <a:p>
            <a:pPr algn="l"/>
            <a:r>
              <a:rPr lang="en-US" sz="3200" dirty="0">
                <a:solidFill>
                  <a:schemeClr val="bg1"/>
                </a:solidFill>
              </a:rPr>
              <a:t>life is limitless, </a:t>
            </a:r>
          </a:p>
          <a:p>
            <a:pPr algn="l"/>
            <a:r>
              <a:rPr lang="en-US" sz="3200" dirty="0">
                <a:solidFill>
                  <a:schemeClr val="bg1"/>
                </a:solidFill>
              </a:rPr>
              <a:t>never stop.</a:t>
            </a:r>
          </a:p>
        </p:txBody>
      </p:sp>
    </p:spTree>
    <p:extLst>
      <p:ext uri="{BB962C8B-B14F-4D97-AF65-F5344CB8AC3E}">
        <p14:creationId xmlns:p14="http://schemas.microsoft.com/office/powerpoint/2010/main" val="3190057509"/>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xmlns:p14="http://schemas.microsoft.com/office/powerpoint/2010/main">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p:cSld name="1_Appendix">
    <p:bg>
      <p:bgPr>
        <a:solidFill>
          <a:schemeClr val="bg1"/>
        </a:solidFill>
        <a:effectLst/>
      </p:bgPr>
    </p:bg>
    <p:spTree>
      <p:nvGrpSpPr>
        <p:cNvPr id="1" name=""/>
        <p:cNvGrpSpPr/>
        <p:nvPr/>
      </p:nvGrpSpPr>
      <p:grpSpPr>
        <a:xfrm>
          <a:off x="0" y="0"/>
          <a:ext cx="0" cy="0"/>
          <a:chOff x="0" y="0"/>
          <a:chExt cx="0" cy="0"/>
        </a:xfrm>
      </p:grpSpPr>
      <p:cxnSp>
        <p:nvCxnSpPr>
          <p:cNvPr id="8" name="Straight Connector 7"/>
          <p:cNvCxnSpPr/>
          <p:nvPr/>
        </p:nvCxnSpPr>
        <p:spPr>
          <a:xfrm>
            <a:off x="1856640" y="5228719"/>
            <a:ext cx="9592121" cy="0"/>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2" name="TextBox 1"/>
          <p:cNvSpPr txBox="1"/>
          <p:nvPr/>
        </p:nvSpPr>
        <p:spPr>
          <a:xfrm>
            <a:off x="1843954" y="4265048"/>
            <a:ext cx="8487716" cy="923330"/>
          </a:xfrm>
          <a:prstGeom prst="rect">
            <a:avLst/>
          </a:prstGeom>
          <a:noFill/>
        </p:spPr>
        <p:txBody>
          <a:bodyPr wrap="square" rtlCol="0">
            <a:spAutoFit/>
          </a:bodyPr>
          <a:lstStyle/>
          <a:p>
            <a:r>
              <a:rPr lang="en-US" sz="5400" b="0" dirty="0">
                <a:solidFill>
                  <a:schemeClr val="tx2"/>
                </a:solidFill>
              </a:rPr>
              <a:t>Appendix</a:t>
            </a:r>
          </a:p>
        </p:txBody>
      </p:sp>
      <p:cxnSp>
        <p:nvCxnSpPr>
          <p:cNvPr id="7" name="Straight Connector 6"/>
          <p:cNvCxnSpPr/>
          <p:nvPr/>
        </p:nvCxnSpPr>
        <p:spPr>
          <a:xfrm>
            <a:off x="1856640" y="5228719"/>
            <a:ext cx="9592121" cy="0"/>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userDrawn="1"/>
        </p:nvCxnSpPr>
        <p:spPr>
          <a:xfrm>
            <a:off x="1856640" y="5228719"/>
            <a:ext cx="9592121" cy="0"/>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pic>
        <p:nvPicPr>
          <p:cNvPr id="9" name="Picture 8">
            <a:extLst>
              <a:ext uri="{FF2B5EF4-FFF2-40B4-BE49-F238E27FC236}">
                <a16:creationId xmlns:a16="http://schemas.microsoft.com/office/drawing/2014/main" id="{A5170B82-0D29-4CF6-BAFC-938E2D1DC920}"/>
              </a:ext>
            </a:extLst>
          </p:cNvPr>
          <p:cNvPicPr>
            <a:picLocks noChangeAspect="1"/>
          </p:cNvPicPr>
          <p:nvPr userDrawn="1"/>
        </p:nvPicPr>
        <p:blipFill>
          <a:blip r:embed="rId2"/>
          <a:stretch>
            <a:fillRect/>
          </a:stretch>
        </p:blipFill>
        <p:spPr>
          <a:xfrm>
            <a:off x="985932" y="4457700"/>
            <a:ext cx="654506" cy="820400"/>
          </a:xfrm>
          <a:prstGeom prst="rect">
            <a:avLst/>
          </a:prstGeom>
        </p:spPr>
      </p:pic>
    </p:spTree>
    <p:extLst>
      <p:ext uri="{BB962C8B-B14F-4D97-AF65-F5344CB8AC3E}">
        <p14:creationId xmlns:p14="http://schemas.microsoft.com/office/powerpoint/2010/main" val="2410846513"/>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xmlns:p14="http://schemas.microsoft.com/office/powerpoint/2010/main">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p:cSld name="Logo slide ">
    <p:spTree>
      <p:nvGrpSpPr>
        <p:cNvPr id="1" name=""/>
        <p:cNvGrpSpPr/>
        <p:nvPr/>
      </p:nvGrpSpPr>
      <p:grpSpPr>
        <a:xfrm>
          <a:off x="0" y="0"/>
          <a:ext cx="0" cy="0"/>
          <a:chOff x="0" y="0"/>
          <a:chExt cx="0" cy="0"/>
        </a:xfrm>
      </p:grpSpPr>
      <p:sp>
        <p:nvSpPr>
          <p:cNvPr id="4" name="Title 1"/>
          <p:cNvSpPr txBox="1">
            <a:spLocks/>
          </p:cNvSpPr>
          <p:nvPr userDrawn="1"/>
        </p:nvSpPr>
        <p:spPr>
          <a:xfrm>
            <a:off x="609600" y="5667389"/>
            <a:ext cx="10972800" cy="857223"/>
          </a:xfrm>
          <a:prstGeom prst="rect">
            <a:avLst/>
          </a:prstGeom>
        </p:spPr>
        <p:txBody>
          <a:bodyPr>
            <a:normAutofit/>
          </a:bodyPr>
          <a:lstStyle>
            <a:lvl1pPr algn="ctr" defTabSz="914400" rtl="0" eaLnBrk="1" latinLnBrk="0" hangingPunct="1">
              <a:lnSpc>
                <a:spcPct val="90000"/>
              </a:lnSpc>
              <a:spcBef>
                <a:spcPct val="0"/>
              </a:spcBef>
              <a:buNone/>
              <a:defRPr sz="1200" b="0" kern="1200" baseline="0">
                <a:solidFill>
                  <a:schemeClr val="bg2"/>
                </a:solidFill>
                <a:latin typeface="+mj-lt"/>
                <a:ea typeface="+mj-ea"/>
                <a:cs typeface="+mj-cs"/>
              </a:defRPr>
            </a:lvl1pPr>
          </a:lstStyle>
          <a:p>
            <a:r>
              <a:rPr lang="en-US" sz="1200" dirty="0">
                <a:solidFill>
                  <a:schemeClr val="bg2">
                    <a:lumMod val="90000"/>
                  </a:schemeClr>
                </a:solidFill>
              </a:rPr>
              <a:t>An independent member of the Blue Shield Association</a:t>
            </a:r>
          </a:p>
        </p:txBody>
      </p:sp>
      <p:pic>
        <p:nvPicPr>
          <p:cNvPr id="6" name="Picture 5"/>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284349" y="2588966"/>
            <a:ext cx="5623301" cy="1466627"/>
          </a:xfrm>
          <a:prstGeom prst="rect">
            <a:avLst/>
          </a:prstGeom>
        </p:spPr>
      </p:pic>
    </p:spTree>
    <p:extLst>
      <p:ext uri="{BB962C8B-B14F-4D97-AF65-F5344CB8AC3E}">
        <p14:creationId xmlns:p14="http://schemas.microsoft.com/office/powerpoint/2010/main" val="1685809012"/>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xmlns:p14="http://schemas.microsoft.com/office/powerpoint/2010/mai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2_Title Slide">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417576" y="419312"/>
            <a:ext cx="11356848" cy="5516455"/>
          </a:xfrm>
          <a:prstGeom prst="rect">
            <a:avLst/>
          </a:prstGeom>
        </p:spPr>
      </p:pic>
      <p:sp>
        <p:nvSpPr>
          <p:cNvPr id="2" name="Title 1"/>
          <p:cNvSpPr>
            <a:spLocks noGrp="1"/>
          </p:cNvSpPr>
          <p:nvPr>
            <p:ph type="ctrTitle" hasCustomPrompt="1"/>
          </p:nvPr>
        </p:nvSpPr>
        <p:spPr>
          <a:xfrm>
            <a:off x="1068185" y="2103158"/>
            <a:ext cx="5406693" cy="1470025"/>
          </a:xfrm>
        </p:spPr>
        <p:txBody>
          <a:bodyPr anchor="b" anchorCtr="0">
            <a:noAutofit/>
          </a:bodyPr>
          <a:lstStyle>
            <a:lvl1pPr marL="0" algn="l" defTabSz="457200" rtl="0" eaLnBrk="1" latinLnBrk="0" hangingPunct="1">
              <a:spcBef>
                <a:spcPct val="0"/>
              </a:spcBef>
              <a:buNone/>
              <a:defRPr lang="en-US" sz="3200" b="0" kern="1200" dirty="0">
                <a:solidFill>
                  <a:schemeClr val="tx1">
                    <a:lumMod val="75000"/>
                    <a:lumOff val="25000"/>
                  </a:schemeClr>
                </a:solidFill>
                <a:latin typeface="Century Gothic"/>
                <a:ea typeface="+mj-ea"/>
                <a:cs typeface="Century Gothic"/>
              </a:defRPr>
            </a:lvl1pPr>
          </a:lstStyle>
          <a:p>
            <a:r>
              <a:rPr lang="en-US" dirty="0"/>
              <a:t>Title—</a:t>
            </a:r>
            <a:br>
              <a:rPr lang="en-US" dirty="0"/>
            </a:br>
            <a:r>
              <a:rPr lang="en-US" dirty="0"/>
              <a:t>Century Gothic, 32pt</a:t>
            </a:r>
          </a:p>
        </p:txBody>
      </p:sp>
      <p:sp>
        <p:nvSpPr>
          <p:cNvPr id="3" name="Subtitle 2"/>
          <p:cNvSpPr>
            <a:spLocks noGrp="1"/>
          </p:cNvSpPr>
          <p:nvPr>
            <p:ph type="subTitle" idx="1" hasCustomPrompt="1"/>
          </p:nvPr>
        </p:nvSpPr>
        <p:spPr>
          <a:xfrm>
            <a:off x="1068185" y="3636700"/>
            <a:ext cx="5406693" cy="414195"/>
          </a:xfrm>
        </p:spPr>
        <p:txBody>
          <a:bodyPr vert="horz" lIns="91440" tIns="45720" rIns="91440" bIns="45720" rtlCol="0" anchor="t" anchorCtr="0">
            <a:noAutofit/>
          </a:bodyPr>
          <a:lstStyle>
            <a:lvl1pPr>
              <a:defRPr lang="en-US" sz="2000" kern="1200" baseline="0" dirty="0">
                <a:solidFill>
                  <a:schemeClr val="tx1">
                    <a:lumMod val="75000"/>
                    <a:lumOff val="25000"/>
                  </a:schemeClr>
                </a:solidFill>
                <a:latin typeface="Century Gothic"/>
                <a:ea typeface="+mn-ea"/>
                <a:cs typeface="Century Gothic"/>
              </a:defRPr>
            </a:lvl1pPr>
          </a:lstStyle>
          <a:p>
            <a:pPr marL="0" lvl="0" indent="0" algn="l" defTabSz="457200" rtl="0" eaLnBrk="1" latinLnBrk="0" hangingPunct="1">
              <a:spcBef>
                <a:spcPts val="300"/>
              </a:spcBef>
              <a:spcAft>
                <a:spcPts val="300"/>
              </a:spcAft>
              <a:buClr>
                <a:schemeClr val="tx2"/>
              </a:buClr>
              <a:buFont typeface="Arial"/>
              <a:buNone/>
            </a:pPr>
            <a:r>
              <a:rPr lang="en-US" dirty="0"/>
              <a:t>Subtitle— Century Gothic, 20pt</a:t>
            </a:r>
          </a:p>
        </p:txBody>
      </p:sp>
      <p:pic>
        <p:nvPicPr>
          <p:cNvPr id="7" name="Picture 6">
            <a:extLst>
              <a:ext uri="{FF2B5EF4-FFF2-40B4-BE49-F238E27FC236}">
                <a16:creationId xmlns:a16="http://schemas.microsoft.com/office/drawing/2014/main" id="{5C79F535-7BFB-4996-BF92-2F6739905C15}"/>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 y="-196645"/>
            <a:ext cx="1907932" cy="3179886"/>
          </a:xfrm>
          <a:prstGeom prst="rect">
            <a:avLst/>
          </a:prstGeom>
        </p:spPr>
      </p:pic>
      <p:pic>
        <p:nvPicPr>
          <p:cNvPr id="12" name="Picture 11" descr="A close up of a sign&#10;&#10;Description generated with very high confidence">
            <a:extLst>
              <a:ext uri="{FF2B5EF4-FFF2-40B4-BE49-F238E27FC236}">
                <a16:creationId xmlns:a16="http://schemas.microsoft.com/office/drawing/2014/main" id="{749549BD-E844-4694-80D0-F5067BE628A2}"/>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10794900" y="6068012"/>
            <a:ext cx="1241686" cy="474511"/>
          </a:xfrm>
          <a:prstGeom prst="rect">
            <a:avLst/>
          </a:prstGeom>
        </p:spPr>
      </p:pic>
      <p:cxnSp>
        <p:nvCxnSpPr>
          <p:cNvPr id="16" name="Straight Connector 15">
            <a:extLst>
              <a:ext uri="{FF2B5EF4-FFF2-40B4-BE49-F238E27FC236}">
                <a16:creationId xmlns:a16="http://schemas.microsoft.com/office/drawing/2014/main" id="{7D8F6A09-29A5-4151-8EB7-AF6B33E4BC6A}"/>
              </a:ext>
            </a:extLst>
          </p:cNvPr>
          <p:cNvCxnSpPr>
            <a:cxnSpLocks/>
          </p:cNvCxnSpPr>
          <p:nvPr userDrawn="1"/>
        </p:nvCxnSpPr>
        <p:spPr>
          <a:xfrm>
            <a:off x="1127768" y="3577014"/>
            <a:ext cx="4156501" cy="0"/>
          </a:xfrm>
          <a:prstGeom prst="line">
            <a:avLst/>
          </a:prstGeom>
          <a:ln w="28575">
            <a:solidFill>
              <a:schemeClr val="bg1">
                <a:alpha val="34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17612020"/>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xmlns:p14="http://schemas.microsoft.com/office/powerpoint/2010/main">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7_Title Slide">
    <p:bg>
      <p:bgPr>
        <a:solidFill>
          <a:schemeClr val="bg1"/>
        </a:solidFill>
        <a:effectLst/>
      </p:bgPr>
    </p:bg>
    <p:spTree>
      <p:nvGrpSpPr>
        <p:cNvPr id="1" name=""/>
        <p:cNvGrpSpPr/>
        <p:nvPr/>
      </p:nvGrpSpPr>
      <p:grpSpPr>
        <a:xfrm>
          <a:off x="0" y="0"/>
          <a:ext cx="0" cy="0"/>
          <a:chOff x="0" y="0"/>
          <a:chExt cx="0" cy="0"/>
        </a:xfrm>
      </p:grpSpPr>
      <p:pic>
        <p:nvPicPr>
          <p:cNvPr id="15" name="Picture 14" descr="A person wearing a suit and tie&#10;&#10;Description generated with very high confidence">
            <a:extLst>
              <a:ext uri="{FF2B5EF4-FFF2-40B4-BE49-F238E27FC236}">
                <a16:creationId xmlns:a16="http://schemas.microsoft.com/office/drawing/2014/main" id="{B007CA15-5AB4-4C7E-9255-FB6A66D2220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419100" y="426721"/>
            <a:ext cx="11353800" cy="5516880"/>
          </a:xfrm>
          <a:prstGeom prst="rect">
            <a:avLst/>
          </a:prstGeom>
        </p:spPr>
      </p:pic>
      <p:sp>
        <p:nvSpPr>
          <p:cNvPr id="2" name="Title 1"/>
          <p:cNvSpPr>
            <a:spLocks noGrp="1"/>
          </p:cNvSpPr>
          <p:nvPr>
            <p:ph type="ctrTitle" hasCustomPrompt="1"/>
          </p:nvPr>
        </p:nvSpPr>
        <p:spPr>
          <a:xfrm>
            <a:off x="1068185" y="2103158"/>
            <a:ext cx="5406693" cy="1470025"/>
          </a:xfrm>
        </p:spPr>
        <p:txBody>
          <a:bodyPr anchor="b" anchorCtr="0">
            <a:noAutofit/>
          </a:bodyPr>
          <a:lstStyle>
            <a:lvl1pPr marL="0" algn="l" defTabSz="457200" rtl="0" eaLnBrk="1" latinLnBrk="0" hangingPunct="1">
              <a:spcBef>
                <a:spcPct val="0"/>
              </a:spcBef>
              <a:buNone/>
              <a:defRPr lang="en-US" sz="3200" b="0" kern="1200" dirty="0">
                <a:solidFill>
                  <a:schemeClr val="tx1">
                    <a:lumMod val="75000"/>
                    <a:lumOff val="25000"/>
                  </a:schemeClr>
                </a:solidFill>
                <a:latin typeface="Century Gothic"/>
                <a:ea typeface="+mj-ea"/>
                <a:cs typeface="Century Gothic"/>
              </a:defRPr>
            </a:lvl1pPr>
          </a:lstStyle>
          <a:p>
            <a:r>
              <a:rPr lang="en-US" dirty="0"/>
              <a:t>Title—</a:t>
            </a:r>
            <a:br>
              <a:rPr lang="en-US" dirty="0"/>
            </a:br>
            <a:r>
              <a:rPr lang="en-US" dirty="0"/>
              <a:t>Century Gothic, 32pt</a:t>
            </a:r>
          </a:p>
        </p:txBody>
      </p:sp>
      <p:sp>
        <p:nvSpPr>
          <p:cNvPr id="3" name="Subtitle 2"/>
          <p:cNvSpPr>
            <a:spLocks noGrp="1"/>
          </p:cNvSpPr>
          <p:nvPr>
            <p:ph type="subTitle" idx="1" hasCustomPrompt="1"/>
          </p:nvPr>
        </p:nvSpPr>
        <p:spPr>
          <a:xfrm>
            <a:off x="1068185" y="3636700"/>
            <a:ext cx="5406693" cy="414195"/>
          </a:xfrm>
        </p:spPr>
        <p:txBody>
          <a:bodyPr vert="horz" lIns="91440" tIns="45720" rIns="91440" bIns="45720" rtlCol="0" anchor="t" anchorCtr="0">
            <a:normAutofit/>
          </a:bodyPr>
          <a:lstStyle>
            <a:lvl1pPr>
              <a:defRPr lang="en-US" sz="2000" baseline="0" dirty="0">
                <a:solidFill>
                  <a:schemeClr val="accent6"/>
                </a:solidFill>
              </a:defRPr>
            </a:lvl1pPr>
          </a:lstStyle>
          <a:p>
            <a:pPr marL="0" lvl="0" indent="0">
              <a:buClr>
                <a:schemeClr val="tx2"/>
              </a:buClr>
              <a:buNone/>
            </a:pPr>
            <a:r>
              <a:rPr lang="en-US" dirty="0"/>
              <a:t>Subtitle— Century Gothic, 20pt</a:t>
            </a:r>
          </a:p>
        </p:txBody>
      </p:sp>
      <p:pic>
        <p:nvPicPr>
          <p:cNvPr id="7" name="Picture 6">
            <a:extLst>
              <a:ext uri="{FF2B5EF4-FFF2-40B4-BE49-F238E27FC236}">
                <a16:creationId xmlns:a16="http://schemas.microsoft.com/office/drawing/2014/main" id="{5C79F535-7BFB-4996-BF92-2F6739905C15}"/>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 y="-196645"/>
            <a:ext cx="1907932" cy="3179886"/>
          </a:xfrm>
          <a:prstGeom prst="rect">
            <a:avLst/>
          </a:prstGeom>
        </p:spPr>
      </p:pic>
      <p:pic>
        <p:nvPicPr>
          <p:cNvPr id="12" name="Picture 11" descr="A close up of a sign&#10;&#10;Description generated with very high confidence">
            <a:extLst>
              <a:ext uri="{FF2B5EF4-FFF2-40B4-BE49-F238E27FC236}">
                <a16:creationId xmlns:a16="http://schemas.microsoft.com/office/drawing/2014/main" id="{749549BD-E844-4694-80D0-F5067BE628A2}"/>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10794900" y="6068012"/>
            <a:ext cx="1241686" cy="474511"/>
          </a:xfrm>
          <a:prstGeom prst="rect">
            <a:avLst/>
          </a:prstGeom>
        </p:spPr>
      </p:pic>
      <p:cxnSp>
        <p:nvCxnSpPr>
          <p:cNvPr id="16" name="Straight Connector 15">
            <a:extLst>
              <a:ext uri="{FF2B5EF4-FFF2-40B4-BE49-F238E27FC236}">
                <a16:creationId xmlns:a16="http://schemas.microsoft.com/office/drawing/2014/main" id="{7D8F6A09-29A5-4151-8EB7-AF6B33E4BC6A}"/>
              </a:ext>
            </a:extLst>
          </p:cNvPr>
          <p:cNvCxnSpPr>
            <a:cxnSpLocks/>
          </p:cNvCxnSpPr>
          <p:nvPr userDrawn="1"/>
        </p:nvCxnSpPr>
        <p:spPr>
          <a:xfrm>
            <a:off x="1127768" y="4098427"/>
            <a:ext cx="5288705" cy="0"/>
          </a:xfrm>
          <a:prstGeom prst="line">
            <a:avLst/>
          </a:prstGeom>
          <a:ln w="28575">
            <a:solidFill>
              <a:schemeClr val="bg2">
                <a:alpha val="34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86367395"/>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xmlns:p14="http://schemas.microsoft.com/office/powerpoint/2010/main">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8_Title Slide">
    <p:bg>
      <p:bgPr>
        <a:solidFill>
          <a:schemeClr val="bg1"/>
        </a:solidFill>
        <a:effectLst/>
      </p:bgPr>
    </p:bg>
    <p:spTree>
      <p:nvGrpSpPr>
        <p:cNvPr id="1" name=""/>
        <p:cNvGrpSpPr/>
        <p:nvPr/>
      </p:nvGrpSpPr>
      <p:grpSpPr>
        <a:xfrm>
          <a:off x="0" y="0"/>
          <a:ext cx="0" cy="0"/>
          <a:chOff x="0" y="0"/>
          <a:chExt cx="0" cy="0"/>
        </a:xfrm>
      </p:grpSpPr>
      <p:grpSp>
        <p:nvGrpSpPr>
          <p:cNvPr id="10" name="Group 9"/>
          <p:cNvGrpSpPr/>
          <p:nvPr userDrawn="1"/>
        </p:nvGrpSpPr>
        <p:grpSpPr>
          <a:xfrm>
            <a:off x="417576" y="419100"/>
            <a:ext cx="11356848" cy="5524500"/>
            <a:chOff x="417576" y="419100"/>
            <a:chExt cx="11356848" cy="5524500"/>
          </a:xfrm>
        </p:grpSpPr>
        <p:pic>
          <p:nvPicPr>
            <p:cNvPr id="8" name="Picture 7"/>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17576" y="426933"/>
              <a:ext cx="11356848" cy="5516455"/>
            </a:xfrm>
            <a:prstGeom prst="rect">
              <a:avLst/>
            </a:prstGeom>
          </p:spPr>
        </p:pic>
        <p:sp>
          <p:nvSpPr>
            <p:cNvPr id="9" name="Rectangle 8">
              <a:extLst>
                <a:ext uri="{FF2B5EF4-FFF2-40B4-BE49-F238E27FC236}">
                  <a16:creationId xmlns:a16="http://schemas.microsoft.com/office/drawing/2014/main" id="{29E5FA83-B64F-4950-A323-7FAC4A20AB15}"/>
                </a:ext>
              </a:extLst>
            </p:cNvPr>
            <p:cNvSpPr/>
            <p:nvPr userDrawn="1"/>
          </p:nvSpPr>
          <p:spPr>
            <a:xfrm>
              <a:off x="417576" y="419100"/>
              <a:ext cx="11356847" cy="5524500"/>
            </a:xfrm>
            <a:prstGeom prst="rect">
              <a:avLst/>
            </a:prstGeom>
            <a:solidFill>
              <a:srgbClr val="E1E3E2">
                <a:alpha val="72000"/>
              </a:srgbClr>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2" name="Title 1"/>
          <p:cNvSpPr>
            <a:spLocks noGrp="1"/>
          </p:cNvSpPr>
          <p:nvPr userDrawn="1">
            <p:ph type="ctrTitle" hasCustomPrompt="1"/>
          </p:nvPr>
        </p:nvSpPr>
        <p:spPr>
          <a:xfrm>
            <a:off x="1068185" y="2103158"/>
            <a:ext cx="5406693" cy="1470025"/>
          </a:xfrm>
        </p:spPr>
        <p:txBody>
          <a:bodyPr anchor="b" anchorCtr="0">
            <a:noAutofit/>
          </a:bodyPr>
          <a:lstStyle>
            <a:lvl1pPr marL="0" algn="l" defTabSz="457200" rtl="0" eaLnBrk="1" latinLnBrk="0" hangingPunct="1">
              <a:spcBef>
                <a:spcPct val="0"/>
              </a:spcBef>
              <a:buNone/>
              <a:defRPr lang="en-US" sz="3200" b="0" kern="1200" dirty="0">
                <a:solidFill>
                  <a:schemeClr val="tx1">
                    <a:lumMod val="75000"/>
                    <a:lumOff val="25000"/>
                  </a:schemeClr>
                </a:solidFill>
                <a:latin typeface="Century Gothic"/>
                <a:ea typeface="+mj-ea"/>
                <a:cs typeface="Century Gothic"/>
              </a:defRPr>
            </a:lvl1pPr>
          </a:lstStyle>
          <a:p>
            <a:r>
              <a:rPr lang="en-US" dirty="0"/>
              <a:t>Title—</a:t>
            </a:r>
            <a:br>
              <a:rPr lang="en-US" dirty="0"/>
            </a:br>
            <a:r>
              <a:rPr lang="en-US" dirty="0"/>
              <a:t>Century Gothic, 32pt</a:t>
            </a:r>
          </a:p>
        </p:txBody>
      </p:sp>
      <p:sp>
        <p:nvSpPr>
          <p:cNvPr id="3" name="Subtitle 2"/>
          <p:cNvSpPr>
            <a:spLocks noGrp="1"/>
          </p:cNvSpPr>
          <p:nvPr userDrawn="1">
            <p:ph type="subTitle" idx="1" hasCustomPrompt="1"/>
          </p:nvPr>
        </p:nvSpPr>
        <p:spPr>
          <a:xfrm>
            <a:off x="1068185" y="3636700"/>
            <a:ext cx="5406693" cy="414195"/>
          </a:xfrm>
        </p:spPr>
        <p:txBody>
          <a:bodyPr vert="horz" lIns="91440" tIns="45720" rIns="91440" bIns="45720" rtlCol="0" anchor="t" anchorCtr="0">
            <a:noAutofit/>
          </a:bodyPr>
          <a:lstStyle>
            <a:lvl1pPr>
              <a:defRPr lang="en-US" sz="2000" kern="1200" baseline="0" dirty="0">
                <a:solidFill>
                  <a:schemeClr val="tx1">
                    <a:lumMod val="75000"/>
                    <a:lumOff val="25000"/>
                  </a:schemeClr>
                </a:solidFill>
                <a:latin typeface="Century Gothic"/>
                <a:ea typeface="+mn-ea"/>
                <a:cs typeface="Century Gothic"/>
              </a:defRPr>
            </a:lvl1pPr>
          </a:lstStyle>
          <a:p>
            <a:pPr marL="0" lvl="0" indent="0" algn="l" defTabSz="457200" rtl="0" eaLnBrk="1" latinLnBrk="0" hangingPunct="1">
              <a:spcBef>
                <a:spcPts val="300"/>
              </a:spcBef>
              <a:spcAft>
                <a:spcPts val="300"/>
              </a:spcAft>
              <a:buClr>
                <a:schemeClr val="tx2"/>
              </a:buClr>
              <a:buFont typeface="Arial"/>
              <a:buNone/>
            </a:pPr>
            <a:r>
              <a:rPr lang="en-US" dirty="0"/>
              <a:t>Subtitle— Century Gothic, 20pt</a:t>
            </a:r>
          </a:p>
        </p:txBody>
      </p:sp>
      <p:pic>
        <p:nvPicPr>
          <p:cNvPr id="7" name="Picture 6">
            <a:extLst>
              <a:ext uri="{FF2B5EF4-FFF2-40B4-BE49-F238E27FC236}">
                <a16:creationId xmlns:a16="http://schemas.microsoft.com/office/drawing/2014/main" id="{5C79F535-7BFB-4996-BF92-2F6739905C15}"/>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 y="-196645"/>
            <a:ext cx="1907932" cy="3179886"/>
          </a:xfrm>
          <a:prstGeom prst="rect">
            <a:avLst/>
          </a:prstGeom>
        </p:spPr>
      </p:pic>
      <p:pic>
        <p:nvPicPr>
          <p:cNvPr id="12" name="Picture 11" descr="A close up of a sign&#10;&#10;Description generated with very high confidence">
            <a:extLst>
              <a:ext uri="{FF2B5EF4-FFF2-40B4-BE49-F238E27FC236}">
                <a16:creationId xmlns:a16="http://schemas.microsoft.com/office/drawing/2014/main" id="{749549BD-E844-4694-80D0-F5067BE628A2}"/>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10794900" y="6068012"/>
            <a:ext cx="1241686" cy="474511"/>
          </a:xfrm>
          <a:prstGeom prst="rect">
            <a:avLst/>
          </a:prstGeom>
        </p:spPr>
      </p:pic>
      <p:cxnSp>
        <p:nvCxnSpPr>
          <p:cNvPr id="16" name="Straight Connector 15">
            <a:extLst>
              <a:ext uri="{FF2B5EF4-FFF2-40B4-BE49-F238E27FC236}">
                <a16:creationId xmlns:a16="http://schemas.microsoft.com/office/drawing/2014/main" id="{7D8F6A09-29A5-4151-8EB7-AF6B33E4BC6A}"/>
              </a:ext>
            </a:extLst>
          </p:cNvPr>
          <p:cNvCxnSpPr>
            <a:cxnSpLocks/>
          </p:cNvCxnSpPr>
          <p:nvPr userDrawn="1"/>
        </p:nvCxnSpPr>
        <p:spPr>
          <a:xfrm>
            <a:off x="1127768" y="3577014"/>
            <a:ext cx="4156501" cy="0"/>
          </a:xfrm>
          <a:prstGeom prst="line">
            <a:avLst/>
          </a:prstGeom>
          <a:ln w="28575">
            <a:solidFill>
              <a:schemeClr val="bg1">
                <a:alpha val="34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99257962"/>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xmlns:p14="http://schemas.microsoft.com/office/powerpoint/2010/main">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10_Title Slide">
    <p:bg>
      <p:bgPr>
        <a:solidFill>
          <a:schemeClr val="bg1"/>
        </a:solidFill>
        <a:effectLst/>
      </p:bgPr>
    </p:bg>
    <p:spTree>
      <p:nvGrpSpPr>
        <p:cNvPr id="1" name=""/>
        <p:cNvGrpSpPr/>
        <p:nvPr/>
      </p:nvGrpSpPr>
      <p:grpSpPr>
        <a:xfrm>
          <a:off x="0" y="0"/>
          <a:ext cx="0" cy="0"/>
          <a:chOff x="0" y="0"/>
          <a:chExt cx="0" cy="0"/>
        </a:xfrm>
      </p:grpSpPr>
      <p:grpSp>
        <p:nvGrpSpPr>
          <p:cNvPr id="5" name="Group 4"/>
          <p:cNvGrpSpPr/>
          <p:nvPr userDrawn="1"/>
        </p:nvGrpSpPr>
        <p:grpSpPr>
          <a:xfrm>
            <a:off x="417576" y="419100"/>
            <a:ext cx="11356848" cy="5524500"/>
            <a:chOff x="417576" y="419100"/>
            <a:chExt cx="11356848" cy="5524500"/>
          </a:xfrm>
        </p:grpSpPr>
        <p:pic>
          <p:nvPicPr>
            <p:cNvPr id="4" name="Picture 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17576" y="419312"/>
              <a:ext cx="11356848" cy="5516455"/>
            </a:xfrm>
            <a:prstGeom prst="rect">
              <a:avLst/>
            </a:prstGeom>
          </p:spPr>
        </p:pic>
        <p:sp>
          <p:nvSpPr>
            <p:cNvPr id="9" name="Rectangle 8">
              <a:extLst>
                <a:ext uri="{FF2B5EF4-FFF2-40B4-BE49-F238E27FC236}">
                  <a16:creationId xmlns:a16="http://schemas.microsoft.com/office/drawing/2014/main" id="{29E5FA83-B64F-4950-A323-7FAC4A20AB15}"/>
                </a:ext>
              </a:extLst>
            </p:cNvPr>
            <p:cNvSpPr/>
            <p:nvPr userDrawn="1"/>
          </p:nvSpPr>
          <p:spPr>
            <a:xfrm>
              <a:off x="417576" y="419100"/>
              <a:ext cx="11356848" cy="5524500"/>
            </a:xfrm>
            <a:prstGeom prst="rect">
              <a:avLst/>
            </a:prstGeom>
            <a:solidFill>
              <a:srgbClr val="E1E3E2">
                <a:alpha val="72000"/>
              </a:srgbClr>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2" name="Title 1"/>
          <p:cNvSpPr>
            <a:spLocks noGrp="1"/>
          </p:cNvSpPr>
          <p:nvPr>
            <p:ph type="ctrTitle" hasCustomPrompt="1"/>
          </p:nvPr>
        </p:nvSpPr>
        <p:spPr>
          <a:xfrm>
            <a:off x="1068185" y="2103158"/>
            <a:ext cx="5406693" cy="1470025"/>
          </a:xfrm>
        </p:spPr>
        <p:txBody>
          <a:bodyPr anchor="b" anchorCtr="0">
            <a:noAutofit/>
          </a:bodyPr>
          <a:lstStyle>
            <a:lvl1pPr marL="0" algn="l" defTabSz="457200" rtl="0" eaLnBrk="1" latinLnBrk="0" hangingPunct="1">
              <a:spcBef>
                <a:spcPct val="0"/>
              </a:spcBef>
              <a:buNone/>
              <a:defRPr lang="en-US" sz="3200" b="0" kern="1200" dirty="0">
                <a:solidFill>
                  <a:schemeClr val="tx1">
                    <a:lumMod val="75000"/>
                    <a:lumOff val="25000"/>
                  </a:schemeClr>
                </a:solidFill>
                <a:latin typeface="Century Gothic"/>
                <a:ea typeface="+mj-ea"/>
                <a:cs typeface="Century Gothic"/>
              </a:defRPr>
            </a:lvl1pPr>
          </a:lstStyle>
          <a:p>
            <a:r>
              <a:rPr lang="en-US" dirty="0"/>
              <a:t>Title—</a:t>
            </a:r>
            <a:br>
              <a:rPr lang="en-US" dirty="0"/>
            </a:br>
            <a:r>
              <a:rPr lang="en-US" dirty="0"/>
              <a:t>Century Gothic, 32pt</a:t>
            </a:r>
          </a:p>
        </p:txBody>
      </p:sp>
      <p:sp>
        <p:nvSpPr>
          <p:cNvPr id="3" name="Subtitle 2"/>
          <p:cNvSpPr>
            <a:spLocks noGrp="1"/>
          </p:cNvSpPr>
          <p:nvPr>
            <p:ph type="subTitle" idx="1" hasCustomPrompt="1"/>
          </p:nvPr>
        </p:nvSpPr>
        <p:spPr>
          <a:xfrm>
            <a:off x="1068185" y="3636700"/>
            <a:ext cx="5406693" cy="414195"/>
          </a:xfrm>
        </p:spPr>
        <p:txBody>
          <a:bodyPr vert="horz" lIns="91440" tIns="45720" rIns="91440" bIns="45720" rtlCol="0" anchor="t" anchorCtr="0">
            <a:noAutofit/>
          </a:bodyPr>
          <a:lstStyle>
            <a:lvl1pPr>
              <a:defRPr lang="en-US" sz="2000" kern="1200" baseline="0" dirty="0">
                <a:solidFill>
                  <a:schemeClr val="tx1">
                    <a:lumMod val="75000"/>
                    <a:lumOff val="25000"/>
                  </a:schemeClr>
                </a:solidFill>
                <a:latin typeface="Century Gothic"/>
                <a:ea typeface="+mn-ea"/>
                <a:cs typeface="Century Gothic"/>
              </a:defRPr>
            </a:lvl1pPr>
          </a:lstStyle>
          <a:p>
            <a:pPr marL="0" lvl="0" indent="0" algn="l" defTabSz="457200" rtl="0" eaLnBrk="1" latinLnBrk="0" hangingPunct="1">
              <a:spcBef>
                <a:spcPts val="300"/>
              </a:spcBef>
              <a:spcAft>
                <a:spcPts val="300"/>
              </a:spcAft>
              <a:buClr>
                <a:schemeClr val="tx2"/>
              </a:buClr>
              <a:buFont typeface="Arial"/>
              <a:buNone/>
            </a:pPr>
            <a:r>
              <a:rPr lang="en-US" dirty="0"/>
              <a:t>Subtitle— Century Gothic, 20pt</a:t>
            </a:r>
          </a:p>
        </p:txBody>
      </p:sp>
      <p:pic>
        <p:nvPicPr>
          <p:cNvPr id="7" name="Picture 6">
            <a:extLst>
              <a:ext uri="{FF2B5EF4-FFF2-40B4-BE49-F238E27FC236}">
                <a16:creationId xmlns:a16="http://schemas.microsoft.com/office/drawing/2014/main" id="{5C79F535-7BFB-4996-BF92-2F6739905C15}"/>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 y="-196645"/>
            <a:ext cx="1907932" cy="3179886"/>
          </a:xfrm>
          <a:prstGeom prst="rect">
            <a:avLst/>
          </a:prstGeom>
        </p:spPr>
      </p:pic>
      <p:pic>
        <p:nvPicPr>
          <p:cNvPr id="12" name="Picture 11" descr="A close up of a sign&#10;&#10;Description generated with very high confidence">
            <a:extLst>
              <a:ext uri="{FF2B5EF4-FFF2-40B4-BE49-F238E27FC236}">
                <a16:creationId xmlns:a16="http://schemas.microsoft.com/office/drawing/2014/main" id="{749549BD-E844-4694-80D0-F5067BE628A2}"/>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10794900" y="6068012"/>
            <a:ext cx="1241686" cy="474511"/>
          </a:xfrm>
          <a:prstGeom prst="rect">
            <a:avLst/>
          </a:prstGeom>
        </p:spPr>
      </p:pic>
      <p:cxnSp>
        <p:nvCxnSpPr>
          <p:cNvPr id="16" name="Straight Connector 15">
            <a:extLst>
              <a:ext uri="{FF2B5EF4-FFF2-40B4-BE49-F238E27FC236}">
                <a16:creationId xmlns:a16="http://schemas.microsoft.com/office/drawing/2014/main" id="{7D8F6A09-29A5-4151-8EB7-AF6B33E4BC6A}"/>
              </a:ext>
            </a:extLst>
          </p:cNvPr>
          <p:cNvCxnSpPr>
            <a:cxnSpLocks/>
          </p:cNvCxnSpPr>
          <p:nvPr userDrawn="1"/>
        </p:nvCxnSpPr>
        <p:spPr>
          <a:xfrm>
            <a:off x="1127768" y="3577014"/>
            <a:ext cx="4156501" cy="0"/>
          </a:xfrm>
          <a:prstGeom prst="line">
            <a:avLst/>
          </a:prstGeom>
          <a:ln w="28575">
            <a:solidFill>
              <a:schemeClr val="bg1">
                <a:alpha val="34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99605497"/>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xmlns:p14="http://schemas.microsoft.com/office/powerpoint/2010/main">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11_Title Slide">
    <p:bg>
      <p:bgPr>
        <a:solidFill>
          <a:schemeClr val="bg1"/>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93A81871-8D62-4FB9-9B02-ECB2E692D131}"/>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17574" y="431120"/>
            <a:ext cx="11353802" cy="5514975"/>
          </a:xfrm>
          <a:prstGeom prst="rect">
            <a:avLst/>
          </a:prstGeom>
        </p:spPr>
      </p:pic>
      <p:sp>
        <p:nvSpPr>
          <p:cNvPr id="14" name="Rectangle 13">
            <a:extLst>
              <a:ext uri="{FF2B5EF4-FFF2-40B4-BE49-F238E27FC236}">
                <a16:creationId xmlns:a16="http://schemas.microsoft.com/office/drawing/2014/main" id="{E86F495E-A263-4D84-A1DC-1893B15DD912}"/>
              </a:ext>
            </a:extLst>
          </p:cNvPr>
          <p:cNvSpPr/>
          <p:nvPr userDrawn="1"/>
        </p:nvSpPr>
        <p:spPr>
          <a:xfrm>
            <a:off x="417576" y="419100"/>
            <a:ext cx="11353800" cy="5524500"/>
          </a:xfrm>
          <a:prstGeom prst="rect">
            <a:avLst/>
          </a:prstGeom>
          <a:solidFill>
            <a:srgbClr val="E1E3E2">
              <a:alpha val="72000"/>
            </a:srgbClr>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userDrawn="1">
            <p:ph type="ctrTitle" hasCustomPrompt="1"/>
          </p:nvPr>
        </p:nvSpPr>
        <p:spPr>
          <a:xfrm>
            <a:off x="1068185" y="2103158"/>
            <a:ext cx="5406693" cy="1470025"/>
          </a:xfrm>
        </p:spPr>
        <p:txBody>
          <a:bodyPr anchor="b" anchorCtr="0">
            <a:noAutofit/>
          </a:bodyPr>
          <a:lstStyle>
            <a:lvl1pPr marL="0" algn="l" defTabSz="457200" rtl="0" eaLnBrk="1" latinLnBrk="0" hangingPunct="1">
              <a:spcBef>
                <a:spcPct val="0"/>
              </a:spcBef>
              <a:buNone/>
              <a:defRPr lang="en-US" sz="3200" b="0" kern="1200" dirty="0">
                <a:solidFill>
                  <a:schemeClr val="tx1">
                    <a:lumMod val="75000"/>
                    <a:lumOff val="25000"/>
                  </a:schemeClr>
                </a:solidFill>
                <a:latin typeface="Century Gothic"/>
                <a:ea typeface="+mj-ea"/>
                <a:cs typeface="Century Gothic"/>
              </a:defRPr>
            </a:lvl1pPr>
          </a:lstStyle>
          <a:p>
            <a:r>
              <a:rPr lang="en-US" dirty="0"/>
              <a:t>Title—</a:t>
            </a:r>
            <a:br>
              <a:rPr lang="en-US" dirty="0"/>
            </a:br>
            <a:r>
              <a:rPr lang="en-US" dirty="0"/>
              <a:t>Century Gothic, 32pt</a:t>
            </a:r>
          </a:p>
        </p:txBody>
      </p:sp>
      <p:sp>
        <p:nvSpPr>
          <p:cNvPr id="3" name="Subtitle 2"/>
          <p:cNvSpPr>
            <a:spLocks noGrp="1"/>
          </p:cNvSpPr>
          <p:nvPr userDrawn="1">
            <p:ph type="subTitle" idx="1" hasCustomPrompt="1"/>
          </p:nvPr>
        </p:nvSpPr>
        <p:spPr>
          <a:xfrm>
            <a:off x="1068185" y="3636700"/>
            <a:ext cx="5406693" cy="414195"/>
          </a:xfrm>
        </p:spPr>
        <p:txBody>
          <a:bodyPr vert="horz" lIns="91440" tIns="45720" rIns="91440" bIns="45720" rtlCol="0" anchor="t" anchorCtr="0">
            <a:noAutofit/>
          </a:bodyPr>
          <a:lstStyle>
            <a:lvl1pPr>
              <a:defRPr lang="en-US" sz="2000" kern="1200" baseline="0" dirty="0">
                <a:solidFill>
                  <a:schemeClr val="tx1">
                    <a:lumMod val="75000"/>
                    <a:lumOff val="25000"/>
                  </a:schemeClr>
                </a:solidFill>
                <a:latin typeface="Century Gothic"/>
                <a:ea typeface="+mn-ea"/>
                <a:cs typeface="Century Gothic"/>
              </a:defRPr>
            </a:lvl1pPr>
          </a:lstStyle>
          <a:p>
            <a:pPr marL="0" lvl="0" indent="0" algn="l" defTabSz="457200" rtl="0" eaLnBrk="1" latinLnBrk="0" hangingPunct="1">
              <a:spcBef>
                <a:spcPts val="300"/>
              </a:spcBef>
              <a:spcAft>
                <a:spcPts val="300"/>
              </a:spcAft>
              <a:buClr>
                <a:schemeClr val="tx2"/>
              </a:buClr>
              <a:buFont typeface="Arial"/>
              <a:buNone/>
            </a:pPr>
            <a:r>
              <a:rPr lang="en-US" dirty="0"/>
              <a:t>Subtitle— Century Gothic, 20pt</a:t>
            </a:r>
          </a:p>
        </p:txBody>
      </p:sp>
      <p:pic>
        <p:nvPicPr>
          <p:cNvPr id="7" name="Picture 6">
            <a:extLst>
              <a:ext uri="{FF2B5EF4-FFF2-40B4-BE49-F238E27FC236}">
                <a16:creationId xmlns:a16="http://schemas.microsoft.com/office/drawing/2014/main" id="{5C79F535-7BFB-4996-BF92-2F6739905C15}"/>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 y="-196645"/>
            <a:ext cx="1907932" cy="3179886"/>
          </a:xfrm>
          <a:prstGeom prst="rect">
            <a:avLst/>
          </a:prstGeom>
        </p:spPr>
      </p:pic>
      <p:pic>
        <p:nvPicPr>
          <p:cNvPr id="12" name="Picture 11" descr="A close up of a sign&#10;&#10;Description generated with very high confidence">
            <a:extLst>
              <a:ext uri="{FF2B5EF4-FFF2-40B4-BE49-F238E27FC236}">
                <a16:creationId xmlns:a16="http://schemas.microsoft.com/office/drawing/2014/main" id="{749549BD-E844-4694-80D0-F5067BE628A2}"/>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10794900" y="6068012"/>
            <a:ext cx="1241686" cy="474511"/>
          </a:xfrm>
          <a:prstGeom prst="rect">
            <a:avLst/>
          </a:prstGeom>
        </p:spPr>
      </p:pic>
      <p:cxnSp>
        <p:nvCxnSpPr>
          <p:cNvPr id="16" name="Straight Connector 15">
            <a:extLst>
              <a:ext uri="{FF2B5EF4-FFF2-40B4-BE49-F238E27FC236}">
                <a16:creationId xmlns:a16="http://schemas.microsoft.com/office/drawing/2014/main" id="{7D8F6A09-29A5-4151-8EB7-AF6B33E4BC6A}"/>
              </a:ext>
            </a:extLst>
          </p:cNvPr>
          <p:cNvCxnSpPr>
            <a:cxnSpLocks/>
          </p:cNvCxnSpPr>
          <p:nvPr userDrawn="1"/>
        </p:nvCxnSpPr>
        <p:spPr>
          <a:xfrm>
            <a:off x="1127768" y="3577014"/>
            <a:ext cx="4156501" cy="0"/>
          </a:xfrm>
          <a:prstGeom prst="line">
            <a:avLst/>
          </a:prstGeom>
          <a:ln w="28575">
            <a:solidFill>
              <a:schemeClr val="bg1">
                <a:alpha val="34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11174480"/>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xmlns:p14="http://schemas.microsoft.com/office/powerpoint/2010/main">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12_Title Slide">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2CF64FC-B425-47E4-BCAC-91B486C6251A}"/>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17576" y="427491"/>
            <a:ext cx="11353801" cy="5514975"/>
          </a:xfrm>
          <a:prstGeom prst="rect">
            <a:avLst/>
          </a:prstGeom>
        </p:spPr>
      </p:pic>
      <p:sp>
        <p:nvSpPr>
          <p:cNvPr id="14" name="Rectangle 13">
            <a:extLst>
              <a:ext uri="{FF2B5EF4-FFF2-40B4-BE49-F238E27FC236}">
                <a16:creationId xmlns:a16="http://schemas.microsoft.com/office/drawing/2014/main" id="{E86F495E-A263-4D84-A1DC-1893B15DD912}"/>
              </a:ext>
            </a:extLst>
          </p:cNvPr>
          <p:cNvSpPr/>
          <p:nvPr userDrawn="1"/>
        </p:nvSpPr>
        <p:spPr>
          <a:xfrm>
            <a:off x="417575" y="419100"/>
            <a:ext cx="11353801" cy="5524500"/>
          </a:xfrm>
          <a:prstGeom prst="rect">
            <a:avLst/>
          </a:prstGeom>
          <a:solidFill>
            <a:srgbClr val="E1E3E2">
              <a:alpha val="72000"/>
            </a:srgbClr>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userDrawn="1">
            <p:ph type="ctrTitle" hasCustomPrompt="1"/>
          </p:nvPr>
        </p:nvSpPr>
        <p:spPr>
          <a:xfrm>
            <a:off x="1068185" y="2103158"/>
            <a:ext cx="5406693" cy="1470025"/>
          </a:xfrm>
        </p:spPr>
        <p:txBody>
          <a:bodyPr anchor="b" anchorCtr="0">
            <a:noAutofit/>
          </a:bodyPr>
          <a:lstStyle>
            <a:lvl1pPr marL="0" algn="l" defTabSz="457200" rtl="0" eaLnBrk="1" latinLnBrk="0" hangingPunct="1">
              <a:spcBef>
                <a:spcPct val="0"/>
              </a:spcBef>
              <a:buNone/>
              <a:defRPr lang="en-US" sz="3200" b="0" kern="1200" dirty="0">
                <a:solidFill>
                  <a:schemeClr val="tx1">
                    <a:lumMod val="75000"/>
                    <a:lumOff val="25000"/>
                  </a:schemeClr>
                </a:solidFill>
                <a:latin typeface="Century Gothic"/>
                <a:ea typeface="+mj-ea"/>
                <a:cs typeface="Century Gothic"/>
              </a:defRPr>
            </a:lvl1pPr>
          </a:lstStyle>
          <a:p>
            <a:r>
              <a:rPr lang="en-US" dirty="0"/>
              <a:t>Title—</a:t>
            </a:r>
            <a:br>
              <a:rPr lang="en-US" dirty="0"/>
            </a:br>
            <a:r>
              <a:rPr lang="en-US" dirty="0"/>
              <a:t>Century Gothic, 32pt</a:t>
            </a:r>
          </a:p>
        </p:txBody>
      </p:sp>
      <p:sp>
        <p:nvSpPr>
          <p:cNvPr id="3" name="Subtitle 2"/>
          <p:cNvSpPr>
            <a:spLocks noGrp="1"/>
          </p:cNvSpPr>
          <p:nvPr userDrawn="1">
            <p:ph type="subTitle" idx="1" hasCustomPrompt="1"/>
          </p:nvPr>
        </p:nvSpPr>
        <p:spPr>
          <a:xfrm>
            <a:off x="1068185" y="3636700"/>
            <a:ext cx="5406693" cy="414195"/>
          </a:xfrm>
        </p:spPr>
        <p:txBody>
          <a:bodyPr vert="horz" lIns="91440" tIns="45720" rIns="91440" bIns="45720" rtlCol="0" anchor="t" anchorCtr="0">
            <a:noAutofit/>
          </a:bodyPr>
          <a:lstStyle>
            <a:lvl1pPr>
              <a:defRPr lang="en-US" sz="2000" kern="1200" baseline="0" dirty="0">
                <a:solidFill>
                  <a:schemeClr val="tx1">
                    <a:lumMod val="75000"/>
                    <a:lumOff val="25000"/>
                  </a:schemeClr>
                </a:solidFill>
                <a:latin typeface="Century Gothic"/>
                <a:ea typeface="+mn-ea"/>
                <a:cs typeface="Century Gothic"/>
              </a:defRPr>
            </a:lvl1pPr>
          </a:lstStyle>
          <a:p>
            <a:pPr marL="0" lvl="0" indent="0" algn="l" defTabSz="457200" rtl="0" eaLnBrk="1" latinLnBrk="0" hangingPunct="1">
              <a:spcBef>
                <a:spcPts val="300"/>
              </a:spcBef>
              <a:spcAft>
                <a:spcPts val="300"/>
              </a:spcAft>
              <a:buClr>
                <a:schemeClr val="tx2"/>
              </a:buClr>
              <a:buFont typeface="Arial"/>
              <a:buNone/>
            </a:pPr>
            <a:r>
              <a:rPr lang="en-US" dirty="0"/>
              <a:t>Subtitle— Century Gothic, 20pt</a:t>
            </a:r>
          </a:p>
        </p:txBody>
      </p:sp>
      <p:pic>
        <p:nvPicPr>
          <p:cNvPr id="7" name="Picture 6">
            <a:extLst>
              <a:ext uri="{FF2B5EF4-FFF2-40B4-BE49-F238E27FC236}">
                <a16:creationId xmlns:a16="http://schemas.microsoft.com/office/drawing/2014/main" id="{5C79F535-7BFB-4996-BF92-2F6739905C15}"/>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 y="-196645"/>
            <a:ext cx="1907932" cy="3179886"/>
          </a:xfrm>
          <a:prstGeom prst="rect">
            <a:avLst/>
          </a:prstGeom>
        </p:spPr>
      </p:pic>
      <p:pic>
        <p:nvPicPr>
          <p:cNvPr id="12" name="Picture 11" descr="A close up of a sign&#10;&#10;Description generated with very high confidence">
            <a:extLst>
              <a:ext uri="{FF2B5EF4-FFF2-40B4-BE49-F238E27FC236}">
                <a16:creationId xmlns:a16="http://schemas.microsoft.com/office/drawing/2014/main" id="{749549BD-E844-4694-80D0-F5067BE628A2}"/>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10794900" y="6068012"/>
            <a:ext cx="1241686" cy="474511"/>
          </a:xfrm>
          <a:prstGeom prst="rect">
            <a:avLst/>
          </a:prstGeom>
        </p:spPr>
      </p:pic>
      <p:cxnSp>
        <p:nvCxnSpPr>
          <p:cNvPr id="16" name="Straight Connector 15">
            <a:extLst>
              <a:ext uri="{FF2B5EF4-FFF2-40B4-BE49-F238E27FC236}">
                <a16:creationId xmlns:a16="http://schemas.microsoft.com/office/drawing/2014/main" id="{7D8F6A09-29A5-4151-8EB7-AF6B33E4BC6A}"/>
              </a:ext>
            </a:extLst>
          </p:cNvPr>
          <p:cNvCxnSpPr>
            <a:cxnSpLocks/>
          </p:cNvCxnSpPr>
          <p:nvPr userDrawn="1"/>
        </p:nvCxnSpPr>
        <p:spPr>
          <a:xfrm>
            <a:off x="1127768" y="3577014"/>
            <a:ext cx="4156501" cy="0"/>
          </a:xfrm>
          <a:prstGeom prst="line">
            <a:avLst/>
          </a:prstGeom>
          <a:ln w="28575">
            <a:solidFill>
              <a:schemeClr val="bg1">
                <a:alpha val="34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99712468"/>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xmlns:p14="http://schemas.microsoft.com/office/powerpoint/2010/main">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4_Agenda Lon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5958" y="495300"/>
            <a:ext cx="10627842" cy="777240"/>
          </a:xfrm>
        </p:spPr>
        <p:txBody>
          <a:bodyPr/>
          <a:lstStyle>
            <a:lvl1pPr>
              <a:defRPr/>
            </a:lvl1pPr>
          </a:lstStyle>
          <a:p>
            <a:r>
              <a:rPr lang="en-US" dirty="0"/>
              <a:t>Title 32pt—sentence case</a:t>
            </a:r>
          </a:p>
        </p:txBody>
      </p:sp>
      <p:sp>
        <p:nvSpPr>
          <p:cNvPr id="8" name="Footer Placeholder 7"/>
          <p:cNvSpPr>
            <a:spLocks noGrp="1"/>
          </p:cNvSpPr>
          <p:nvPr>
            <p:ph type="ftr" sz="quarter" idx="10"/>
          </p:nvPr>
        </p:nvSpPr>
        <p:spPr/>
        <p:txBody>
          <a:bodyPr/>
          <a:lstStyle/>
          <a:p>
            <a:endParaRPr lang="en-US" dirty="0"/>
          </a:p>
        </p:txBody>
      </p:sp>
      <p:sp>
        <p:nvSpPr>
          <p:cNvPr id="9" name="Slide Number Placeholder 8"/>
          <p:cNvSpPr>
            <a:spLocks noGrp="1"/>
          </p:cNvSpPr>
          <p:nvPr>
            <p:ph type="sldNum" sz="quarter" idx="11"/>
          </p:nvPr>
        </p:nvSpPr>
        <p:spPr/>
        <p:txBody>
          <a:bodyPr/>
          <a:lstStyle/>
          <a:p>
            <a:fld id="{62F0BB2B-A04D-4CFE-A72F-29B51F99AAF1}" type="slidenum">
              <a:rPr lang="en-US" smtClean="0"/>
              <a:pPr/>
              <a:t>‹#›</a:t>
            </a:fld>
            <a:endParaRPr lang="en-US" dirty="0"/>
          </a:p>
        </p:txBody>
      </p:sp>
      <p:sp>
        <p:nvSpPr>
          <p:cNvPr id="24" name="Rounded Rectangle 72">
            <a:extLst>
              <a:ext uri="{FF2B5EF4-FFF2-40B4-BE49-F238E27FC236}">
                <a16:creationId xmlns:a16="http://schemas.microsoft.com/office/drawing/2014/main" id="{98D93937-621A-4933-8D37-5817651D839C}"/>
              </a:ext>
            </a:extLst>
          </p:cNvPr>
          <p:cNvSpPr/>
          <p:nvPr userDrawn="1"/>
        </p:nvSpPr>
        <p:spPr>
          <a:xfrm>
            <a:off x="1161195" y="1732667"/>
            <a:ext cx="4696360" cy="384567"/>
          </a:xfrm>
          <a:prstGeom prst="roundRect">
            <a:avLst/>
          </a:prstGeom>
          <a:noFill/>
          <a:ln w="2540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D969814E-E72B-43D3-85B4-BF2140E451A2}"/>
              </a:ext>
            </a:extLst>
          </p:cNvPr>
          <p:cNvSpPr/>
          <p:nvPr userDrawn="1"/>
        </p:nvSpPr>
        <p:spPr>
          <a:xfrm>
            <a:off x="845385" y="1674396"/>
            <a:ext cx="471967" cy="471968"/>
          </a:xfrm>
          <a:prstGeom prst="ellipse">
            <a:avLst/>
          </a:prstGeom>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660E4E3D-93A5-4202-B164-8739C5FCAA55}"/>
              </a:ext>
            </a:extLst>
          </p:cNvPr>
          <p:cNvSpPr txBox="1"/>
          <p:nvPr userDrawn="1"/>
        </p:nvSpPr>
        <p:spPr>
          <a:xfrm>
            <a:off x="845385" y="1732660"/>
            <a:ext cx="471967" cy="372083"/>
          </a:xfrm>
          <a:prstGeom prst="rect">
            <a:avLst/>
          </a:prstGeom>
          <a:noFill/>
        </p:spPr>
        <p:txBody>
          <a:bodyPr wrap="square" rtlCol="0">
            <a:spAutoFit/>
          </a:bodyPr>
          <a:lstStyle/>
          <a:p>
            <a:pPr algn="ctr"/>
            <a:r>
              <a:rPr lang="en-US" sz="1800" dirty="0">
                <a:solidFill>
                  <a:schemeClr val="bg1"/>
                </a:solidFill>
              </a:rPr>
              <a:t>1</a:t>
            </a:r>
          </a:p>
        </p:txBody>
      </p:sp>
      <p:sp>
        <p:nvSpPr>
          <p:cNvPr id="27" name="Rounded Rectangle 137">
            <a:extLst>
              <a:ext uri="{FF2B5EF4-FFF2-40B4-BE49-F238E27FC236}">
                <a16:creationId xmlns:a16="http://schemas.microsoft.com/office/drawing/2014/main" id="{C468C78C-A33D-41DA-A171-49AF55637A46}"/>
              </a:ext>
            </a:extLst>
          </p:cNvPr>
          <p:cNvSpPr/>
          <p:nvPr userDrawn="1"/>
        </p:nvSpPr>
        <p:spPr>
          <a:xfrm>
            <a:off x="1161194" y="2319321"/>
            <a:ext cx="4696359" cy="384567"/>
          </a:xfrm>
          <a:prstGeom prst="roundRect">
            <a:avLst/>
          </a:prstGeom>
          <a:noFill/>
          <a:ln w="2540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8" name="Oval 27">
            <a:extLst>
              <a:ext uri="{FF2B5EF4-FFF2-40B4-BE49-F238E27FC236}">
                <a16:creationId xmlns:a16="http://schemas.microsoft.com/office/drawing/2014/main" id="{FF52F384-37EE-4906-9E98-AB8F5A3C13E3}"/>
              </a:ext>
            </a:extLst>
          </p:cNvPr>
          <p:cNvSpPr/>
          <p:nvPr userDrawn="1"/>
        </p:nvSpPr>
        <p:spPr>
          <a:xfrm>
            <a:off x="845384" y="2261050"/>
            <a:ext cx="471967" cy="471968"/>
          </a:xfrm>
          <a:prstGeom prst="ellipse">
            <a:avLst/>
          </a:prstGeom>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D79B49FE-9C89-46F6-8EA2-6CE4224466C6}"/>
              </a:ext>
            </a:extLst>
          </p:cNvPr>
          <p:cNvSpPr txBox="1"/>
          <p:nvPr userDrawn="1"/>
        </p:nvSpPr>
        <p:spPr>
          <a:xfrm>
            <a:off x="845384" y="2319314"/>
            <a:ext cx="471967" cy="372083"/>
          </a:xfrm>
          <a:prstGeom prst="rect">
            <a:avLst/>
          </a:prstGeom>
          <a:noFill/>
        </p:spPr>
        <p:txBody>
          <a:bodyPr wrap="square" rtlCol="0">
            <a:spAutoFit/>
          </a:bodyPr>
          <a:lstStyle/>
          <a:p>
            <a:pPr algn="ctr"/>
            <a:r>
              <a:rPr lang="en-US" sz="1800" dirty="0">
                <a:solidFill>
                  <a:schemeClr val="bg1"/>
                </a:solidFill>
              </a:rPr>
              <a:t>2</a:t>
            </a:r>
          </a:p>
        </p:txBody>
      </p:sp>
      <p:sp>
        <p:nvSpPr>
          <p:cNvPr id="30" name="Rounded Rectangle 142">
            <a:extLst>
              <a:ext uri="{FF2B5EF4-FFF2-40B4-BE49-F238E27FC236}">
                <a16:creationId xmlns:a16="http://schemas.microsoft.com/office/drawing/2014/main" id="{68812B31-1AC4-4D54-A630-BE786E6929CC}"/>
              </a:ext>
            </a:extLst>
          </p:cNvPr>
          <p:cNvSpPr/>
          <p:nvPr userDrawn="1"/>
        </p:nvSpPr>
        <p:spPr>
          <a:xfrm>
            <a:off x="1161195" y="2892872"/>
            <a:ext cx="4696359" cy="384567"/>
          </a:xfrm>
          <a:prstGeom prst="roundRect">
            <a:avLst/>
          </a:prstGeom>
          <a:solidFill>
            <a:schemeClr val="bg1"/>
          </a:solidFill>
          <a:ln w="2540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1" name="Oval 30">
            <a:extLst>
              <a:ext uri="{FF2B5EF4-FFF2-40B4-BE49-F238E27FC236}">
                <a16:creationId xmlns:a16="http://schemas.microsoft.com/office/drawing/2014/main" id="{E5C133BB-0F57-473B-8234-5220D57BB549}"/>
              </a:ext>
            </a:extLst>
          </p:cNvPr>
          <p:cNvSpPr/>
          <p:nvPr userDrawn="1"/>
        </p:nvSpPr>
        <p:spPr>
          <a:xfrm>
            <a:off x="845385" y="2834601"/>
            <a:ext cx="471967" cy="471968"/>
          </a:xfrm>
          <a:prstGeom prst="ellipse">
            <a:avLst/>
          </a:prstGeom>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475236F5-A09A-497C-A617-38EBE2871AA9}"/>
              </a:ext>
            </a:extLst>
          </p:cNvPr>
          <p:cNvSpPr txBox="1"/>
          <p:nvPr userDrawn="1"/>
        </p:nvSpPr>
        <p:spPr>
          <a:xfrm>
            <a:off x="845385" y="2892865"/>
            <a:ext cx="471967" cy="372083"/>
          </a:xfrm>
          <a:prstGeom prst="rect">
            <a:avLst/>
          </a:prstGeom>
          <a:noFill/>
        </p:spPr>
        <p:txBody>
          <a:bodyPr wrap="square" rtlCol="0">
            <a:spAutoFit/>
          </a:bodyPr>
          <a:lstStyle/>
          <a:p>
            <a:pPr algn="ctr"/>
            <a:r>
              <a:rPr lang="en-US" sz="1800" dirty="0">
                <a:solidFill>
                  <a:schemeClr val="bg1"/>
                </a:solidFill>
              </a:rPr>
              <a:t>3</a:t>
            </a:r>
          </a:p>
        </p:txBody>
      </p:sp>
      <p:sp>
        <p:nvSpPr>
          <p:cNvPr id="33" name="Rounded Rectangle 147">
            <a:extLst>
              <a:ext uri="{FF2B5EF4-FFF2-40B4-BE49-F238E27FC236}">
                <a16:creationId xmlns:a16="http://schemas.microsoft.com/office/drawing/2014/main" id="{2924F8E5-EE59-4A90-8E96-A2BB175DBCBD}"/>
              </a:ext>
            </a:extLst>
          </p:cNvPr>
          <p:cNvSpPr/>
          <p:nvPr userDrawn="1"/>
        </p:nvSpPr>
        <p:spPr>
          <a:xfrm>
            <a:off x="1161194" y="3479526"/>
            <a:ext cx="4696359" cy="384567"/>
          </a:xfrm>
          <a:prstGeom prst="roundRect">
            <a:avLst/>
          </a:prstGeom>
          <a:solidFill>
            <a:schemeClr val="bg1"/>
          </a:solidFill>
          <a:ln w="2540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4" name="Oval 33">
            <a:extLst>
              <a:ext uri="{FF2B5EF4-FFF2-40B4-BE49-F238E27FC236}">
                <a16:creationId xmlns:a16="http://schemas.microsoft.com/office/drawing/2014/main" id="{95D07085-576C-494C-A186-EF83C5C7CC98}"/>
              </a:ext>
            </a:extLst>
          </p:cNvPr>
          <p:cNvSpPr/>
          <p:nvPr userDrawn="1"/>
        </p:nvSpPr>
        <p:spPr>
          <a:xfrm>
            <a:off x="845384" y="3421255"/>
            <a:ext cx="471967" cy="471968"/>
          </a:xfrm>
          <a:prstGeom prst="ellipse">
            <a:avLst/>
          </a:prstGeom>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E7F119C9-538D-49ED-88F5-60A0100F170D}"/>
              </a:ext>
            </a:extLst>
          </p:cNvPr>
          <p:cNvSpPr txBox="1"/>
          <p:nvPr userDrawn="1"/>
        </p:nvSpPr>
        <p:spPr>
          <a:xfrm>
            <a:off x="845384" y="3479519"/>
            <a:ext cx="471967" cy="372083"/>
          </a:xfrm>
          <a:prstGeom prst="rect">
            <a:avLst/>
          </a:prstGeom>
          <a:noFill/>
        </p:spPr>
        <p:txBody>
          <a:bodyPr wrap="square" rtlCol="0">
            <a:spAutoFit/>
          </a:bodyPr>
          <a:lstStyle/>
          <a:p>
            <a:pPr algn="ctr"/>
            <a:r>
              <a:rPr lang="en-US" sz="1800" dirty="0">
                <a:solidFill>
                  <a:schemeClr val="bg1"/>
                </a:solidFill>
              </a:rPr>
              <a:t>4</a:t>
            </a:r>
          </a:p>
        </p:txBody>
      </p:sp>
      <p:sp>
        <p:nvSpPr>
          <p:cNvPr id="36" name="Rounded Rectangle 152">
            <a:extLst>
              <a:ext uri="{FF2B5EF4-FFF2-40B4-BE49-F238E27FC236}">
                <a16:creationId xmlns:a16="http://schemas.microsoft.com/office/drawing/2014/main" id="{8451BCF0-4761-40CF-AE0D-8B08927CCD6B}"/>
              </a:ext>
            </a:extLst>
          </p:cNvPr>
          <p:cNvSpPr/>
          <p:nvPr userDrawn="1"/>
        </p:nvSpPr>
        <p:spPr>
          <a:xfrm>
            <a:off x="1163008" y="4080933"/>
            <a:ext cx="4696359" cy="384567"/>
          </a:xfrm>
          <a:prstGeom prst="roundRect">
            <a:avLst/>
          </a:prstGeom>
          <a:solidFill>
            <a:schemeClr val="bg1"/>
          </a:solidFill>
          <a:ln w="2540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normAutofit lnSpcReduction="10000"/>
          </a:bodyPr>
          <a:lstStyle/>
          <a:p>
            <a:pPr algn="ctr"/>
            <a:endParaRPr lang="en-US" dirty="0"/>
          </a:p>
        </p:txBody>
      </p:sp>
      <p:sp>
        <p:nvSpPr>
          <p:cNvPr id="37" name="Oval 36">
            <a:extLst>
              <a:ext uri="{FF2B5EF4-FFF2-40B4-BE49-F238E27FC236}">
                <a16:creationId xmlns:a16="http://schemas.microsoft.com/office/drawing/2014/main" id="{5E40319A-7267-4E48-8530-4BB8BFB7ECD5}"/>
              </a:ext>
            </a:extLst>
          </p:cNvPr>
          <p:cNvSpPr/>
          <p:nvPr userDrawn="1"/>
        </p:nvSpPr>
        <p:spPr>
          <a:xfrm>
            <a:off x="847198" y="4022662"/>
            <a:ext cx="471967" cy="471968"/>
          </a:xfrm>
          <a:prstGeom prst="ellipse">
            <a:avLst/>
          </a:prstGeom>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E290B3D9-3FE6-4AB5-BD89-345D34A28C08}"/>
              </a:ext>
            </a:extLst>
          </p:cNvPr>
          <p:cNvSpPr txBox="1"/>
          <p:nvPr userDrawn="1"/>
        </p:nvSpPr>
        <p:spPr>
          <a:xfrm>
            <a:off x="847198" y="4080926"/>
            <a:ext cx="471967" cy="372083"/>
          </a:xfrm>
          <a:prstGeom prst="rect">
            <a:avLst/>
          </a:prstGeom>
          <a:noFill/>
        </p:spPr>
        <p:txBody>
          <a:bodyPr wrap="square" rtlCol="0">
            <a:spAutoFit/>
          </a:bodyPr>
          <a:lstStyle/>
          <a:p>
            <a:pPr algn="ctr"/>
            <a:r>
              <a:rPr lang="en-US" sz="1800" dirty="0">
                <a:solidFill>
                  <a:schemeClr val="bg1"/>
                </a:solidFill>
              </a:rPr>
              <a:t>5</a:t>
            </a:r>
          </a:p>
        </p:txBody>
      </p:sp>
      <p:sp>
        <p:nvSpPr>
          <p:cNvPr id="39" name="Rounded Rectangle 157">
            <a:extLst>
              <a:ext uri="{FF2B5EF4-FFF2-40B4-BE49-F238E27FC236}">
                <a16:creationId xmlns:a16="http://schemas.microsoft.com/office/drawing/2014/main" id="{00676576-7604-4214-8F5B-1354D21F00A2}"/>
              </a:ext>
            </a:extLst>
          </p:cNvPr>
          <p:cNvSpPr/>
          <p:nvPr userDrawn="1"/>
        </p:nvSpPr>
        <p:spPr>
          <a:xfrm>
            <a:off x="1163007" y="4667587"/>
            <a:ext cx="4696359" cy="384567"/>
          </a:xfrm>
          <a:prstGeom prst="roundRect">
            <a:avLst/>
          </a:prstGeom>
          <a:solidFill>
            <a:schemeClr val="bg1"/>
          </a:solidFill>
          <a:ln w="2540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normAutofit lnSpcReduction="10000"/>
          </a:bodyPr>
          <a:lstStyle/>
          <a:p>
            <a:pPr algn="ctr"/>
            <a:endParaRPr lang="en-US" dirty="0"/>
          </a:p>
        </p:txBody>
      </p:sp>
      <p:sp>
        <p:nvSpPr>
          <p:cNvPr id="40" name="Oval 39">
            <a:extLst>
              <a:ext uri="{FF2B5EF4-FFF2-40B4-BE49-F238E27FC236}">
                <a16:creationId xmlns:a16="http://schemas.microsoft.com/office/drawing/2014/main" id="{D1EB28BD-BB73-4D6D-B0A9-8141CB766A9F}"/>
              </a:ext>
            </a:extLst>
          </p:cNvPr>
          <p:cNvSpPr/>
          <p:nvPr userDrawn="1"/>
        </p:nvSpPr>
        <p:spPr>
          <a:xfrm>
            <a:off x="847197" y="4609316"/>
            <a:ext cx="471967" cy="471968"/>
          </a:xfrm>
          <a:prstGeom prst="ellipse">
            <a:avLst/>
          </a:prstGeom>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AB5A26BB-4244-433C-AEBD-FA904DD004BB}"/>
              </a:ext>
            </a:extLst>
          </p:cNvPr>
          <p:cNvSpPr txBox="1"/>
          <p:nvPr userDrawn="1"/>
        </p:nvSpPr>
        <p:spPr>
          <a:xfrm>
            <a:off x="847197" y="4667580"/>
            <a:ext cx="471967" cy="372083"/>
          </a:xfrm>
          <a:prstGeom prst="rect">
            <a:avLst/>
          </a:prstGeom>
          <a:noFill/>
        </p:spPr>
        <p:txBody>
          <a:bodyPr wrap="square" rtlCol="0">
            <a:spAutoFit/>
          </a:bodyPr>
          <a:lstStyle/>
          <a:p>
            <a:pPr algn="ctr"/>
            <a:r>
              <a:rPr lang="en-US" sz="1800" dirty="0">
                <a:solidFill>
                  <a:schemeClr val="bg1"/>
                </a:solidFill>
              </a:rPr>
              <a:t>6</a:t>
            </a:r>
          </a:p>
        </p:txBody>
      </p:sp>
      <p:sp>
        <p:nvSpPr>
          <p:cNvPr id="42" name="Rounded Rectangle 162">
            <a:extLst>
              <a:ext uri="{FF2B5EF4-FFF2-40B4-BE49-F238E27FC236}">
                <a16:creationId xmlns:a16="http://schemas.microsoft.com/office/drawing/2014/main" id="{A8591592-E933-44FB-9D9E-B328A6850465}"/>
              </a:ext>
            </a:extLst>
          </p:cNvPr>
          <p:cNvSpPr/>
          <p:nvPr userDrawn="1"/>
        </p:nvSpPr>
        <p:spPr>
          <a:xfrm>
            <a:off x="1163008" y="5241138"/>
            <a:ext cx="4696359" cy="384567"/>
          </a:xfrm>
          <a:prstGeom prst="roundRect">
            <a:avLst/>
          </a:prstGeom>
          <a:solidFill>
            <a:schemeClr val="bg1"/>
          </a:solidFill>
          <a:ln w="2540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3" name="Oval 42">
            <a:extLst>
              <a:ext uri="{FF2B5EF4-FFF2-40B4-BE49-F238E27FC236}">
                <a16:creationId xmlns:a16="http://schemas.microsoft.com/office/drawing/2014/main" id="{134C9201-253C-425D-90BF-BA3896CFC9CC}"/>
              </a:ext>
            </a:extLst>
          </p:cNvPr>
          <p:cNvSpPr/>
          <p:nvPr userDrawn="1"/>
        </p:nvSpPr>
        <p:spPr>
          <a:xfrm>
            <a:off x="847198" y="5182867"/>
            <a:ext cx="471967" cy="471968"/>
          </a:xfrm>
          <a:prstGeom prst="ellipse">
            <a:avLst/>
          </a:prstGeom>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dirty="0"/>
          </a:p>
        </p:txBody>
      </p:sp>
      <p:sp>
        <p:nvSpPr>
          <p:cNvPr id="44" name="TextBox 43">
            <a:extLst>
              <a:ext uri="{FF2B5EF4-FFF2-40B4-BE49-F238E27FC236}">
                <a16:creationId xmlns:a16="http://schemas.microsoft.com/office/drawing/2014/main" id="{3E10DCE0-89A6-4AE3-9064-12C05BAB1F34}"/>
              </a:ext>
            </a:extLst>
          </p:cNvPr>
          <p:cNvSpPr txBox="1"/>
          <p:nvPr userDrawn="1"/>
        </p:nvSpPr>
        <p:spPr>
          <a:xfrm>
            <a:off x="847198" y="5241131"/>
            <a:ext cx="471967" cy="372083"/>
          </a:xfrm>
          <a:prstGeom prst="rect">
            <a:avLst/>
          </a:prstGeom>
          <a:noFill/>
        </p:spPr>
        <p:txBody>
          <a:bodyPr wrap="square" rtlCol="0">
            <a:spAutoFit/>
          </a:bodyPr>
          <a:lstStyle/>
          <a:p>
            <a:pPr algn="ctr"/>
            <a:r>
              <a:rPr lang="en-US" sz="1800" dirty="0">
                <a:solidFill>
                  <a:schemeClr val="bg1"/>
                </a:solidFill>
              </a:rPr>
              <a:t>7</a:t>
            </a:r>
          </a:p>
        </p:txBody>
      </p:sp>
      <p:sp>
        <p:nvSpPr>
          <p:cNvPr id="45" name="Text Placeholder 2">
            <a:extLst>
              <a:ext uri="{FF2B5EF4-FFF2-40B4-BE49-F238E27FC236}">
                <a16:creationId xmlns:a16="http://schemas.microsoft.com/office/drawing/2014/main" id="{5D34DD6F-6B95-4FE0-8871-C41CFFC54B17}"/>
              </a:ext>
            </a:extLst>
          </p:cNvPr>
          <p:cNvSpPr>
            <a:spLocks noGrp="1"/>
          </p:cNvSpPr>
          <p:nvPr>
            <p:ph type="body" sz="quarter" idx="12" hasCustomPrompt="1"/>
          </p:nvPr>
        </p:nvSpPr>
        <p:spPr>
          <a:xfrm>
            <a:off x="1412395" y="1722378"/>
            <a:ext cx="4446973" cy="407960"/>
          </a:xfrm>
          <a:prstGeom prst="rect">
            <a:avLst/>
          </a:prstGeom>
        </p:spPr>
        <p:txBody>
          <a:bodyPr anchor="ctr" anchorCtr="0">
            <a:normAutofit/>
          </a:bodyPr>
          <a:lstStyle>
            <a:lvl1pPr marL="0" indent="0" algn="l">
              <a:buNone/>
              <a:defRPr sz="1400">
                <a:solidFill>
                  <a:schemeClr val="tx2"/>
                </a:solidFill>
              </a:defRPr>
            </a:lvl1pPr>
          </a:lstStyle>
          <a:p>
            <a:pPr algn="l"/>
            <a:r>
              <a:rPr lang="en-US" baseline="0" dirty="0">
                <a:solidFill>
                  <a:schemeClr val="tx2"/>
                </a:solidFill>
              </a:rPr>
              <a:t>14pt century gothic blue</a:t>
            </a:r>
            <a:endParaRPr lang="en-US" dirty="0">
              <a:solidFill>
                <a:schemeClr val="tx2"/>
              </a:solidFill>
            </a:endParaRPr>
          </a:p>
        </p:txBody>
      </p:sp>
      <p:sp>
        <p:nvSpPr>
          <p:cNvPr id="46" name="Text Placeholder 2">
            <a:extLst>
              <a:ext uri="{FF2B5EF4-FFF2-40B4-BE49-F238E27FC236}">
                <a16:creationId xmlns:a16="http://schemas.microsoft.com/office/drawing/2014/main" id="{68B0D95F-3C10-47ED-87F6-3BA2C0D9A7F5}"/>
              </a:ext>
            </a:extLst>
          </p:cNvPr>
          <p:cNvSpPr>
            <a:spLocks noGrp="1"/>
          </p:cNvSpPr>
          <p:nvPr>
            <p:ph type="body" sz="quarter" idx="13" hasCustomPrompt="1"/>
          </p:nvPr>
        </p:nvSpPr>
        <p:spPr>
          <a:xfrm>
            <a:off x="1412395" y="2335754"/>
            <a:ext cx="4446973" cy="356044"/>
          </a:xfrm>
          <a:prstGeom prst="rect">
            <a:avLst/>
          </a:prstGeom>
        </p:spPr>
        <p:txBody>
          <a:bodyPr anchor="ctr" anchorCtr="0">
            <a:normAutofit/>
          </a:bodyPr>
          <a:lstStyle>
            <a:lvl1pPr marL="0" indent="0" algn="l">
              <a:buNone/>
              <a:defRPr sz="1400">
                <a:solidFill>
                  <a:schemeClr val="tx2"/>
                </a:solidFill>
              </a:defRPr>
            </a:lvl1pPr>
          </a:lstStyle>
          <a:p>
            <a:pPr algn="l"/>
            <a:r>
              <a:rPr lang="en-US" baseline="0" dirty="0">
                <a:solidFill>
                  <a:schemeClr val="tx2"/>
                </a:solidFill>
              </a:rPr>
              <a:t>14pt century gothic blue</a:t>
            </a:r>
            <a:endParaRPr lang="en-US" dirty="0">
              <a:solidFill>
                <a:schemeClr val="tx2"/>
              </a:solidFill>
            </a:endParaRPr>
          </a:p>
        </p:txBody>
      </p:sp>
      <p:sp>
        <p:nvSpPr>
          <p:cNvPr id="47" name="Text Placeholder 2">
            <a:extLst>
              <a:ext uri="{FF2B5EF4-FFF2-40B4-BE49-F238E27FC236}">
                <a16:creationId xmlns:a16="http://schemas.microsoft.com/office/drawing/2014/main" id="{BD1255D2-2C87-49C0-ADA4-0F4910982F07}"/>
              </a:ext>
            </a:extLst>
          </p:cNvPr>
          <p:cNvSpPr>
            <a:spLocks noGrp="1"/>
          </p:cNvSpPr>
          <p:nvPr>
            <p:ph type="body" sz="quarter" idx="14" hasCustomPrompt="1"/>
          </p:nvPr>
        </p:nvSpPr>
        <p:spPr>
          <a:xfrm>
            <a:off x="1412395" y="2917909"/>
            <a:ext cx="4446973" cy="356044"/>
          </a:xfrm>
          <a:prstGeom prst="rect">
            <a:avLst/>
          </a:prstGeom>
        </p:spPr>
        <p:txBody>
          <a:bodyPr anchor="ctr" anchorCtr="0">
            <a:normAutofit/>
          </a:bodyPr>
          <a:lstStyle>
            <a:lvl1pPr marL="0" indent="0" algn="l">
              <a:buNone/>
              <a:defRPr sz="1400">
                <a:solidFill>
                  <a:schemeClr val="tx2"/>
                </a:solidFill>
              </a:defRPr>
            </a:lvl1pPr>
          </a:lstStyle>
          <a:p>
            <a:pPr algn="l"/>
            <a:r>
              <a:rPr lang="en-US" baseline="0" dirty="0">
                <a:solidFill>
                  <a:schemeClr val="tx2"/>
                </a:solidFill>
              </a:rPr>
              <a:t>14pt century gothic blue</a:t>
            </a:r>
            <a:endParaRPr lang="en-US" dirty="0">
              <a:solidFill>
                <a:schemeClr val="tx2"/>
              </a:solidFill>
            </a:endParaRPr>
          </a:p>
        </p:txBody>
      </p:sp>
      <p:sp>
        <p:nvSpPr>
          <p:cNvPr id="48" name="Text Placeholder 2">
            <a:extLst>
              <a:ext uri="{FF2B5EF4-FFF2-40B4-BE49-F238E27FC236}">
                <a16:creationId xmlns:a16="http://schemas.microsoft.com/office/drawing/2014/main" id="{4545A31F-5A52-4ABB-AD06-D9AE9BD095CF}"/>
              </a:ext>
            </a:extLst>
          </p:cNvPr>
          <p:cNvSpPr>
            <a:spLocks noGrp="1"/>
          </p:cNvSpPr>
          <p:nvPr>
            <p:ph type="body" sz="quarter" idx="15" hasCustomPrompt="1"/>
          </p:nvPr>
        </p:nvSpPr>
        <p:spPr>
          <a:xfrm>
            <a:off x="1412395" y="3497368"/>
            <a:ext cx="4446973" cy="356044"/>
          </a:xfrm>
          <a:prstGeom prst="rect">
            <a:avLst/>
          </a:prstGeom>
        </p:spPr>
        <p:txBody>
          <a:bodyPr anchor="ctr" anchorCtr="0">
            <a:normAutofit/>
          </a:bodyPr>
          <a:lstStyle>
            <a:lvl1pPr marL="0" indent="0" algn="l">
              <a:buNone/>
              <a:defRPr sz="1400">
                <a:solidFill>
                  <a:schemeClr val="tx2"/>
                </a:solidFill>
              </a:defRPr>
            </a:lvl1pPr>
          </a:lstStyle>
          <a:p>
            <a:pPr algn="l"/>
            <a:r>
              <a:rPr lang="en-US" baseline="0" dirty="0">
                <a:solidFill>
                  <a:schemeClr val="tx2"/>
                </a:solidFill>
              </a:rPr>
              <a:t>14pt century gothic blue</a:t>
            </a:r>
            <a:endParaRPr lang="en-US" dirty="0">
              <a:solidFill>
                <a:schemeClr val="tx2"/>
              </a:solidFill>
            </a:endParaRPr>
          </a:p>
        </p:txBody>
      </p:sp>
      <p:sp>
        <p:nvSpPr>
          <p:cNvPr id="49" name="Text Placeholder 2">
            <a:extLst>
              <a:ext uri="{FF2B5EF4-FFF2-40B4-BE49-F238E27FC236}">
                <a16:creationId xmlns:a16="http://schemas.microsoft.com/office/drawing/2014/main" id="{531BA59E-B2BC-4671-83F0-875CE03873EE}"/>
              </a:ext>
            </a:extLst>
          </p:cNvPr>
          <p:cNvSpPr>
            <a:spLocks noGrp="1"/>
          </p:cNvSpPr>
          <p:nvPr>
            <p:ph type="body" sz="quarter" idx="16" hasCustomPrompt="1"/>
          </p:nvPr>
        </p:nvSpPr>
        <p:spPr>
          <a:xfrm>
            <a:off x="1412395" y="4104386"/>
            <a:ext cx="4446973" cy="356044"/>
          </a:xfrm>
          <a:prstGeom prst="rect">
            <a:avLst/>
          </a:prstGeom>
        </p:spPr>
        <p:txBody>
          <a:bodyPr anchor="ctr" anchorCtr="0"/>
          <a:lstStyle>
            <a:lvl1pPr marL="0" indent="0" algn="l">
              <a:buNone/>
              <a:defRPr sz="1400">
                <a:solidFill>
                  <a:schemeClr val="tx2"/>
                </a:solidFill>
              </a:defRPr>
            </a:lvl1pPr>
          </a:lstStyle>
          <a:p>
            <a:pPr algn="l"/>
            <a:r>
              <a:rPr lang="en-US" baseline="0" dirty="0">
                <a:solidFill>
                  <a:schemeClr val="tx2"/>
                </a:solidFill>
              </a:rPr>
              <a:t>14pt century gothic blue</a:t>
            </a:r>
            <a:endParaRPr lang="en-US" dirty="0">
              <a:solidFill>
                <a:schemeClr val="tx2"/>
              </a:solidFill>
            </a:endParaRPr>
          </a:p>
        </p:txBody>
      </p:sp>
      <p:sp>
        <p:nvSpPr>
          <p:cNvPr id="50" name="Text Placeholder 2">
            <a:extLst>
              <a:ext uri="{FF2B5EF4-FFF2-40B4-BE49-F238E27FC236}">
                <a16:creationId xmlns:a16="http://schemas.microsoft.com/office/drawing/2014/main" id="{F3307DAB-9AA6-4711-81B0-BEBDADCE72A0}"/>
              </a:ext>
            </a:extLst>
          </p:cNvPr>
          <p:cNvSpPr>
            <a:spLocks noGrp="1"/>
          </p:cNvSpPr>
          <p:nvPr>
            <p:ph type="body" sz="quarter" idx="17" hasCustomPrompt="1"/>
          </p:nvPr>
        </p:nvSpPr>
        <p:spPr>
          <a:xfrm>
            <a:off x="1412395" y="4677937"/>
            <a:ext cx="4446973" cy="356044"/>
          </a:xfrm>
          <a:prstGeom prst="rect">
            <a:avLst/>
          </a:prstGeom>
        </p:spPr>
        <p:txBody>
          <a:bodyPr anchor="ctr" anchorCtr="0"/>
          <a:lstStyle>
            <a:lvl1pPr marL="0" indent="0" algn="l">
              <a:buNone/>
              <a:defRPr sz="1400">
                <a:solidFill>
                  <a:schemeClr val="tx2"/>
                </a:solidFill>
              </a:defRPr>
            </a:lvl1pPr>
          </a:lstStyle>
          <a:p>
            <a:pPr algn="l"/>
            <a:r>
              <a:rPr lang="en-US" baseline="0" dirty="0">
                <a:solidFill>
                  <a:schemeClr val="tx2"/>
                </a:solidFill>
              </a:rPr>
              <a:t>14pt century gothic blue</a:t>
            </a:r>
            <a:endParaRPr lang="en-US" dirty="0">
              <a:solidFill>
                <a:schemeClr val="tx2"/>
              </a:solidFill>
            </a:endParaRPr>
          </a:p>
        </p:txBody>
      </p:sp>
      <p:sp>
        <p:nvSpPr>
          <p:cNvPr id="51" name="Text Placeholder 2">
            <a:extLst>
              <a:ext uri="{FF2B5EF4-FFF2-40B4-BE49-F238E27FC236}">
                <a16:creationId xmlns:a16="http://schemas.microsoft.com/office/drawing/2014/main" id="{7A73244D-7E9E-422A-BA99-8630698FDF05}"/>
              </a:ext>
            </a:extLst>
          </p:cNvPr>
          <p:cNvSpPr>
            <a:spLocks noGrp="1"/>
          </p:cNvSpPr>
          <p:nvPr>
            <p:ph type="body" sz="quarter" idx="18" hasCustomPrompt="1"/>
          </p:nvPr>
        </p:nvSpPr>
        <p:spPr>
          <a:xfrm>
            <a:off x="1412395" y="5256595"/>
            <a:ext cx="4446973" cy="356044"/>
          </a:xfrm>
          <a:prstGeom prst="rect">
            <a:avLst/>
          </a:prstGeom>
        </p:spPr>
        <p:txBody>
          <a:bodyPr anchor="ctr" anchorCtr="0">
            <a:normAutofit/>
          </a:bodyPr>
          <a:lstStyle>
            <a:lvl1pPr marL="0" indent="0" algn="l">
              <a:buNone/>
              <a:defRPr sz="1400">
                <a:solidFill>
                  <a:schemeClr val="tx2"/>
                </a:solidFill>
              </a:defRPr>
            </a:lvl1pPr>
          </a:lstStyle>
          <a:p>
            <a:pPr algn="l"/>
            <a:r>
              <a:rPr lang="en-US" baseline="0" dirty="0">
                <a:solidFill>
                  <a:schemeClr val="tx2"/>
                </a:solidFill>
              </a:rPr>
              <a:t>14pt century gothic blue</a:t>
            </a:r>
            <a:endParaRPr lang="en-US" dirty="0">
              <a:solidFill>
                <a:schemeClr val="tx2"/>
              </a:solidFill>
            </a:endParaRPr>
          </a:p>
        </p:txBody>
      </p:sp>
    </p:spTree>
    <p:extLst>
      <p:ext uri="{BB962C8B-B14F-4D97-AF65-F5344CB8AC3E}">
        <p14:creationId xmlns:p14="http://schemas.microsoft.com/office/powerpoint/2010/main" val="1613025056"/>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xmlns:p14="http://schemas.microsoft.com/office/powerpoint/2010/main">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4_Agenda Shor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5958" y="495300"/>
            <a:ext cx="10627842" cy="777240"/>
          </a:xfrm>
        </p:spPr>
        <p:txBody>
          <a:bodyPr/>
          <a:lstStyle>
            <a:lvl1pPr>
              <a:defRPr/>
            </a:lvl1pPr>
          </a:lstStyle>
          <a:p>
            <a:r>
              <a:rPr lang="en-US" dirty="0"/>
              <a:t>Title 32pt—sentence case</a:t>
            </a:r>
          </a:p>
        </p:txBody>
      </p:sp>
      <p:sp>
        <p:nvSpPr>
          <p:cNvPr id="8" name="Footer Placeholder 7"/>
          <p:cNvSpPr>
            <a:spLocks noGrp="1"/>
          </p:cNvSpPr>
          <p:nvPr>
            <p:ph type="ftr" sz="quarter" idx="10"/>
          </p:nvPr>
        </p:nvSpPr>
        <p:spPr/>
        <p:txBody>
          <a:bodyPr/>
          <a:lstStyle/>
          <a:p>
            <a:endParaRPr lang="en-US" dirty="0"/>
          </a:p>
        </p:txBody>
      </p:sp>
      <p:sp>
        <p:nvSpPr>
          <p:cNvPr id="9" name="Slide Number Placeholder 8"/>
          <p:cNvSpPr>
            <a:spLocks noGrp="1"/>
          </p:cNvSpPr>
          <p:nvPr>
            <p:ph type="sldNum" sz="quarter" idx="11"/>
          </p:nvPr>
        </p:nvSpPr>
        <p:spPr/>
        <p:txBody>
          <a:bodyPr/>
          <a:lstStyle/>
          <a:p>
            <a:fld id="{62F0BB2B-A04D-4CFE-A72F-29B51F99AAF1}" type="slidenum">
              <a:rPr lang="en-US" smtClean="0"/>
              <a:pPr/>
              <a:t>‹#›</a:t>
            </a:fld>
            <a:endParaRPr lang="en-US" dirty="0"/>
          </a:p>
        </p:txBody>
      </p:sp>
      <p:sp>
        <p:nvSpPr>
          <p:cNvPr id="24" name="Arrow: Pentagon 23">
            <a:extLst>
              <a:ext uri="{FF2B5EF4-FFF2-40B4-BE49-F238E27FC236}">
                <a16:creationId xmlns:a16="http://schemas.microsoft.com/office/drawing/2014/main" id="{ECA8A753-4B02-407C-BFD0-F3A29C4358D9}"/>
              </a:ext>
            </a:extLst>
          </p:cNvPr>
          <p:cNvSpPr/>
          <p:nvPr userDrawn="1"/>
        </p:nvSpPr>
        <p:spPr>
          <a:xfrm>
            <a:off x="420129" y="4529389"/>
            <a:ext cx="1120878" cy="507547"/>
          </a:xfrm>
          <a:prstGeom prst="homePlat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 name="Arrow: Pentagon 24">
            <a:extLst>
              <a:ext uri="{FF2B5EF4-FFF2-40B4-BE49-F238E27FC236}">
                <a16:creationId xmlns:a16="http://schemas.microsoft.com/office/drawing/2014/main" id="{9567EC5E-2413-4739-8C8D-B138AFD549CE}"/>
              </a:ext>
            </a:extLst>
          </p:cNvPr>
          <p:cNvSpPr/>
          <p:nvPr userDrawn="1"/>
        </p:nvSpPr>
        <p:spPr>
          <a:xfrm>
            <a:off x="420129" y="3687963"/>
            <a:ext cx="1120878" cy="523875"/>
          </a:xfrm>
          <a:prstGeom prst="homePlat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6" name="Arrow: Pentagon 25">
            <a:extLst>
              <a:ext uri="{FF2B5EF4-FFF2-40B4-BE49-F238E27FC236}">
                <a16:creationId xmlns:a16="http://schemas.microsoft.com/office/drawing/2014/main" id="{B59E9B83-60ED-49A0-B505-BE5B4827C970}"/>
              </a:ext>
            </a:extLst>
          </p:cNvPr>
          <p:cNvSpPr/>
          <p:nvPr userDrawn="1"/>
        </p:nvSpPr>
        <p:spPr>
          <a:xfrm>
            <a:off x="420129" y="2885507"/>
            <a:ext cx="1120878" cy="523875"/>
          </a:xfrm>
          <a:prstGeom prst="homePlat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7" name="Arrow: Pentagon 26">
            <a:extLst>
              <a:ext uri="{FF2B5EF4-FFF2-40B4-BE49-F238E27FC236}">
                <a16:creationId xmlns:a16="http://schemas.microsoft.com/office/drawing/2014/main" id="{49D916D9-7B72-4187-8EB7-A1B8B09A22D5}"/>
              </a:ext>
            </a:extLst>
          </p:cNvPr>
          <p:cNvSpPr/>
          <p:nvPr userDrawn="1"/>
        </p:nvSpPr>
        <p:spPr>
          <a:xfrm>
            <a:off x="420129" y="2057543"/>
            <a:ext cx="1120878" cy="549383"/>
          </a:xfrm>
          <a:prstGeom prst="homePlat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884B58E2-4609-4987-9274-06767F8DE41B}"/>
              </a:ext>
            </a:extLst>
          </p:cNvPr>
          <p:cNvSpPr txBox="1"/>
          <p:nvPr userDrawn="1"/>
        </p:nvSpPr>
        <p:spPr>
          <a:xfrm>
            <a:off x="705879" y="2178533"/>
            <a:ext cx="663678" cy="276999"/>
          </a:xfrm>
          <a:prstGeom prst="rect">
            <a:avLst/>
          </a:prstGeom>
          <a:noFill/>
        </p:spPr>
        <p:txBody>
          <a:bodyPr wrap="square" lIns="0" tIns="0" rIns="0" bIns="0" rtlCol="0" anchor="ctr" anchorCtr="0">
            <a:spAutoFit/>
          </a:bodyPr>
          <a:lstStyle/>
          <a:p>
            <a:pPr algn="ctr"/>
            <a:r>
              <a:rPr lang="en-US" sz="1800" dirty="0">
                <a:solidFill>
                  <a:schemeClr val="bg1"/>
                </a:solidFill>
              </a:rPr>
              <a:t>1</a:t>
            </a:r>
          </a:p>
        </p:txBody>
      </p:sp>
      <p:sp>
        <p:nvSpPr>
          <p:cNvPr id="29" name="TextBox 28">
            <a:extLst>
              <a:ext uri="{FF2B5EF4-FFF2-40B4-BE49-F238E27FC236}">
                <a16:creationId xmlns:a16="http://schemas.microsoft.com/office/drawing/2014/main" id="{59844601-D3F6-4875-B4AE-1019561AA236}"/>
              </a:ext>
            </a:extLst>
          </p:cNvPr>
          <p:cNvSpPr txBox="1"/>
          <p:nvPr userDrawn="1"/>
        </p:nvSpPr>
        <p:spPr>
          <a:xfrm>
            <a:off x="705879" y="2994610"/>
            <a:ext cx="663678" cy="276999"/>
          </a:xfrm>
          <a:prstGeom prst="rect">
            <a:avLst/>
          </a:prstGeom>
          <a:noFill/>
        </p:spPr>
        <p:txBody>
          <a:bodyPr wrap="square" lIns="0" tIns="0" rIns="0" bIns="0" rtlCol="0" anchor="ctr" anchorCtr="0">
            <a:spAutoFit/>
          </a:bodyPr>
          <a:lstStyle/>
          <a:p>
            <a:pPr algn="ctr"/>
            <a:r>
              <a:rPr lang="en-US" sz="1800" dirty="0">
                <a:solidFill>
                  <a:schemeClr val="bg1"/>
                </a:solidFill>
              </a:rPr>
              <a:t>2</a:t>
            </a:r>
          </a:p>
        </p:txBody>
      </p:sp>
      <p:sp>
        <p:nvSpPr>
          <p:cNvPr id="30" name="TextBox 29">
            <a:extLst>
              <a:ext uri="{FF2B5EF4-FFF2-40B4-BE49-F238E27FC236}">
                <a16:creationId xmlns:a16="http://schemas.microsoft.com/office/drawing/2014/main" id="{2C364E4A-CE1A-4568-857B-32009C526C69}"/>
              </a:ext>
            </a:extLst>
          </p:cNvPr>
          <p:cNvSpPr txBox="1"/>
          <p:nvPr userDrawn="1"/>
        </p:nvSpPr>
        <p:spPr>
          <a:xfrm>
            <a:off x="705879" y="3813966"/>
            <a:ext cx="663678" cy="276999"/>
          </a:xfrm>
          <a:prstGeom prst="rect">
            <a:avLst/>
          </a:prstGeom>
          <a:noFill/>
        </p:spPr>
        <p:txBody>
          <a:bodyPr wrap="square" lIns="0" tIns="0" rIns="0" bIns="0" rtlCol="0" anchor="ctr" anchorCtr="0">
            <a:spAutoFit/>
          </a:bodyPr>
          <a:lstStyle/>
          <a:p>
            <a:pPr algn="ctr"/>
            <a:r>
              <a:rPr lang="en-US" sz="1800" dirty="0">
                <a:solidFill>
                  <a:schemeClr val="bg1"/>
                </a:solidFill>
              </a:rPr>
              <a:t>3</a:t>
            </a:r>
          </a:p>
        </p:txBody>
      </p:sp>
      <p:sp>
        <p:nvSpPr>
          <p:cNvPr id="31" name="TextBox 30">
            <a:extLst>
              <a:ext uri="{FF2B5EF4-FFF2-40B4-BE49-F238E27FC236}">
                <a16:creationId xmlns:a16="http://schemas.microsoft.com/office/drawing/2014/main" id="{0B2C5168-AB76-431B-9152-CEAA15D3733E}"/>
              </a:ext>
            </a:extLst>
          </p:cNvPr>
          <p:cNvSpPr txBox="1"/>
          <p:nvPr userDrawn="1"/>
        </p:nvSpPr>
        <p:spPr>
          <a:xfrm>
            <a:off x="705879" y="4641516"/>
            <a:ext cx="663678" cy="276999"/>
          </a:xfrm>
          <a:prstGeom prst="rect">
            <a:avLst/>
          </a:prstGeom>
          <a:noFill/>
        </p:spPr>
        <p:txBody>
          <a:bodyPr wrap="square" lIns="0" tIns="0" rIns="0" bIns="0" rtlCol="0" anchor="ctr" anchorCtr="0">
            <a:spAutoFit/>
          </a:bodyPr>
          <a:lstStyle/>
          <a:p>
            <a:pPr algn="ctr"/>
            <a:r>
              <a:rPr lang="en-US" sz="1800" dirty="0">
                <a:solidFill>
                  <a:schemeClr val="bg1"/>
                </a:solidFill>
              </a:rPr>
              <a:t>4</a:t>
            </a:r>
          </a:p>
        </p:txBody>
      </p:sp>
      <p:sp>
        <p:nvSpPr>
          <p:cNvPr id="32" name="Text Placeholder 2">
            <a:extLst>
              <a:ext uri="{FF2B5EF4-FFF2-40B4-BE49-F238E27FC236}">
                <a16:creationId xmlns:a16="http://schemas.microsoft.com/office/drawing/2014/main" id="{9D0B6216-7B7A-4346-8D0F-E57EB3648083}"/>
              </a:ext>
            </a:extLst>
          </p:cNvPr>
          <p:cNvSpPr>
            <a:spLocks noGrp="1"/>
          </p:cNvSpPr>
          <p:nvPr>
            <p:ph type="body" sz="quarter" idx="16" hasCustomPrompt="1"/>
          </p:nvPr>
        </p:nvSpPr>
        <p:spPr>
          <a:xfrm>
            <a:off x="1672667" y="2057543"/>
            <a:ext cx="6118225" cy="523875"/>
          </a:xfrm>
          <a:prstGeom prst="rect">
            <a:avLst/>
          </a:prstGeom>
        </p:spPr>
        <p:txBody>
          <a:bodyPr anchor="ctr" anchorCtr="0">
            <a:normAutofit/>
          </a:bodyPr>
          <a:lstStyle>
            <a:lvl1pPr marL="0" indent="0" algn="l">
              <a:buNone/>
              <a:defRPr sz="2000">
                <a:solidFill>
                  <a:schemeClr val="tx1"/>
                </a:solidFill>
              </a:defRPr>
            </a:lvl1pPr>
          </a:lstStyle>
          <a:p>
            <a:pPr algn="l"/>
            <a:r>
              <a:rPr lang="en-US" baseline="0" dirty="0">
                <a:solidFill>
                  <a:schemeClr val="tx2"/>
                </a:solidFill>
              </a:rPr>
              <a:t>20pt Century Gothic blue</a:t>
            </a:r>
          </a:p>
        </p:txBody>
      </p:sp>
      <p:sp>
        <p:nvSpPr>
          <p:cNvPr id="33" name="Text Placeholder 2">
            <a:extLst>
              <a:ext uri="{FF2B5EF4-FFF2-40B4-BE49-F238E27FC236}">
                <a16:creationId xmlns:a16="http://schemas.microsoft.com/office/drawing/2014/main" id="{158CDF90-6BEC-4446-A0B4-7DB9E116F438}"/>
              </a:ext>
            </a:extLst>
          </p:cNvPr>
          <p:cNvSpPr>
            <a:spLocks noGrp="1"/>
          </p:cNvSpPr>
          <p:nvPr>
            <p:ph type="body" sz="quarter" idx="17" hasCustomPrompt="1"/>
          </p:nvPr>
        </p:nvSpPr>
        <p:spPr>
          <a:xfrm>
            <a:off x="1672667" y="2885507"/>
            <a:ext cx="6118225" cy="523875"/>
          </a:xfrm>
          <a:prstGeom prst="rect">
            <a:avLst/>
          </a:prstGeom>
        </p:spPr>
        <p:txBody>
          <a:bodyPr anchor="ctr" anchorCtr="0">
            <a:normAutofit/>
          </a:bodyPr>
          <a:lstStyle>
            <a:lvl1pPr marL="0" indent="0" algn="l">
              <a:buNone/>
              <a:defRPr sz="2000">
                <a:solidFill>
                  <a:schemeClr val="tx1"/>
                </a:solidFill>
              </a:defRPr>
            </a:lvl1pPr>
          </a:lstStyle>
          <a:p>
            <a:pPr algn="l"/>
            <a:r>
              <a:rPr lang="en-US" baseline="0" dirty="0">
                <a:solidFill>
                  <a:schemeClr val="tx2"/>
                </a:solidFill>
              </a:rPr>
              <a:t>20pt Century Gothic blue</a:t>
            </a:r>
          </a:p>
        </p:txBody>
      </p:sp>
      <p:sp>
        <p:nvSpPr>
          <p:cNvPr id="34" name="Text Placeholder 2">
            <a:extLst>
              <a:ext uri="{FF2B5EF4-FFF2-40B4-BE49-F238E27FC236}">
                <a16:creationId xmlns:a16="http://schemas.microsoft.com/office/drawing/2014/main" id="{CA16CAE1-0994-465C-92B6-5D853E759DD7}"/>
              </a:ext>
            </a:extLst>
          </p:cNvPr>
          <p:cNvSpPr>
            <a:spLocks noGrp="1"/>
          </p:cNvSpPr>
          <p:nvPr>
            <p:ph type="body" sz="quarter" idx="18" hasCustomPrompt="1"/>
          </p:nvPr>
        </p:nvSpPr>
        <p:spPr>
          <a:xfrm>
            <a:off x="1672667" y="3687963"/>
            <a:ext cx="6118225" cy="523875"/>
          </a:xfrm>
          <a:prstGeom prst="rect">
            <a:avLst/>
          </a:prstGeom>
        </p:spPr>
        <p:txBody>
          <a:bodyPr anchor="ctr" anchorCtr="0">
            <a:normAutofit/>
          </a:bodyPr>
          <a:lstStyle>
            <a:lvl1pPr marL="0" indent="0" algn="l">
              <a:buNone/>
              <a:defRPr sz="2000">
                <a:solidFill>
                  <a:schemeClr val="tx1"/>
                </a:solidFill>
              </a:defRPr>
            </a:lvl1pPr>
          </a:lstStyle>
          <a:p>
            <a:pPr algn="l"/>
            <a:r>
              <a:rPr lang="en-US" baseline="0" dirty="0">
                <a:solidFill>
                  <a:schemeClr val="tx2"/>
                </a:solidFill>
              </a:rPr>
              <a:t>20pt Century Gothic blue</a:t>
            </a:r>
          </a:p>
        </p:txBody>
      </p:sp>
      <p:sp>
        <p:nvSpPr>
          <p:cNvPr id="35" name="Text Placeholder 2">
            <a:extLst>
              <a:ext uri="{FF2B5EF4-FFF2-40B4-BE49-F238E27FC236}">
                <a16:creationId xmlns:a16="http://schemas.microsoft.com/office/drawing/2014/main" id="{90FEB46F-0493-4894-8766-CBA8BE5B3A5C}"/>
              </a:ext>
            </a:extLst>
          </p:cNvPr>
          <p:cNvSpPr>
            <a:spLocks noGrp="1"/>
          </p:cNvSpPr>
          <p:nvPr>
            <p:ph type="body" sz="quarter" idx="19" hasCustomPrompt="1"/>
          </p:nvPr>
        </p:nvSpPr>
        <p:spPr>
          <a:xfrm>
            <a:off x="1672667" y="4529389"/>
            <a:ext cx="6118225" cy="523875"/>
          </a:xfrm>
          <a:prstGeom prst="rect">
            <a:avLst/>
          </a:prstGeom>
        </p:spPr>
        <p:txBody>
          <a:bodyPr anchor="ctr" anchorCtr="0">
            <a:normAutofit/>
          </a:bodyPr>
          <a:lstStyle>
            <a:lvl1pPr marL="0" indent="0" algn="l">
              <a:buNone/>
              <a:defRPr sz="2000">
                <a:solidFill>
                  <a:schemeClr val="tx1"/>
                </a:solidFill>
              </a:defRPr>
            </a:lvl1pPr>
          </a:lstStyle>
          <a:p>
            <a:pPr algn="l"/>
            <a:r>
              <a:rPr lang="en-US" baseline="0" dirty="0">
                <a:solidFill>
                  <a:schemeClr val="tx2"/>
                </a:solidFill>
              </a:rPr>
              <a:t>20pt Century Gothic blue</a:t>
            </a:r>
          </a:p>
        </p:txBody>
      </p:sp>
    </p:spTree>
    <p:extLst>
      <p:ext uri="{BB962C8B-B14F-4D97-AF65-F5344CB8AC3E}">
        <p14:creationId xmlns:p14="http://schemas.microsoft.com/office/powerpoint/2010/main" val="4082434529"/>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xmlns:p14="http://schemas.microsoft.com/office/powerpoint/2010/main">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_1 column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p:txBody>
          <a:bodyPr/>
          <a:lstStyle>
            <a:lvl1pPr marL="295275" indent="-295275">
              <a:buClr>
                <a:schemeClr val="tx1"/>
              </a:buClr>
              <a:tabLst/>
              <a:defRPr sz="3000">
                <a:solidFill>
                  <a:schemeClr val="tx1">
                    <a:lumMod val="75000"/>
                    <a:lumOff val="25000"/>
                  </a:schemeClr>
                </a:solidFill>
              </a:defRPr>
            </a:lvl1pPr>
            <a:lvl2pPr marL="579438" indent="-271463">
              <a:buClr>
                <a:schemeClr val="tx1"/>
              </a:buClr>
              <a:tabLst/>
              <a:defRPr/>
            </a:lvl2pPr>
            <a:lvl3pPr marL="800100" indent="-220663">
              <a:buClr>
                <a:schemeClr val="tx1"/>
              </a:buClr>
              <a:tabLst/>
              <a:defRPr/>
            </a:lvl3pPr>
            <a:lvl4pPr>
              <a:defRPr/>
            </a:lvl4pPr>
          </a:lstStyle>
          <a:p>
            <a:r>
              <a:rPr lang="en-US" dirty="0"/>
              <a:t>First level text: Century Gothic, 30pt</a:t>
            </a:r>
          </a:p>
          <a:p>
            <a:pPr lvl="1"/>
            <a:r>
              <a:rPr lang="en-US" dirty="0"/>
              <a:t>Second level text: Century Gothic, 24pt</a:t>
            </a:r>
          </a:p>
          <a:p>
            <a:pPr lvl="2"/>
            <a:r>
              <a:rPr lang="en-US" dirty="0"/>
              <a:t>Third level text: Century Gothic, 20pt</a:t>
            </a:r>
          </a:p>
          <a:p>
            <a:pPr lvl="3"/>
            <a:r>
              <a:rPr lang="en-US" dirty="0"/>
              <a:t>Fourth level text: Century Gothic, 12pt</a:t>
            </a:r>
          </a:p>
          <a:p>
            <a:pPr lvl="4"/>
            <a:r>
              <a:rPr lang="en-US" dirty="0"/>
              <a:t>Fifth level text: Century Gothic, 12pt bold</a:t>
            </a:r>
          </a:p>
        </p:txBody>
      </p:sp>
      <p:sp>
        <p:nvSpPr>
          <p:cNvPr id="2" name="Title 1"/>
          <p:cNvSpPr>
            <a:spLocks noGrp="1"/>
          </p:cNvSpPr>
          <p:nvPr>
            <p:ph type="title" hasCustomPrompt="1"/>
          </p:nvPr>
        </p:nvSpPr>
        <p:spPr>
          <a:xfrm>
            <a:off x="725958" y="495300"/>
            <a:ext cx="10627842" cy="777240"/>
          </a:xfrm>
        </p:spPr>
        <p:txBody>
          <a:bodyPr/>
          <a:lstStyle>
            <a:lvl1pPr>
              <a:defRPr/>
            </a:lvl1pPr>
          </a:lstStyle>
          <a:p>
            <a:r>
              <a:rPr lang="en-US" dirty="0"/>
              <a:t>Title 32pt—sentence case</a:t>
            </a:r>
          </a:p>
        </p:txBody>
      </p:sp>
      <p:sp>
        <p:nvSpPr>
          <p:cNvPr id="8" name="Footer Placeholder 7"/>
          <p:cNvSpPr>
            <a:spLocks noGrp="1"/>
          </p:cNvSpPr>
          <p:nvPr>
            <p:ph type="ftr" sz="quarter" idx="10"/>
          </p:nvPr>
        </p:nvSpPr>
        <p:spPr/>
        <p:txBody>
          <a:bodyPr/>
          <a:lstStyle/>
          <a:p>
            <a:endParaRPr lang="en-US" dirty="0"/>
          </a:p>
        </p:txBody>
      </p:sp>
      <p:sp>
        <p:nvSpPr>
          <p:cNvPr id="9" name="Slide Number Placeholder 8"/>
          <p:cNvSpPr>
            <a:spLocks noGrp="1"/>
          </p:cNvSpPr>
          <p:nvPr>
            <p:ph type="sldNum" sz="quarter" idx="11"/>
          </p:nvPr>
        </p:nvSpPr>
        <p:spPr/>
        <p:txBody>
          <a:bodyPr/>
          <a:lstStyle/>
          <a:p>
            <a:fld id="{62F0BB2B-A04D-4CFE-A72F-29B51F99AAF1}" type="slidenum">
              <a:rPr lang="en-US" smtClean="0"/>
              <a:pPr/>
              <a:t>‹#›</a:t>
            </a:fld>
            <a:endParaRPr lang="en-US" dirty="0"/>
          </a:p>
        </p:txBody>
      </p:sp>
    </p:spTree>
    <p:extLst>
      <p:ext uri="{BB962C8B-B14F-4D97-AF65-F5344CB8AC3E}">
        <p14:creationId xmlns:p14="http://schemas.microsoft.com/office/powerpoint/2010/main" val="164362724"/>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xmlns:p14="http://schemas.microsoft.com/office/powerpoint/2010/main">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9_I column content_image">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4C1958E0-A541-47D6-819F-CFAF49D85109}"/>
              </a:ext>
            </a:extLst>
          </p:cNvPr>
          <p:cNvGrpSpPr/>
          <p:nvPr userDrawn="1"/>
        </p:nvGrpSpPr>
        <p:grpSpPr>
          <a:xfrm>
            <a:off x="287079" y="287079"/>
            <a:ext cx="11600121" cy="6039292"/>
            <a:chOff x="287079" y="287079"/>
            <a:chExt cx="11600121" cy="6039292"/>
          </a:xfrm>
        </p:grpSpPr>
        <p:sp>
          <p:nvSpPr>
            <p:cNvPr id="14" name="Rectangle 13">
              <a:extLst>
                <a:ext uri="{FF2B5EF4-FFF2-40B4-BE49-F238E27FC236}">
                  <a16:creationId xmlns:a16="http://schemas.microsoft.com/office/drawing/2014/main" id="{83EEDB3C-7638-49BC-8F1C-7F94837BFE02}"/>
                </a:ext>
              </a:extLst>
            </p:cNvPr>
            <p:cNvSpPr/>
            <p:nvPr userDrawn="1"/>
          </p:nvSpPr>
          <p:spPr>
            <a:xfrm>
              <a:off x="287079" y="287079"/>
              <a:ext cx="11600121" cy="574158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991A2DE4-FA8C-40D4-9568-6E98FBEE6CAC}"/>
                </a:ext>
              </a:extLst>
            </p:cNvPr>
            <p:cNvSpPr/>
            <p:nvPr userDrawn="1"/>
          </p:nvSpPr>
          <p:spPr>
            <a:xfrm>
              <a:off x="287079" y="6028660"/>
              <a:ext cx="10451805" cy="29771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3" name="Group 2">
            <a:extLst>
              <a:ext uri="{FF2B5EF4-FFF2-40B4-BE49-F238E27FC236}">
                <a16:creationId xmlns:a16="http://schemas.microsoft.com/office/drawing/2014/main" id="{C924A7F5-59BC-46D2-94C2-59976DA9DEDB}"/>
              </a:ext>
            </a:extLst>
          </p:cNvPr>
          <p:cNvGrpSpPr/>
          <p:nvPr userDrawn="1"/>
        </p:nvGrpSpPr>
        <p:grpSpPr>
          <a:xfrm>
            <a:off x="419100" y="419100"/>
            <a:ext cx="11353800" cy="5524500"/>
            <a:chOff x="419100" y="419100"/>
            <a:chExt cx="11353800" cy="5524500"/>
          </a:xfrm>
        </p:grpSpPr>
        <p:pic>
          <p:nvPicPr>
            <p:cNvPr id="11" name="Picture 10">
              <a:extLst>
                <a:ext uri="{FF2B5EF4-FFF2-40B4-BE49-F238E27FC236}">
                  <a16:creationId xmlns:a16="http://schemas.microsoft.com/office/drawing/2014/main" id="{00A84DDA-2E0D-4FDF-83CF-A2BA9D8EC2D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19100" y="423862"/>
              <a:ext cx="11353800" cy="5514975"/>
            </a:xfrm>
            <a:prstGeom prst="rect">
              <a:avLst/>
            </a:prstGeom>
          </p:spPr>
        </p:pic>
        <p:sp>
          <p:nvSpPr>
            <p:cNvPr id="12" name="Rectangle 11">
              <a:extLst>
                <a:ext uri="{FF2B5EF4-FFF2-40B4-BE49-F238E27FC236}">
                  <a16:creationId xmlns:a16="http://schemas.microsoft.com/office/drawing/2014/main" id="{E15A5228-BCBE-44AB-AC27-3A0CBE297662}"/>
                </a:ext>
              </a:extLst>
            </p:cNvPr>
            <p:cNvSpPr/>
            <p:nvPr userDrawn="1"/>
          </p:nvSpPr>
          <p:spPr>
            <a:xfrm>
              <a:off x="419100" y="419100"/>
              <a:ext cx="11353800" cy="5524500"/>
            </a:xfrm>
            <a:prstGeom prst="rect">
              <a:avLst/>
            </a:prstGeom>
            <a:solidFill>
              <a:srgbClr val="E1E3E2">
                <a:alpha val="77000"/>
              </a:srgbClr>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2" name="Title 1"/>
          <p:cNvSpPr>
            <a:spLocks noGrp="1"/>
          </p:cNvSpPr>
          <p:nvPr>
            <p:ph type="title" hasCustomPrompt="1"/>
          </p:nvPr>
        </p:nvSpPr>
        <p:spPr>
          <a:xfrm>
            <a:off x="725958" y="495300"/>
            <a:ext cx="10627842" cy="777240"/>
          </a:xfrm>
        </p:spPr>
        <p:txBody>
          <a:bodyPr/>
          <a:lstStyle>
            <a:lvl1pPr>
              <a:defRPr/>
            </a:lvl1pPr>
          </a:lstStyle>
          <a:p>
            <a:r>
              <a:rPr lang="en-US" dirty="0"/>
              <a:t>Title 32pt—sentence case</a:t>
            </a:r>
          </a:p>
        </p:txBody>
      </p:sp>
      <p:sp>
        <p:nvSpPr>
          <p:cNvPr id="8" name="Footer Placeholder 7"/>
          <p:cNvSpPr>
            <a:spLocks noGrp="1"/>
          </p:cNvSpPr>
          <p:nvPr>
            <p:ph type="ftr" sz="quarter" idx="10"/>
          </p:nvPr>
        </p:nvSpPr>
        <p:spPr/>
        <p:txBody>
          <a:bodyPr/>
          <a:lstStyle/>
          <a:p>
            <a:endParaRPr lang="en-US" dirty="0"/>
          </a:p>
        </p:txBody>
      </p:sp>
      <p:sp>
        <p:nvSpPr>
          <p:cNvPr id="9" name="Slide Number Placeholder 8"/>
          <p:cNvSpPr>
            <a:spLocks noGrp="1"/>
          </p:cNvSpPr>
          <p:nvPr>
            <p:ph type="sldNum" sz="quarter" idx="11"/>
          </p:nvPr>
        </p:nvSpPr>
        <p:spPr/>
        <p:txBody>
          <a:bodyPr/>
          <a:lstStyle/>
          <a:p>
            <a:fld id="{62F0BB2B-A04D-4CFE-A72F-29B51F99AAF1}" type="slidenum">
              <a:rPr lang="en-US" smtClean="0"/>
              <a:pPr/>
              <a:t>‹#›</a:t>
            </a:fld>
            <a:endParaRPr lang="en-US" dirty="0"/>
          </a:p>
        </p:txBody>
      </p:sp>
      <p:graphicFrame>
        <p:nvGraphicFramePr>
          <p:cNvPr id="17" name="Content Placeholder 15">
            <a:extLst>
              <a:ext uri="{FF2B5EF4-FFF2-40B4-BE49-F238E27FC236}">
                <a16:creationId xmlns:a16="http://schemas.microsoft.com/office/drawing/2014/main" id="{2D63C8B0-4AC3-4CEE-A5E5-498F97876F80}"/>
              </a:ext>
            </a:extLst>
          </p:cNvPr>
          <p:cNvGraphicFramePr>
            <a:graphicFrameLocks/>
          </p:cNvGraphicFramePr>
          <p:nvPr userDrawn="1"/>
        </p:nvGraphicFramePr>
        <p:xfrm>
          <a:off x="725488" y="1652588"/>
          <a:ext cx="10628312" cy="406241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84549650"/>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xmlns:p14="http://schemas.microsoft.com/office/powerpoint/2010/main">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2_I column content_image">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4C1958E0-A541-47D6-819F-CFAF49D85109}"/>
              </a:ext>
            </a:extLst>
          </p:cNvPr>
          <p:cNvGrpSpPr/>
          <p:nvPr userDrawn="1"/>
        </p:nvGrpSpPr>
        <p:grpSpPr>
          <a:xfrm>
            <a:off x="287079" y="287079"/>
            <a:ext cx="11600121" cy="6039292"/>
            <a:chOff x="287079" y="287079"/>
            <a:chExt cx="11600121" cy="6039292"/>
          </a:xfrm>
        </p:grpSpPr>
        <p:sp>
          <p:nvSpPr>
            <p:cNvPr id="14" name="Rectangle 13">
              <a:extLst>
                <a:ext uri="{FF2B5EF4-FFF2-40B4-BE49-F238E27FC236}">
                  <a16:creationId xmlns:a16="http://schemas.microsoft.com/office/drawing/2014/main" id="{83EEDB3C-7638-49BC-8F1C-7F94837BFE02}"/>
                </a:ext>
              </a:extLst>
            </p:cNvPr>
            <p:cNvSpPr/>
            <p:nvPr userDrawn="1"/>
          </p:nvSpPr>
          <p:spPr>
            <a:xfrm>
              <a:off x="287079" y="287079"/>
              <a:ext cx="11600121" cy="574158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991A2DE4-FA8C-40D4-9568-6E98FBEE6CAC}"/>
                </a:ext>
              </a:extLst>
            </p:cNvPr>
            <p:cNvSpPr/>
            <p:nvPr userDrawn="1"/>
          </p:nvSpPr>
          <p:spPr>
            <a:xfrm>
              <a:off x="287079" y="6028660"/>
              <a:ext cx="10451805" cy="29771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20" name="Group 19">
            <a:extLst>
              <a:ext uri="{FF2B5EF4-FFF2-40B4-BE49-F238E27FC236}">
                <a16:creationId xmlns:a16="http://schemas.microsoft.com/office/drawing/2014/main" id="{F9CC1347-9A87-4292-8746-2E7C5C8D0FBA}"/>
              </a:ext>
            </a:extLst>
          </p:cNvPr>
          <p:cNvGrpSpPr/>
          <p:nvPr userDrawn="1"/>
        </p:nvGrpSpPr>
        <p:grpSpPr>
          <a:xfrm>
            <a:off x="419100" y="419100"/>
            <a:ext cx="11353800" cy="5524500"/>
            <a:chOff x="419100" y="419100"/>
            <a:chExt cx="11353800" cy="5524500"/>
          </a:xfrm>
        </p:grpSpPr>
        <p:pic>
          <p:nvPicPr>
            <p:cNvPr id="21" name="Picture 20">
              <a:extLst>
                <a:ext uri="{FF2B5EF4-FFF2-40B4-BE49-F238E27FC236}">
                  <a16:creationId xmlns:a16="http://schemas.microsoft.com/office/drawing/2014/main" id="{9596D095-4D49-4C18-9806-C348A1F50A96}"/>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19100" y="423862"/>
              <a:ext cx="11353800" cy="5514975"/>
            </a:xfrm>
            <a:prstGeom prst="rect">
              <a:avLst/>
            </a:prstGeom>
          </p:spPr>
        </p:pic>
        <p:sp>
          <p:nvSpPr>
            <p:cNvPr id="22" name="Rectangle 21">
              <a:extLst>
                <a:ext uri="{FF2B5EF4-FFF2-40B4-BE49-F238E27FC236}">
                  <a16:creationId xmlns:a16="http://schemas.microsoft.com/office/drawing/2014/main" id="{703785C5-617D-43D5-A97E-D1A21B8330E1}"/>
                </a:ext>
              </a:extLst>
            </p:cNvPr>
            <p:cNvSpPr/>
            <p:nvPr userDrawn="1"/>
          </p:nvSpPr>
          <p:spPr>
            <a:xfrm>
              <a:off x="419100" y="419100"/>
              <a:ext cx="11353800" cy="5524500"/>
            </a:xfrm>
            <a:prstGeom prst="rect">
              <a:avLst/>
            </a:prstGeom>
            <a:solidFill>
              <a:srgbClr val="E1E3E2">
                <a:alpha val="77000"/>
              </a:srgbClr>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2" name="Title 1"/>
          <p:cNvSpPr>
            <a:spLocks noGrp="1"/>
          </p:cNvSpPr>
          <p:nvPr>
            <p:ph type="title" hasCustomPrompt="1"/>
          </p:nvPr>
        </p:nvSpPr>
        <p:spPr>
          <a:xfrm>
            <a:off x="725958" y="495300"/>
            <a:ext cx="10627842" cy="777240"/>
          </a:xfrm>
        </p:spPr>
        <p:txBody>
          <a:bodyPr/>
          <a:lstStyle>
            <a:lvl1pPr>
              <a:defRPr/>
            </a:lvl1pPr>
          </a:lstStyle>
          <a:p>
            <a:r>
              <a:rPr lang="en-US" dirty="0"/>
              <a:t>Title 32pt—sentence case</a:t>
            </a:r>
          </a:p>
        </p:txBody>
      </p:sp>
      <p:sp>
        <p:nvSpPr>
          <p:cNvPr id="8" name="Footer Placeholder 7"/>
          <p:cNvSpPr>
            <a:spLocks noGrp="1"/>
          </p:cNvSpPr>
          <p:nvPr>
            <p:ph type="ftr" sz="quarter" idx="10"/>
          </p:nvPr>
        </p:nvSpPr>
        <p:spPr/>
        <p:txBody>
          <a:bodyPr/>
          <a:lstStyle/>
          <a:p>
            <a:endParaRPr lang="en-US" dirty="0"/>
          </a:p>
        </p:txBody>
      </p:sp>
      <p:sp>
        <p:nvSpPr>
          <p:cNvPr id="9" name="Slide Number Placeholder 8"/>
          <p:cNvSpPr>
            <a:spLocks noGrp="1"/>
          </p:cNvSpPr>
          <p:nvPr>
            <p:ph type="sldNum" sz="quarter" idx="11"/>
          </p:nvPr>
        </p:nvSpPr>
        <p:spPr/>
        <p:txBody>
          <a:bodyPr/>
          <a:lstStyle/>
          <a:p>
            <a:fld id="{62F0BB2B-A04D-4CFE-A72F-29B51F99AAF1}" type="slidenum">
              <a:rPr lang="en-US" smtClean="0"/>
              <a:pPr/>
              <a:t>‹#›</a:t>
            </a:fld>
            <a:endParaRPr lang="en-US" dirty="0"/>
          </a:p>
        </p:txBody>
      </p:sp>
      <p:graphicFrame>
        <p:nvGraphicFramePr>
          <p:cNvPr id="16" name="Content Placeholder 5" title="Chart title">
            <a:extLst>
              <a:ext uri="{FF2B5EF4-FFF2-40B4-BE49-F238E27FC236}">
                <a16:creationId xmlns:a16="http://schemas.microsoft.com/office/drawing/2014/main" id="{55386649-8511-4AE9-A767-6AE1EEC02B4F}"/>
              </a:ext>
            </a:extLst>
          </p:cNvPr>
          <p:cNvGraphicFramePr>
            <a:graphicFrameLocks/>
          </p:cNvGraphicFramePr>
          <p:nvPr userDrawn="1"/>
        </p:nvGraphicFramePr>
        <p:xfrm>
          <a:off x="725488" y="1652588"/>
          <a:ext cx="10628312" cy="406241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23835592"/>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xmlns:p14="http://schemas.microsoft.com/office/powerpoint/2010/mai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16_Title Slide">
    <p:bg>
      <p:bgPr>
        <a:solidFill>
          <a:schemeClr val="bg1"/>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F4D1E136-132D-44D9-95B6-5C2B9CD349E0}"/>
              </a:ext>
            </a:extLst>
          </p:cNvPr>
          <p:cNvPicPr>
            <a:picLocks noChangeAspect="1"/>
          </p:cNvPicPr>
          <p:nvPr userDrawn="1"/>
        </p:nvPicPr>
        <p:blipFill rotWithShape="1">
          <a:blip r:embed="rId2" cstate="screen">
            <a:duotone>
              <a:schemeClr val="bg2">
                <a:shade val="45000"/>
                <a:satMod val="135000"/>
              </a:schemeClr>
              <a:prstClr val="white"/>
            </a:duotone>
            <a:extLst>
              <a:ext uri="{28A0092B-C50C-407E-A947-70E740481C1C}">
                <a14:useLocalDpi xmlns:a14="http://schemas.microsoft.com/office/drawing/2010/main"/>
              </a:ext>
            </a:extLst>
          </a:blip>
          <a:srcRect/>
          <a:stretch/>
        </p:blipFill>
        <p:spPr>
          <a:xfrm>
            <a:off x="417574" y="426358"/>
            <a:ext cx="11353802" cy="5524500"/>
          </a:xfrm>
          <a:prstGeom prst="rect">
            <a:avLst/>
          </a:prstGeom>
        </p:spPr>
      </p:pic>
      <p:sp>
        <p:nvSpPr>
          <p:cNvPr id="2" name="Title 1"/>
          <p:cNvSpPr>
            <a:spLocks noGrp="1"/>
          </p:cNvSpPr>
          <p:nvPr userDrawn="1">
            <p:ph type="ctrTitle" hasCustomPrompt="1"/>
          </p:nvPr>
        </p:nvSpPr>
        <p:spPr>
          <a:xfrm>
            <a:off x="1068185" y="2103158"/>
            <a:ext cx="5406693" cy="1470025"/>
          </a:xfrm>
        </p:spPr>
        <p:txBody>
          <a:bodyPr anchor="b" anchorCtr="0">
            <a:noAutofit/>
          </a:bodyPr>
          <a:lstStyle>
            <a:lvl1pPr marL="0" algn="l" defTabSz="457200" rtl="0" eaLnBrk="1" latinLnBrk="0" hangingPunct="1">
              <a:spcBef>
                <a:spcPct val="0"/>
              </a:spcBef>
              <a:buNone/>
              <a:defRPr lang="en-US" sz="3200" b="0" kern="1200" dirty="0">
                <a:solidFill>
                  <a:schemeClr val="tx1">
                    <a:lumMod val="75000"/>
                    <a:lumOff val="25000"/>
                  </a:schemeClr>
                </a:solidFill>
                <a:latin typeface="Century Gothic"/>
                <a:ea typeface="+mj-ea"/>
                <a:cs typeface="Century Gothic"/>
              </a:defRPr>
            </a:lvl1pPr>
          </a:lstStyle>
          <a:p>
            <a:r>
              <a:rPr lang="en-US" dirty="0"/>
              <a:t>Title—</a:t>
            </a:r>
            <a:br>
              <a:rPr lang="en-US" dirty="0"/>
            </a:br>
            <a:r>
              <a:rPr lang="en-US" dirty="0"/>
              <a:t>Century Gothic, 32pt</a:t>
            </a:r>
          </a:p>
        </p:txBody>
      </p:sp>
      <p:sp>
        <p:nvSpPr>
          <p:cNvPr id="3" name="Subtitle 2"/>
          <p:cNvSpPr>
            <a:spLocks noGrp="1"/>
          </p:cNvSpPr>
          <p:nvPr userDrawn="1">
            <p:ph type="subTitle" idx="1" hasCustomPrompt="1"/>
          </p:nvPr>
        </p:nvSpPr>
        <p:spPr>
          <a:xfrm>
            <a:off x="1068185" y="3636700"/>
            <a:ext cx="5406693" cy="414195"/>
          </a:xfrm>
        </p:spPr>
        <p:txBody>
          <a:bodyPr vert="horz" lIns="91440" tIns="45720" rIns="91440" bIns="45720" rtlCol="0" anchor="t" anchorCtr="0">
            <a:noAutofit/>
          </a:bodyPr>
          <a:lstStyle>
            <a:lvl1pPr>
              <a:defRPr lang="en-US" sz="2000" kern="1200" baseline="0" dirty="0">
                <a:solidFill>
                  <a:schemeClr val="tx1">
                    <a:lumMod val="75000"/>
                    <a:lumOff val="25000"/>
                  </a:schemeClr>
                </a:solidFill>
                <a:latin typeface="Century Gothic"/>
                <a:ea typeface="+mn-ea"/>
                <a:cs typeface="Century Gothic"/>
              </a:defRPr>
            </a:lvl1pPr>
          </a:lstStyle>
          <a:p>
            <a:pPr marL="0" lvl="0" indent="0" algn="l" defTabSz="457200" rtl="0" eaLnBrk="1" latinLnBrk="0" hangingPunct="1">
              <a:spcBef>
                <a:spcPts val="300"/>
              </a:spcBef>
              <a:spcAft>
                <a:spcPts val="300"/>
              </a:spcAft>
              <a:buClr>
                <a:schemeClr val="tx2"/>
              </a:buClr>
              <a:buFont typeface="Arial"/>
              <a:buNone/>
            </a:pPr>
            <a:r>
              <a:rPr lang="en-US" dirty="0"/>
              <a:t>Subtitle— Century Gothic, 20pt</a:t>
            </a:r>
          </a:p>
        </p:txBody>
      </p:sp>
      <p:pic>
        <p:nvPicPr>
          <p:cNvPr id="7" name="Picture 6">
            <a:extLst>
              <a:ext uri="{FF2B5EF4-FFF2-40B4-BE49-F238E27FC236}">
                <a16:creationId xmlns:a16="http://schemas.microsoft.com/office/drawing/2014/main" id="{5C79F535-7BFB-4996-BF92-2F6739905C15}"/>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 y="-196645"/>
            <a:ext cx="1907932" cy="3179886"/>
          </a:xfrm>
          <a:prstGeom prst="rect">
            <a:avLst/>
          </a:prstGeom>
        </p:spPr>
      </p:pic>
      <p:pic>
        <p:nvPicPr>
          <p:cNvPr id="12" name="Picture 11" descr="A close up of a sign&#10;&#10;Description generated with very high confidence">
            <a:extLst>
              <a:ext uri="{FF2B5EF4-FFF2-40B4-BE49-F238E27FC236}">
                <a16:creationId xmlns:a16="http://schemas.microsoft.com/office/drawing/2014/main" id="{749549BD-E844-4694-80D0-F5067BE628A2}"/>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10794900" y="6068012"/>
            <a:ext cx="1241686" cy="474511"/>
          </a:xfrm>
          <a:prstGeom prst="rect">
            <a:avLst/>
          </a:prstGeom>
        </p:spPr>
      </p:pic>
      <p:cxnSp>
        <p:nvCxnSpPr>
          <p:cNvPr id="16" name="Straight Connector 15">
            <a:extLst>
              <a:ext uri="{FF2B5EF4-FFF2-40B4-BE49-F238E27FC236}">
                <a16:creationId xmlns:a16="http://schemas.microsoft.com/office/drawing/2014/main" id="{7D8F6A09-29A5-4151-8EB7-AF6B33E4BC6A}"/>
              </a:ext>
            </a:extLst>
          </p:cNvPr>
          <p:cNvCxnSpPr>
            <a:cxnSpLocks/>
          </p:cNvCxnSpPr>
          <p:nvPr userDrawn="1"/>
        </p:nvCxnSpPr>
        <p:spPr>
          <a:xfrm>
            <a:off x="1127768" y="3577014"/>
            <a:ext cx="4156501" cy="0"/>
          </a:xfrm>
          <a:prstGeom prst="line">
            <a:avLst/>
          </a:prstGeom>
          <a:ln w="28575">
            <a:solidFill>
              <a:schemeClr val="bg1">
                <a:alpha val="34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32875397"/>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xmlns:p14="http://schemas.microsoft.com/office/powerpoint/2010/main">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16_I column content_image">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4C1958E0-A541-47D6-819F-CFAF49D85109}"/>
              </a:ext>
            </a:extLst>
          </p:cNvPr>
          <p:cNvGrpSpPr/>
          <p:nvPr userDrawn="1"/>
        </p:nvGrpSpPr>
        <p:grpSpPr>
          <a:xfrm>
            <a:off x="287079" y="287079"/>
            <a:ext cx="11600121" cy="6039292"/>
            <a:chOff x="287079" y="287079"/>
            <a:chExt cx="11600121" cy="6039292"/>
          </a:xfrm>
        </p:grpSpPr>
        <p:sp>
          <p:nvSpPr>
            <p:cNvPr id="14" name="Rectangle 13">
              <a:extLst>
                <a:ext uri="{FF2B5EF4-FFF2-40B4-BE49-F238E27FC236}">
                  <a16:creationId xmlns:a16="http://schemas.microsoft.com/office/drawing/2014/main" id="{83EEDB3C-7638-49BC-8F1C-7F94837BFE02}"/>
                </a:ext>
              </a:extLst>
            </p:cNvPr>
            <p:cNvSpPr/>
            <p:nvPr userDrawn="1"/>
          </p:nvSpPr>
          <p:spPr>
            <a:xfrm>
              <a:off x="287079" y="287079"/>
              <a:ext cx="11600121" cy="574158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991A2DE4-FA8C-40D4-9568-6E98FBEE6CAC}"/>
                </a:ext>
              </a:extLst>
            </p:cNvPr>
            <p:cNvSpPr/>
            <p:nvPr userDrawn="1"/>
          </p:nvSpPr>
          <p:spPr>
            <a:xfrm>
              <a:off x="287079" y="6028660"/>
              <a:ext cx="10451805" cy="29771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pic>
        <p:nvPicPr>
          <p:cNvPr id="11" name="Picture 10">
            <a:extLst>
              <a:ext uri="{FF2B5EF4-FFF2-40B4-BE49-F238E27FC236}">
                <a16:creationId xmlns:a16="http://schemas.microsoft.com/office/drawing/2014/main" id="{00A84DDA-2E0D-4FDF-83CF-A2BA9D8EC2D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19100" y="423862"/>
            <a:ext cx="11353800" cy="5514975"/>
          </a:xfrm>
          <a:prstGeom prst="rect">
            <a:avLst/>
          </a:prstGeom>
        </p:spPr>
      </p:pic>
      <p:sp>
        <p:nvSpPr>
          <p:cNvPr id="12" name="Rectangle 11">
            <a:extLst>
              <a:ext uri="{FF2B5EF4-FFF2-40B4-BE49-F238E27FC236}">
                <a16:creationId xmlns:a16="http://schemas.microsoft.com/office/drawing/2014/main" id="{E15A5228-BCBE-44AB-AC27-3A0CBE297662}"/>
              </a:ext>
            </a:extLst>
          </p:cNvPr>
          <p:cNvSpPr/>
          <p:nvPr userDrawn="1"/>
        </p:nvSpPr>
        <p:spPr>
          <a:xfrm>
            <a:off x="419100" y="419100"/>
            <a:ext cx="11353800" cy="5524500"/>
          </a:xfrm>
          <a:prstGeom prst="rect">
            <a:avLst/>
          </a:prstGeom>
          <a:solidFill>
            <a:srgbClr val="E1E3E2">
              <a:alpha val="77000"/>
            </a:srgbClr>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a:xfrm>
            <a:off x="725958" y="495300"/>
            <a:ext cx="10627842" cy="777240"/>
          </a:xfrm>
        </p:spPr>
        <p:txBody>
          <a:bodyPr/>
          <a:lstStyle>
            <a:lvl1pPr>
              <a:defRPr/>
            </a:lvl1pPr>
          </a:lstStyle>
          <a:p>
            <a:r>
              <a:rPr lang="en-US" dirty="0"/>
              <a:t>Title 32pt—sentence case</a:t>
            </a:r>
          </a:p>
        </p:txBody>
      </p:sp>
      <p:sp>
        <p:nvSpPr>
          <p:cNvPr id="8" name="Footer Placeholder 7"/>
          <p:cNvSpPr>
            <a:spLocks noGrp="1"/>
          </p:cNvSpPr>
          <p:nvPr>
            <p:ph type="ftr" sz="quarter" idx="10"/>
          </p:nvPr>
        </p:nvSpPr>
        <p:spPr/>
        <p:txBody>
          <a:bodyPr/>
          <a:lstStyle/>
          <a:p>
            <a:endParaRPr lang="en-US" dirty="0"/>
          </a:p>
        </p:txBody>
      </p:sp>
      <p:sp>
        <p:nvSpPr>
          <p:cNvPr id="9" name="Slide Number Placeholder 8"/>
          <p:cNvSpPr>
            <a:spLocks noGrp="1"/>
          </p:cNvSpPr>
          <p:nvPr>
            <p:ph type="sldNum" sz="quarter" idx="11"/>
          </p:nvPr>
        </p:nvSpPr>
        <p:spPr/>
        <p:txBody>
          <a:bodyPr/>
          <a:lstStyle/>
          <a:p>
            <a:fld id="{62F0BB2B-A04D-4CFE-A72F-29B51F99AAF1}" type="slidenum">
              <a:rPr lang="en-US" smtClean="0"/>
              <a:pPr/>
              <a:t>‹#›</a:t>
            </a:fld>
            <a:endParaRPr lang="en-US" dirty="0"/>
          </a:p>
        </p:txBody>
      </p:sp>
      <p:graphicFrame>
        <p:nvGraphicFramePr>
          <p:cNvPr id="16" name="Content Placeholder 5">
            <a:extLst>
              <a:ext uri="{FF2B5EF4-FFF2-40B4-BE49-F238E27FC236}">
                <a16:creationId xmlns:a16="http://schemas.microsoft.com/office/drawing/2014/main" id="{A8CC63B5-7CBE-4063-BE04-60FE99605DA7}"/>
              </a:ext>
            </a:extLst>
          </p:cNvPr>
          <p:cNvGraphicFramePr>
            <a:graphicFrameLocks/>
          </p:cNvGraphicFramePr>
          <p:nvPr userDrawn="1"/>
        </p:nvGraphicFramePr>
        <p:xfrm>
          <a:off x="725488" y="1652588"/>
          <a:ext cx="10628312" cy="406241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10268146"/>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xmlns:p14="http://schemas.microsoft.com/office/powerpoint/2010/main">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7_I column content_image">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4C1958E0-A541-47D6-819F-CFAF49D85109}"/>
              </a:ext>
            </a:extLst>
          </p:cNvPr>
          <p:cNvGrpSpPr/>
          <p:nvPr userDrawn="1"/>
        </p:nvGrpSpPr>
        <p:grpSpPr>
          <a:xfrm>
            <a:off x="287079" y="287079"/>
            <a:ext cx="11600121" cy="6039292"/>
            <a:chOff x="287079" y="287079"/>
            <a:chExt cx="11600121" cy="6039292"/>
          </a:xfrm>
        </p:grpSpPr>
        <p:sp>
          <p:nvSpPr>
            <p:cNvPr id="14" name="Rectangle 13">
              <a:extLst>
                <a:ext uri="{FF2B5EF4-FFF2-40B4-BE49-F238E27FC236}">
                  <a16:creationId xmlns:a16="http://schemas.microsoft.com/office/drawing/2014/main" id="{83EEDB3C-7638-49BC-8F1C-7F94837BFE02}"/>
                </a:ext>
              </a:extLst>
            </p:cNvPr>
            <p:cNvSpPr/>
            <p:nvPr userDrawn="1"/>
          </p:nvSpPr>
          <p:spPr>
            <a:xfrm>
              <a:off x="287079" y="287079"/>
              <a:ext cx="11600121" cy="574158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991A2DE4-FA8C-40D4-9568-6E98FBEE6CAC}"/>
                </a:ext>
              </a:extLst>
            </p:cNvPr>
            <p:cNvSpPr/>
            <p:nvPr userDrawn="1"/>
          </p:nvSpPr>
          <p:spPr>
            <a:xfrm>
              <a:off x="287079" y="6028660"/>
              <a:ext cx="10451805" cy="29771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pic>
        <p:nvPicPr>
          <p:cNvPr id="11" name="Picture 10">
            <a:extLst>
              <a:ext uri="{FF2B5EF4-FFF2-40B4-BE49-F238E27FC236}">
                <a16:creationId xmlns:a16="http://schemas.microsoft.com/office/drawing/2014/main" id="{00A84DDA-2E0D-4FDF-83CF-A2BA9D8EC2D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19100" y="423862"/>
            <a:ext cx="11353800" cy="5514975"/>
          </a:xfrm>
          <a:prstGeom prst="rect">
            <a:avLst/>
          </a:prstGeom>
        </p:spPr>
      </p:pic>
      <p:sp>
        <p:nvSpPr>
          <p:cNvPr id="12" name="Rectangle 11">
            <a:extLst>
              <a:ext uri="{FF2B5EF4-FFF2-40B4-BE49-F238E27FC236}">
                <a16:creationId xmlns:a16="http://schemas.microsoft.com/office/drawing/2014/main" id="{E15A5228-BCBE-44AB-AC27-3A0CBE297662}"/>
              </a:ext>
            </a:extLst>
          </p:cNvPr>
          <p:cNvSpPr/>
          <p:nvPr userDrawn="1"/>
        </p:nvSpPr>
        <p:spPr>
          <a:xfrm>
            <a:off x="419100" y="419100"/>
            <a:ext cx="11353800" cy="5524500"/>
          </a:xfrm>
          <a:prstGeom prst="rect">
            <a:avLst/>
          </a:prstGeom>
          <a:solidFill>
            <a:srgbClr val="E1E3E2">
              <a:alpha val="77000"/>
            </a:srgbClr>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a:xfrm>
            <a:off x="725958" y="495300"/>
            <a:ext cx="10627842" cy="777240"/>
          </a:xfrm>
        </p:spPr>
        <p:txBody>
          <a:bodyPr/>
          <a:lstStyle>
            <a:lvl1pPr>
              <a:defRPr/>
            </a:lvl1pPr>
          </a:lstStyle>
          <a:p>
            <a:r>
              <a:rPr lang="en-US" dirty="0"/>
              <a:t>Title 32pt—sentence case</a:t>
            </a:r>
          </a:p>
        </p:txBody>
      </p:sp>
      <p:sp>
        <p:nvSpPr>
          <p:cNvPr id="8" name="Footer Placeholder 7"/>
          <p:cNvSpPr>
            <a:spLocks noGrp="1"/>
          </p:cNvSpPr>
          <p:nvPr>
            <p:ph type="ftr" sz="quarter" idx="10"/>
          </p:nvPr>
        </p:nvSpPr>
        <p:spPr/>
        <p:txBody>
          <a:bodyPr/>
          <a:lstStyle/>
          <a:p>
            <a:endParaRPr lang="en-US" dirty="0"/>
          </a:p>
        </p:txBody>
      </p:sp>
      <p:sp>
        <p:nvSpPr>
          <p:cNvPr id="9" name="Slide Number Placeholder 8"/>
          <p:cNvSpPr>
            <a:spLocks noGrp="1"/>
          </p:cNvSpPr>
          <p:nvPr>
            <p:ph type="sldNum" sz="quarter" idx="11"/>
          </p:nvPr>
        </p:nvSpPr>
        <p:spPr/>
        <p:txBody>
          <a:bodyPr/>
          <a:lstStyle/>
          <a:p>
            <a:fld id="{62F0BB2B-A04D-4CFE-A72F-29B51F99AAF1}" type="slidenum">
              <a:rPr lang="en-US" smtClean="0"/>
              <a:pPr/>
              <a:t>‹#›</a:t>
            </a:fld>
            <a:endParaRPr lang="en-US" dirty="0"/>
          </a:p>
        </p:txBody>
      </p:sp>
      <p:graphicFrame>
        <p:nvGraphicFramePr>
          <p:cNvPr id="16" name="Content Placeholder 5">
            <a:extLst>
              <a:ext uri="{FF2B5EF4-FFF2-40B4-BE49-F238E27FC236}">
                <a16:creationId xmlns:a16="http://schemas.microsoft.com/office/drawing/2014/main" id="{134A8325-55B4-4AE1-88E1-7739DE574D0A}"/>
              </a:ext>
            </a:extLst>
          </p:cNvPr>
          <p:cNvGraphicFramePr>
            <a:graphicFrameLocks/>
          </p:cNvGraphicFramePr>
          <p:nvPr userDrawn="1"/>
        </p:nvGraphicFramePr>
        <p:xfrm>
          <a:off x="725488" y="1652588"/>
          <a:ext cx="10628312" cy="406241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66005567"/>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xmlns:p14="http://schemas.microsoft.com/office/powerpoint/2010/main">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18_I column content_image">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4C1958E0-A541-47D6-819F-CFAF49D85109}"/>
              </a:ext>
            </a:extLst>
          </p:cNvPr>
          <p:cNvGrpSpPr/>
          <p:nvPr userDrawn="1"/>
        </p:nvGrpSpPr>
        <p:grpSpPr>
          <a:xfrm>
            <a:off x="287079" y="287079"/>
            <a:ext cx="11600121" cy="6039292"/>
            <a:chOff x="287079" y="287079"/>
            <a:chExt cx="11600121" cy="6039292"/>
          </a:xfrm>
        </p:grpSpPr>
        <p:sp>
          <p:nvSpPr>
            <p:cNvPr id="14" name="Rectangle 13">
              <a:extLst>
                <a:ext uri="{FF2B5EF4-FFF2-40B4-BE49-F238E27FC236}">
                  <a16:creationId xmlns:a16="http://schemas.microsoft.com/office/drawing/2014/main" id="{83EEDB3C-7638-49BC-8F1C-7F94837BFE02}"/>
                </a:ext>
              </a:extLst>
            </p:cNvPr>
            <p:cNvSpPr/>
            <p:nvPr userDrawn="1"/>
          </p:nvSpPr>
          <p:spPr>
            <a:xfrm>
              <a:off x="287079" y="287079"/>
              <a:ext cx="11600121" cy="574158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991A2DE4-FA8C-40D4-9568-6E98FBEE6CAC}"/>
                </a:ext>
              </a:extLst>
            </p:cNvPr>
            <p:cNvSpPr/>
            <p:nvPr userDrawn="1"/>
          </p:nvSpPr>
          <p:spPr>
            <a:xfrm>
              <a:off x="287079" y="6028660"/>
              <a:ext cx="10451805" cy="29771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pic>
        <p:nvPicPr>
          <p:cNvPr id="11" name="Picture 10">
            <a:extLst>
              <a:ext uri="{FF2B5EF4-FFF2-40B4-BE49-F238E27FC236}">
                <a16:creationId xmlns:a16="http://schemas.microsoft.com/office/drawing/2014/main" id="{00A84DDA-2E0D-4FDF-83CF-A2BA9D8EC2D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19100" y="423862"/>
            <a:ext cx="11353800" cy="5514975"/>
          </a:xfrm>
          <a:prstGeom prst="rect">
            <a:avLst/>
          </a:prstGeom>
        </p:spPr>
      </p:pic>
      <p:sp>
        <p:nvSpPr>
          <p:cNvPr id="12" name="Rectangle 11">
            <a:extLst>
              <a:ext uri="{FF2B5EF4-FFF2-40B4-BE49-F238E27FC236}">
                <a16:creationId xmlns:a16="http://schemas.microsoft.com/office/drawing/2014/main" id="{E15A5228-BCBE-44AB-AC27-3A0CBE297662}"/>
              </a:ext>
            </a:extLst>
          </p:cNvPr>
          <p:cNvSpPr/>
          <p:nvPr userDrawn="1"/>
        </p:nvSpPr>
        <p:spPr>
          <a:xfrm>
            <a:off x="419100" y="419100"/>
            <a:ext cx="11353800" cy="5524500"/>
          </a:xfrm>
          <a:prstGeom prst="rect">
            <a:avLst/>
          </a:prstGeom>
          <a:solidFill>
            <a:srgbClr val="E1E3E2">
              <a:alpha val="77000"/>
            </a:srgbClr>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a:xfrm>
            <a:off x="725958" y="495300"/>
            <a:ext cx="10627842" cy="777240"/>
          </a:xfrm>
        </p:spPr>
        <p:txBody>
          <a:bodyPr/>
          <a:lstStyle>
            <a:lvl1pPr>
              <a:defRPr/>
            </a:lvl1pPr>
          </a:lstStyle>
          <a:p>
            <a:r>
              <a:rPr lang="en-US" dirty="0"/>
              <a:t>Title 32pt—sentence case</a:t>
            </a:r>
          </a:p>
        </p:txBody>
      </p:sp>
      <p:sp>
        <p:nvSpPr>
          <p:cNvPr id="8" name="Footer Placeholder 7"/>
          <p:cNvSpPr>
            <a:spLocks noGrp="1"/>
          </p:cNvSpPr>
          <p:nvPr>
            <p:ph type="ftr" sz="quarter" idx="10"/>
          </p:nvPr>
        </p:nvSpPr>
        <p:spPr/>
        <p:txBody>
          <a:bodyPr/>
          <a:lstStyle/>
          <a:p>
            <a:endParaRPr lang="en-US" dirty="0"/>
          </a:p>
        </p:txBody>
      </p:sp>
      <p:sp>
        <p:nvSpPr>
          <p:cNvPr id="9" name="Slide Number Placeholder 8"/>
          <p:cNvSpPr>
            <a:spLocks noGrp="1"/>
          </p:cNvSpPr>
          <p:nvPr>
            <p:ph type="sldNum" sz="quarter" idx="11"/>
          </p:nvPr>
        </p:nvSpPr>
        <p:spPr/>
        <p:txBody>
          <a:bodyPr/>
          <a:lstStyle/>
          <a:p>
            <a:fld id="{62F0BB2B-A04D-4CFE-A72F-29B51F99AAF1}" type="slidenum">
              <a:rPr lang="en-US" smtClean="0"/>
              <a:pPr/>
              <a:t>‹#›</a:t>
            </a:fld>
            <a:endParaRPr lang="en-US" dirty="0"/>
          </a:p>
        </p:txBody>
      </p:sp>
      <p:graphicFrame>
        <p:nvGraphicFramePr>
          <p:cNvPr id="16" name="Content Placeholder 5">
            <a:extLst>
              <a:ext uri="{FF2B5EF4-FFF2-40B4-BE49-F238E27FC236}">
                <a16:creationId xmlns:a16="http://schemas.microsoft.com/office/drawing/2014/main" id="{5D1B399E-AED8-40F5-A900-4F07EDFF2DAF}"/>
              </a:ext>
            </a:extLst>
          </p:cNvPr>
          <p:cNvGraphicFramePr>
            <a:graphicFrameLocks/>
          </p:cNvGraphicFramePr>
          <p:nvPr userDrawn="1"/>
        </p:nvGraphicFramePr>
        <p:xfrm>
          <a:off x="725488" y="1652588"/>
          <a:ext cx="10628312" cy="406241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341045177"/>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xmlns:p14="http://schemas.microsoft.com/office/powerpoint/2010/main">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20_I column content_image">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4C1958E0-A541-47D6-819F-CFAF49D85109}"/>
              </a:ext>
            </a:extLst>
          </p:cNvPr>
          <p:cNvGrpSpPr/>
          <p:nvPr userDrawn="1"/>
        </p:nvGrpSpPr>
        <p:grpSpPr>
          <a:xfrm>
            <a:off x="287079" y="287079"/>
            <a:ext cx="11600121" cy="6039292"/>
            <a:chOff x="287079" y="287079"/>
            <a:chExt cx="11600121" cy="6039292"/>
          </a:xfrm>
        </p:grpSpPr>
        <p:sp>
          <p:nvSpPr>
            <p:cNvPr id="14" name="Rectangle 13">
              <a:extLst>
                <a:ext uri="{FF2B5EF4-FFF2-40B4-BE49-F238E27FC236}">
                  <a16:creationId xmlns:a16="http://schemas.microsoft.com/office/drawing/2014/main" id="{83EEDB3C-7638-49BC-8F1C-7F94837BFE02}"/>
                </a:ext>
              </a:extLst>
            </p:cNvPr>
            <p:cNvSpPr/>
            <p:nvPr userDrawn="1"/>
          </p:nvSpPr>
          <p:spPr>
            <a:xfrm>
              <a:off x="287079" y="287079"/>
              <a:ext cx="11600121" cy="574158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991A2DE4-FA8C-40D4-9568-6E98FBEE6CAC}"/>
                </a:ext>
              </a:extLst>
            </p:cNvPr>
            <p:cNvSpPr/>
            <p:nvPr userDrawn="1"/>
          </p:nvSpPr>
          <p:spPr>
            <a:xfrm>
              <a:off x="287079" y="6028660"/>
              <a:ext cx="10451805" cy="29771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pic>
        <p:nvPicPr>
          <p:cNvPr id="11" name="Picture 10">
            <a:extLst>
              <a:ext uri="{FF2B5EF4-FFF2-40B4-BE49-F238E27FC236}">
                <a16:creationId xmlns:a16="http://schemas.microsoft.com/office/drawing/2014/main" id="{00A84DDA-2E0D-4FDF-83CF-A2BA9D8EC2D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19100" y="423862"/>
            <a:ext cx="11353800" cy="5514975"/>
          </a:xfrm>
          <a:prstGeom prst="rect">
            <a:avLst/>
          </a:prstGeom>
        </p:spPr>
      </p:pic>
      <p:sp>
        <p:nvSpPr>
          <p:cNvPr id="12" name="Rectangle 11">
            <a:extLst>
              <a:ext uri="{FF2B5EF4-FFF2-40B4-BE49-F238E27FC236}">
                <a16:creationId xmlns:a16="http://schemas.microsoft.com/office/drawing/2014/main" id="{E15A5228-BCBE-44AB-AC27-3A0CBE297662}"/>
              </a:ext>
            </a:extLst>
          </p:cNvPr>
          <p:cNvSpPr/>
          <p:nvPr userDrawn="1"/>
        </p:nvSpPr>
        <p:spPr>
          <a:xfrm>
            <a:off x="419100" y="419100"/>
            <a:ext cx="11353800" cy="5524500"/>
          </a:xfrm>
          <a:prstGeom prst="rect">
            <a:avLst/>
          </a:prstGeom>
          <a:solidFill>
            <a:srgbClr val="E1E3E2">
              <a:alpha val="77000"/>
            </a:srgbClr>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a:xfrm>
            <a:off x="725958" y="495300"/>
            <a:ext cx="10627842" cy="777240"/>
          </a:xfrm>
        </p:spPr>
        <p:txBody>
          <a:bodyPr/>
          <a:lstStyle>
            <a:lvl1pPr>
              <a:defRPr/>
            </a:lvl1pPr>
          </a:lstStyle>
          <a:p>
            <a:r>
              <a:rPr lang="en-US" dirty="0"/>
              <a:t>Title 32pt—sentence case</a:t>
            </a:r>
          </a:p>
        </p:txBody>
      </p:sp>
      <p:sp>
        <p:nvSpPr>
          <p:cNvPr id="8" name="Footer Placeholder 7"/>
          <p:cNvSpPr>
            <a:spLocks noGrp="1"/>
          </p:cNvSpPr>
          <p:nvPr>
            <p:ph type="ftr" sz="quarter" idx="10"/>
          </p:nvPr>
        </p:nvSpPr>
        <p:spPr/>
        <p:txBody>
          <a:bodyPr/>
          <a:lstStyle/>
          <a:p>
            <a:endParaRPr lang="en-US" dirty="0"/>
          </a:p>
        </p:txBody>
      </p:sp>
      <p:sp>
        <p:nvSpPr>
          <p:cNvPr id="9" name="Slide Number Placeholder 8"/>
          <p:cNvSpPr>
            <a:spLocks noGrp="1"/>
          </p:cNvSpPr>
          <p:nvPr>
            <p:ph type="sldNum" sz="quarter" idx="11"/>
          </p:nvPr>
        </p:nvSpPr>
        <p:spPr/>
        <p:txBody>
          <a:bodyPr/>
          <a:lstStyle/>
          <a:p>
            <a:fld id="{62F0BB2B-A04D-4CFE-A72F-29B51F99AAF1}" type="slidenum">
              <a:rPr lang="en-US" smtClean="0"/>
              <a:pPr/>
              <a:t>‹#›</a:t>
            </a:fld>
            <a:endParaRPr lang="en-US" dirty="0"/>
          </a:p>
        </p:txBody>
      </p:sp>
      <p:graphicFrame>
        <p:nvGraphicFramePr>
          <p:cNvPr id="16" name="Chart 15">
            <a:extLst>
              <a:ext uri="{FF2B5EF4-FFF2-40B4-BE49-F238E27FC236}">
                <a16:creationId xmlns:a16="http://schemas.microsoft.com/office/drawing/2014/main" id="{FA3D794D-8195-43C0-B103-8C051EDAB29E}"/>
              </a:ext>
            </a:extLst>
          </p:cNvPr>
          <p:cNvGraphicFramePr/>
          <p:nvPr userDrawn="1"/>
        </p:nvGraphicFramePr>
        <p:xfrm>
          <a:off x="7957482" y="1337785"/>
          <a:ext cx="2612470" cy="2305161"/>
        </p:xfrm>
        <a:graphic>
          <a:graphicData uri="http://schemas.openxmlformats.org/drawingml/2006/chart">
            <c:chart xmlns:c="http://schemas.openxmlformats.org/drawingml/2006/chart" xmlns:r="http://schemas.openxmlformats.org/officeDocument/2006/relationships" r:id="rId3"/>
          </a:graphicData>
        </a:graphic>
      </p:graphicFrame>
      <p:sp>
        <p:nvSpPr>
          <p:cNvPr id="17" name="TextBox 16">
            <a:extLst>
              <a:ext uri="{FF2B5EF4-FFF2-40B4-BE49-F238E27FC236}">
                <a16:creationId xmlns:a16="http://schemas.microsoft.com/office/drawing/2014/main" id="{91AF8981-F283-4A38-AC25-47EAAA42B231}"/>
              </a:ext>
            </a:extLst>
          </p:cNvPr>
          <p:cNvSpPr txBox="1"/>
          <p:nvPr userDrawn="1"/>
        </p:nvSpPr>
        <p:spPr>
          <a:xfrm>
            <a:off x="8652252" y="3388598"/>
            <a:ext cx="2371348" cy="2021602"/>
          </a:xfrm>
          <a:prstGeom prst="rect">
            <a:avLst/>
          </a:prstGeom>
          <a:noFill/>
        </p:spPr>
        <p:txBody>
          <a:bodyPr wrap="square" lIns="0" tIns="0" rIns="0" bIns="0" rtlCol="0" anchor="t" anchorCtr="0">
            <a:noAutofit/>
          </a:bodyPr>
          <a:lstStyle/>
          <a:p>
            <a:r>
              <a:rPr lang="en-US" sz="1400" b="1" dirty="0"/>
              <a:t>Title 14pt bold</a:t>
            </a:r>
          </a:p>
          <a:p>
            <a:pPr>
              <a:spcAft>
                <a:spcPts val="200"/>
              </a:spcAft>
              <a:buClr>
                <a:schemeClr val="tx1"/>
              </a:buClr>
            </a:pPr>
            <a:br>
              <a:rPr lang="en-US" sz="1400" dirty="0"/>
            </a:br>
            <a:r>
              <a:rPr lang="en-US" sz="1400" dirty="0"/>
              <a:t>Bullet #1</a:t>
            </a:r>
          </a:p>
          <a:p>
            <a:pPr>
              <a:spcAft>
                <a:spcPts val="200"/>
              </a:spcAft>
              <a:buClr>
                <a:schemeClr val="tx1"/>
              </a:buClr>
            </a:pPr>
            <a:r>
              <a:rPr lang="en-US" sz="1400" dirty="0"/>
              <a:t>Bullet #2</a:t>
            </a:r>
          </a:p>
          <a:p>
            <a:pPr>
              <a:spcAft>
                <a:spcPts val="200"/>
              </a:spcAft>
              <a:buClr>
                <a:schemeClr val="tx1"/>
              </a:buClr>
            </a:pPr>
            <a:r>
              <a:rPr lang="en-US" sz="1400" dirty="0"/>
              <a:t>Bullet #3</a:t>
            </a:r>
          </a:p>
          <a:p>
            <a:pPr>
              <a:spcAft>
                <a:spcPts val="200"/>
              </a:spcAft>
              <a:buClr>
                <a:schemeClr val="tx1"/>
              </a:buClr>
            </a:pPr>
            <a:r>
              <a:rPr lang="en-US" sz="1400" dirty="0"/>
              <a:t>Bullet #4</a:t>
            </a:r>
          </a:p>
          <a:p>
            <a:pPr>
              <a:spcAft>
                <a:spcPts val="200"/>
              </a:spcAft>
              <a:buClr>
                <a:schemeClr val="tx1"/>
              </a:buClr>
            </a:pPr>
            <a:r>
              <a:rPr lang="en-US" sz="1400" dirty="0"/>
              <a:t>Bullet #5</a:t>
            </a:r>
          </a:p>
          <a:p>
            <a:pPr>
              <a:spcAft>
                <a:spcPts val="200"/>
              </a:spcAft>
              <a:buClr>
                <a:schemeClr val="tx1"/>
              </a:buClr>
            </a:pPr>
            <a:r>
              <a:rPr lang="en-US" sz="1400" dirty="0"/>
              <a:t>Bullet #6</a:t>
            </a:r>
          </a:p>
          <a:p>
            <a:pPr>
              <a:spcAft>
                <a:spcPts val="200"/>
              </a:spcAft>
              <a:buClr>
                <a:schemeClr val="tx1"/>
              </a:buClr>
            </a:pPr>
            <a:r>
              <a:rPr lang="en-US" sz="1400" dirty="0"/>
              <a:t>Bullet #7</a:t>
            </a:r>
          </a:p>
        </p:txBody>
      </p:sp>
      <p:sp>
        <p:nvSpPr>
          <p:cNvPr id="18" name="TextBox 17">
            <a:extLst>
              <a:ext uri="{FF2B5EF4-FFF2-40B4-BE49-F238E27FC236}">
                <a16:creationId xmlns:a16="http://schemas.microsoft.com/office/drawing/2014/main" id="{E9BBA9AF-5B85-44F4-958F-D0F154B25C71}"/>
              </a:ext>
            </a:extLst>
          </p:cNvPr>
          <p:cNvSpPr txBox="1"/>
          <p:nvPr userDrawn="1"/>
        </p:nvSpPr>
        <p:spPr>
          <a:xfrm>
            <a:off x="5461932" y="3388598"/>
            <a:ext cx="2371348" cy="2021602"/>
          </a:xfrm>
          <a:prstGeom prst="rect">
            <a:avLst/>
          </a:prstGeom>
          <a:noFill/>
        </p:spPr>
        <p:txBody>
          <a:bodyPr wrap="square" lIns="0" tIns="0" rIns="0" bIns="0" rtlCol="0" anchor="t" anchorCtr="0">
            <a:noAutofit/>
          </a:bodyPr>
          <a:lstStyle/>
          <a:p>
            <a:r>
              <a:rPr lang="en-US" sz="1400" b="1" dirty="0"/>
              <a:t>Title 14pt bold</a:t>
            </a:r>
          </a:p>
          <a:p>
            <a:pPr>
              <a:spcAft>
                <a:spcPts val="200"/>
              </a:spcAft>
              <a:buClr>
                <a:schemeClr val="tx1"/>
              </a:buClr>
            </a:pPr>
            <a:br>
              <a:rPr lang="en-US" sz="1400" dirty="0"/>
            </a:br>
            <a:r>
              <a:rPr lang="en-US" sz="1400" dirty="0"/>
              <a:t>Bullet #1</a:t>
            </a:r>
          </a:p>
          <a:p>
            <a:pPr>
              <a:spcAft>
                <a:spcPts val="200"/>
              </a:spcAft>
              <a:buClr>
                <a:schemeClr val="tx1"/>
              </a:buClr>
            </a:pPr>
            <a:r>
              <a:rPr lang="en-US" sz="1400" dirty="0"/>
              <a:t>Bullet #2</a:t>
            </a:r>
          </a:p>
          <a:p>
            <a:pPr>
              <a:spcAft>
                <a:spcPts val="200"/>
              </a:spcAft>
              <a:buClr>
                <a:schemeClr val="tx1"/>
              </a:buClr>
            </a:pPr>
            <a:r>
              <a:rPr lang="en-US" sz="1400" dirty="0"/>
              <a:t>Bullet #3</a:t>
            </a:r>
          </a:p>
          <a:p>
            <a:pPr>
              <a:spcAft>
                <a:spcPts val="200"/>
              </a:spcAft>
              <a:buClr>
                <a:schemeClr val="tx1"/>
              </a:buClr>
            </a:pPr>
            <a:r>
              <a:rPr lang="en-US" sz="1400" dirty="0"/>
              <a:t>Bullet #4</a:t>
            </a:r>
          </a:p>
          <a:p>
            <a:pPr>
              <a:spcAft>
                <a:spcPts val="200"/>
              </a:spcAft>
              <a:buClr>
                <a:schemeClr val="tx1"/>
              </a:buClr>
            </a:pPr>
            <a:r>
              <a:rPr lang="en-US" sz="1400" dirty="0"/>
              <a:t>Bullet #5</a:t>
            </a:r>
          </a:p>
          <a:p>
            <a:pPr>
              <a:spcAft>
                <a:spcPts val="200"/>
              </a:spcAft>
              <a:buClr>
                <a:schemeClr val="tx1"/>
              </a:buClr>
            </a:pPr>
            <a:r>
              <a:rPr lang="en-US" sz="1400" dirty="0"/>
              <a:t>Bullet #6</a:t>
            </a:r>
          </a:p>
          <a:p>
            <a:pPr>
              <a:spcAft>
                <a:spcPts val="200"/>
              </a:spcAft>
              <a:buClr>
                <a:schemeClr val="tx1"/>
              </a:buClr>
            </a:pPr>
            <a:r>
              <a:rPr lang="en-US" sz="1400" dirty="0"/>
              <a:t>Bullet #7</a:t>
            </a:r>
          </a:p>
        </p:txBody>
      </p:sp>
      <p:sp>
        <p:nvSpPr>
          <p:cNvPr id="19" name="TextBox 18">
            <a:extLst>
              <a:ext uri="{FF2B5EF4-FFF2-40B4-BE49-F238E27FC236}">
                <a16:creationId xmlns:a16="http://schemas.microsoft.com/office/drawing/2014/main" id="{A17752E8-56A5-4100-A549-135381AADCCF}"/>
              </a:ext>
            </a:extLst>
          </p:cNvPr>
          <p:cNvSpPr txBox="1"/>
          <p:nvPr userDrawn="1"/>
        </p:nvSpPr>
        <p:spPr>
          <a:xfrm>
            <a:off x="2257513" y="3388598"/>
            <a:ext cx="2371348" cy="2021602"/>
          </a:xfrm>
          <a:prstGeom prst="rect">
            <a:avLst/>
          </a:prstGeom>
          <a:noFill/>
        </p:spPr>
        <p:txBody>
          <a:bodyPr wrap="square" lIns="0" tIns="0" rIns="0" bIns="0" rtlCol="0" anchor="t" anchorCtr="0">
            <a:noAutofit/>
          </a:bodyPr>
          <a:lstStyle/>
          <a:p>
            <a:r>
              <a:rPr lang="en-US" sz="1400" b="1" dirty="0"/>
              <a:t>Title 14pt bold</a:t>
            </a:r>
          </a:p>
          <a:p>
            <a:pPr>
              <a:spcAft>
                <a:spcPts val="200"/>
              </a:spcAft>
              <a:buClr>
                <a:schemeClr val="tx1"/>
              </a:buClr>
            </a:pPr>
            <a:br>
              <a:rPr lang="en-US" sz="1400" dirty="0"/>
            </a:br>
            <a:r>
              <a:rPr lang="en-US" sz="1400" dirty="0"/>
              <a:t>Bullet #1</a:t>
            </a:r>
          </a:p>
          <a:p>
            <a:pPr>
              <a:spcAft>
                <a:spcPts val="200"/>
              </a:spcAft>
              <a:buClr>
                <a:schemeClr val="tx1"/>
              </a:buClr>
            </a:pPr>
            <a:r>
              <a:rPr lang="en-US" sz="1400" dirty="0"/>
              <a:t>Bullet #2</a:t>
            </a:r>
          </a:p>
          <a:p>
            <a:pPr>
              <a:spcAft>
                <a:spcPts val="200"/>
              </a:spcAft>
              <a:buClr>
                <a:schemeClr val="tx1"/>
              </a:buClr>
            </a:pPr>
            <a:r>
              <a:rPr lang="en-US" sz="1400" dirty="0"/>
              <a:t>Bullet #3</a:t>
            </a:r>
          </a:p>
          <a:p>
            <a:pPr>
              <a:spcAft>
                <a:spcPts val="200"/>
              </a:spcAft>
              <a:buClr>
                <a:schemeClr val="tx1"/>
              </a:buClr>
            </a:pPr>
            <a:r>
              <a:rPr lang="en-US" sz="1400" dirty="0"/>
              <a:t>Bullet #4</a:t>
            </a:r>
          </a:p>
          <a:p>
            <a:pPr>
              <a:spcAft>
                <a:spcPts val="200"/>
              </a:spcAft>
              <a:buClr>
                <a:schemeClr val="tx1"/>
              </a:buClr>
            </a:pPr>
            <a:r>
              <a:rPr lang="en-US" sz="1400" dirty="0"/>
              <a:t>Bullet #5</a:t>
            </a:r>
          </a:p>
          <a:p>
            <a:pPr>
              <a:spcAft>
                <a:spcPts val="200"/>
              </a:spcAft>
              <a:buClr>
                <a:schemeClr val="tx1"/>
              </a:buClr>
            </a:pPr>
            <a:r>
              <a:rPr lang="en-US" sz="1400" dirty="0"/>
              <a:t>Bullet #6</a:t>
            </a:r>
          </a:p>
          <a:p>
            <a:pPr>
              <a:spcAft>
                <a:spcPts val="200"/>
              </a:spcAft>
              <a:buClr>
                <a:schemeClr val="tx1"/>
              </a:buClr>
            </a:pPr>
            <a:r>
              <a:rPr lang="en-US" sz="1400" dirty="0"/>
              <a:t>Bullet #7</a:t>
            </a:r>
          </a:p>
        </p:txBody>
      </p:sp>
      <p:graphicFrame>
        <p:nvGraphicFramePr>
          <p:cNvPr id="20" name="Chart 19">
            <a:extLst>
              <a:ext uri="{FF2B5EF4-FFF2-40B4-BE49-F238E27FC236}">
                <a16:creationId xmlns:a16="http://schemas.microsoft.com/office/drawing/2014/main" id="{19D6EC68-05B0-4295-9E0E-204F2BC32ED2}"/>
              </a:ext>
            </a:extLst>
          </p:cNvPr>
          <p:cNvGraphicFramePr/>
          <p:nvPr userDrawn="1"/>
        </p:nvGraphicFramePr>
        <p:xfrm>
          <a:off x="4765763" y="1337785"/>
          <a:ext cx="2612470" cy="230516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1" name="Chart 20">
            <a:extLst>
              <a:ext uri="{FF2B5EF4-FFF2-40B4-BE49-F238E27FC236}">
                <a16:creationId xmlns:a16="http://schemas.microsoft.com/office/drawing/2014/main" id="{CEA0EB90-DF9C-4C0A-BD6F-C2435215FFCB}"/>
              </a:ext>
            </a:extLst>
          </p:cNvPr>
          <p:cNvGraphicFramePr/>
          <p:nvPr userDrawn="1"/>
        </p:nvGraphicFramePr>
        <p:xfrm>
          <a:off x="1574045" y="1337785"/>
          <a:ext cx="2612470" cy="230516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676094064"/>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xmlns:p14="http://schemas.microsoft.com/office/powerpoint/2010/main">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7_1 col_chart_whit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5958" y="495300"/>
            <a:ext cx="10627842" cy="777240"/>
          </a:xfrm>
        </p:spPr>
        <p:txBody>
          <a:bodyPr/>
          <a:lstStyle>
            <a:lvl1pPr>
              <a:defRPr/>
            </a:lvl1pPr>
          </a:lstStyle>
          <a:p>
            <a:r>
              <a:rPr lang="en-US" dirty="0"/>
              <a:t>Title 32pt—sentence case</a:t>
            </a:r>
          </a:p>
        </p:txBody>
      </p:sp>
      <p:sp>
        <p:nvSpPr>
          <p:cNvPr id="8" name="Footer Placeholder 7"/>
          <p:cNvSpPr>
            <a:spLocks noGrp="1"/>
          </p:cNvSpPr>
          <p:nvPr>
            <p:ph type="ftr" sz="quarter" idx="10"/>
          </p:nvPr>
        </p:nvSpPr>
        <p:spPr/>
        <p:txBody>
          <a:bodyPr/>
          <a:lstStyle/>
          <a:p>
            <a:endParaRPr lang="en-US" dirty="0"/>
          </a:p>
        </p:txBody>
      </p:sp>
      <p:sp>
        <p:nvSpPr>
          <p:cNvPr id="9" name="Slide Number Placeholder 8"/>
          <p:cNvSpPr>
            <a:spLocks noGrp="1"/>
          </p:cNvSpPr>
          <p:nvPr>
            <p:ph type="sldNum" sz="quarter" idx="11"/>
          </p:nvPr>
        </p:nvSpPr>
        <p:spPr/>
        <p:txBody>
          <a:bodyPr/>
          <a:lstStyle/>
          <a:p>
            <a:fld id="{62F0BB2B-A04D-4CFE-A72F-29B51F99AAF1}" type="slidenum">
              <a:rPr lang="en-US" smtClean="0"/>
              <a:pPr/>
              <a:t>‹#›</a:t>
            </a:fld>
            <a:endParaRPr lang="en-US" dirty="0"/>
          </a:p>
        </p:txBody>
      </p:sp>
      <p:graphicFrame>
        <p:nvGraphicFramePr>
          <p:cNvPr id="6" name="Content Placeholder 5" title="Chart title">
            <a:extLst>
              <a:ext uri="{FF2B5EF4-FFF2-40B4-BE49-F238E27FC236}">
                <a16:creationId xmlns:a16="http://schemas.microsoft.com/office/drawing/2014/main" id="{DC22A588-3657-411C-BFBB-A516664D0BE6}"/>
              </a:ext>
            </a:extLst>
          </p:cNvPr>
          <p:cNvGraphicFramePr>
            <a:graphicFrameLocks/>
          </p:cNvGraphicFramePr>
          <p:nvPr userDrawn="1"/>
        </p:nvGraphicFramePr>
        <p:xfrm>
          <a:off x="725488" y="1652588"/>
          <a:ext cx="10628312" cy="406241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768039008"/>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xmlns:p14="http://schemas.microsoft.com/office/powerpoint/2010/main">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8_1 col_chart_whit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5958" y="495300"/>
            <a:ext cx="10627842" cy="777240"/>
          </a:xfrm>
        </p:spPr>
        <p:txBody>
          <a:bodyPr/>
          <a:lstStyle>
            <a:lvl1pPr>
              <a:defRPr/>
            </a:lvl1pPr>
          </a:lstStyle>
          <a:p>
            <a:r>
              <a:rPr lang="en-US" dirty="0"/>
              <a:t>Title 32pt—sentence case</a:t>
            </a:r>
          </a:p>
        </p:txBody>
      </p:sp>
      <p:sp>
        <p:nvSpPr>
          <p:cNvPr id="8" name="Footer Placeholder 7"/>
          <p:cNvSpPr>
            <a:spLocks noGrp="1"/>
          </p:cNvSpPr>
          <p:nvPr>
            <p:ph type="ftr" sz="quarter" idx="10"/>
          </p:nvPr>
        </p:nvSpPr>
        <p:spPr/>
        <p:txBody>
          <a:bodyPr/>
          <a:lstStyle/>
          <a:p>
            <a:endParaRPr lang="en-US" dirty="0"/>
          </a:p>
        </p:txBody>
      </p:sp>
      <p:sp>
        <p:nvSpPr>
          <p:cNvPr id="9" name="Slide Number Placeholder 8"/>
          <p:cNvSpPr>
            <a:spLocks noGrp="1"/>
          </p:cNvSpPr>
          <p:nvPr>
            <p:ph type="sldNum" sz="quarter" idx="11"/>
          </p:nvPr>
        </p:nvSpPr>
        <p:spPr/>
        <p:txBody>
          <a:bodyPr/>
          <a:lstStyle/>
          <a:p>
            <a:fld id="{62F0BB2B-A04D-4CFE-A72F-29B51F99AAF1}" type="slidenum">
              <a:rPr lang="en-US" smtClean="0"/>
              <a:pPr/>
              <a:t>‹#›</a:t>
            </a:fld>
            <a:endParaRPr lang="en-US" dirty="0"/>
          </a:p>
        </p:txBody>
      </p:sp>
      <p:graphicFrame>
        <p:nvGraphicFramePr>
          <p:cNvPr id="6" name="Content Placeholder 5">
            <a:extLst>
              <a:ext uri="{FF2B5EF4-FFF2-40B4-BE49-F238E27FC236}">
                <a16:creationId xmlns:a16="http://schemas.microsoft.com/office/drawing/2014/main" id="{745CFDB0-8FA8-477B-A9FA-C82952455FAA}"/>
              </a:ext>
            </a:extLst>
          </p:cNvPr>
          <p:cNvGraphicFramePr>
            <a:graphicFrameLocks/>
          </p:cNvGraphicFramePr>
          <p:nvPr userDrawn="1"/>
        </p:nvGraphicFramePr>
        <p:xfrm>
          <a:off x="725488" y="1652588"/>
          <a:ext cx="10628312" cy="406241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409352952"/>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xmlns:p14="http://schemas.microsoft.com/office/powerpoint/2010/main">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9_1 col_chart_whit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5958" y="495300"/>
            <a:ext cx="10627842" cy="777240"/>
          </a:xfrm>
        </p:spPr>
        <p:txBody>
          <a:bodyPr/>
          <a:lstStyle>
            <a:lvl1pPr>
              <a:defRPr/>
            </a:lvl1pPr>
          </a:lstStyle>
          <a:p>
            <a:r>
              <a:rPr lang="en-US" dirty="0"/>
              <a:t>Title 32pt—sentence case</a:t>
            </a:r>
          </a:p>
        </p:txBody>
      </p:sp>
      <p:sp>
        <p:nvSpPr>
          <p:cNvPr id="8" name="Footer Placeholder 7"/>
          <p:cNvSpPr>
            <a:spLocks noGrp="1"/>
          </p:cNvSpPr>
          <p:nvPr>
            <p:ph type="ftr" sz="quarter" idx="10"/>
          </p:nvPr>
        </p:nvSpPr>
        <p:spPr/>
        <p:txBody>
          <a:bodyPr/>
          <a:lstStyle/>
          <a:p>
            <a:endParaRPr lang="en-US" dirty="0"/>
          </a:p>
        </p:txBody>
      </p:sp>
      <p:sp>
        <p:nvSpPr>
          <p:cNvPr id="9" name="Slide Number Placeholder 8"/>
          <p:cNvSpPr>
            <a:spLocks noGrp="1"/>
          </p:cNvSpPr>
          <p:nvPr>
            <p:ph type="sldNum" sz="quarter" idx="11"/>
          </p:nvPr>
        </p:nvSpPr>
        <p:spPr/>
        <p:txBody>
          <a:bodyPr/>
          <a:lstStyle/>
          <a:p>
            <a:fld id="{62F0BB2B-A04D-4CFE-A72F-29B51F99AAF1}" type="slidenum">
              <a:rPr lang="en-US" smtClean="0"/>
              <a:pPr/>
              <a:t>‹#›</a:t>
            </a:fld>
            <a:endParaRPr lang="en-US" dirty="0"/>
          </a:p>
        </p:txBody>
      </p:sp>
      <p:graphicFrame>
        <p:nvGraphicFramePr>
          <p:cNvPr id="7" name="Content Placeholder 5">
            <a:extLst>
              <a:ext uri="{FF2B5EF4-FFF2-40B4-BE49-F238E27FC236}">
                <a16:creationId xmlns:a16="http://schemas.microsoft.com/office/drawing/2014/main" id="{C42AA2AE-51F4-42D0-B0E9-3C586ACD1F58}"/>
              </a:ext>
            </a:extLst>
          </p:cNvPr>
          <p:cNvGraphicFramePr>
            <a:graphicFrameLocks/>
          </p:cNvGraphicFramePr>
          <p:nvPr userDrawn="1"/>
        </p:nvGraphicFramePr>
        <p:xfrm>
          <a:off x="725488" y="1652588"/>
          <a:ext cx="10628312" cy="406241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601799822"/>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xmlns:p14="http://schemas.microsoft.com/office/powerpoint/2010/main">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10_1 col_chart_whit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5958" y="495300"/>
            <a:ext cx="10627842" cy="1028700"/>
          </a:xfrm>
        </p:spPr>
        <p:txBody>
          <a:bodyPr/>
          <a:lstStyle>
            <a:lvl1pPr>
              <a:defRPr/>
            </a:lvl1pPr>
          </a:lstStyle>
          <a:p>
            <a:r>
              <a:rPr lang="en-US" dirty="0"/>
              <a:t>Title 32pt—sentence case</a:t>
            </a:r>
          </a:p>
        </p:txBody>
      </p:sp>
      <p:sp>
        <p:nvSpPr>
          <p:cNvPr id="8" name="Footer Placeholder 7"/>
          <p:cNvSpPr>
            <a:spLocks noGrp="1"/>
          </p:cNvSpPr>
          <p:nvPr>
            <p:ph type="ftr" sz="quarter" idx="10"/>
          </p:nvPr>
        </p:nvSpPr>
        <p:spPr/>
        <p:txBody>
          <a:bodyPr/>
          <a:lstStyle/>
          <a:p>
            <a:endParaRPr lang="en-US" dirty="0"/>
          </a:p>
        </p:txBody>
      </p:sp>
      <p:sp>
        <p:nvSpPr>
          <p:cNvPr id="9" name="Slide Number Placeholder 8"/>
          <p:cNvSpPr>
            <a:spLocks noGrp="1"/>
          </p:cNvSpPr>
          <p:nvPr>
            <p:ph type="sldNum" sz="quarter" idx="11"/>
          </p:nvPr>
        </p:nvSpPr>
        <p:spPr/>
        <p:txBody>
          <a:bodyPr/>
          <a:lstStyle/>
          <a:p>
            <a:fld id="{62F0BB2B-A04D-4CFE-A72F-29B51F99AAF1}" type="slidenum">
              <a:rPr lang="en-US" smtClean="0"/>
              <a:pPr/>
              <a:t>‹#›</a:t>
            </a:fld>
            <a:endParaRPr lang="en-US" dirty="0"/>
          </a:p>
        </p:txBody>
      </p:sp>
      <p:graphicFrame>
        <p:nvGraphicFramePr>
          <p:cNvPr id="6" name="Content Placeholder 5">
            <a:extLst>
              <a:ext uri="{FF2B5EF4-FFF2-40B4-BE49-F238E27FC236}">
                <a16:creationId xmlns:a16="http://schemas.microsoft.com/office/drawing/2014/main" id="{27F24E1D-5013-4619-B5A0-FEAB1236834E}"/>
              </a:ext>
            </a:extLst>
          </p:cNvPr>
          <p:cNvGraphicFramePr>
            <a:graphicFrameLocks/>
          </p:cNvGraphicFramePr>
          <p:nvPr userDrawn="1"/>
        </p:nvGraphicFramePr>
        <p:xfrm>
          <a:off x="725488" y="1652588"/>
          <a:ext cx="10628312" cy="406241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707018267"/>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xmlns:p14="http://schemas.microsoft.com/office/powerpoint/2010/main">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11_1 col_chart_whit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5958" y="495300"/>
            <a:ext cx="10627842" cy="1028700"/>
          </a:xfrm>
        </p:spPr>
        <p:txBody>
          <a:bodyPr/>
          <a:lstStyle>
            <a:lvl1pPr>
              <a:defRPr/>
            </a:lvl1pPr>
          </a:lstStyle>
          <a:p>
            <a:r>
              <a:rPr lang="en-US" dirty="0"/>
              <a:t>Title 32pt—sentence case</a:t>
            </a:r>
          </a:p>
        </p:txBody>
      </p:sp>
      <p:sp>
        <p:nvSpPr>
          <p:cNvPr id="8" name="Footer Placeholder 7"/>
          <p:cNvSpPr>
            <a:spLocks noGrp="1"/>
          </p:cNvSpPr>
          <p:nvPr>
            <p:ph type="ftr" sz="quarter" idx="10"/>
          </p:nvPr>
        </p:nvSpPr>
        <p:spPr/>
        <p:txBody>
          <a:bodyPr/>
          <a:lstStyle/>
          <a:p>
            <a:endParaRPr lang="en-US" dirty="0"/>
          </a:p>
        </p:txBody>
      </p:sp>
      <p:sp>
        <p:nvSpPr>
          <p:cNvPr id="9" name="Slide Number Placeholder 8"/>
          <p:cNvSpPr>
            <a:spLocks noGrp="1"/>
          </p:cNvSpPr>
          <p:nvPr>
            <p:ph type="sldNum" sz="quarter" idx="11"/>
          </p:nvPr>
        </p:nvSpPr>
        <p:spPr/>
        <p:txBody>
          <a:bodyPr/>
          <a:lstStyle/>
          <a:p>
            <a:fld id="{62F0BB2B-A04D-4CFE-A72F-29B51F99AAF1}" type="slidenum">
              <a:rPr lang="en-US" smtClean="0"/>
              <a:pPr/>
              <a:t>‹#›</a:t>
            </a:fld>
            <a:endParaRPr lang="en-US" dirty="0"/>
          </a:p>
        </p:txBody>
      </p:sp>
      <p:graphicFrame>
        <p:nvGraphicFramePr>
          <p:cNvPr id="6" name="Chart 5">
            <a:extLst>
              <a:ext uri="{FF2B5EF4-FFF2-40B4-BE49-F238E27FC236}">
                <a16:creationId xmlns:a16="http://schemas.microsoft.com/office/drawing/2014/main" id="{A1DCEDAD-7F52-4FF9-B890-A899ADCD022B}"/>
              </a:ext>
            </a:extLst>
          </p:cNvPr>
          <p:cNvGraphicFramePr/>
          <p:nvPr userDrawn="1"/>
        </p:nvGraphicFramePr>
        <p:xfrm>
          <a:off x="7957482" y="1337785"/>
          <a:ext cx="2612470" cy="2305161"/>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a:extLst>
              <a:ext uri="{FF2B5EF4-FFF2-40B4-BE49-F238E27FC236}">
                <a16:creationId xmlns:a16="http://schemas.microsoft.com/office/drawing/2014/main" id="{07FBF15F-A2EB-4C90-93E2-F70FE9E95162}"/>
              </a:ext>
            </a:extLst>
          </p:cNvPr>
          <p:cNvSpPr txBox="1"/>
          <p:nvPr userDrawn="1"/>
        </p:nvSpPr>
        <p:spPr>
          <a:xfrm>
            <a:off x="8652252" y="3388598"/>
            <a:ext cx="2371348" cy="2021602"/>
          </a:xfrm>
          <a:prstGeom prst="rect">
            <a:avLst/>
          </a:prstGeom>
          <a:noFill/>
        </p:spPr>
        <p:txBody>
          <a:bodyPr wrap="square" lIns="0" tIns="0" rIns="0" bIns="0" rtlCol="0" anchor="t" anchorCtr="0">
            <a:noAutofit/>
          </a:bodyPr>
          <a:lstStyle/>
          <a:p>
            <a:r>
              <a:rPr lang="en-US" sz="1400" b="1" dirty="0"/>
              <a:t>Title 14pt bold</a:t>
            </a:r>
          </a:p>
          <a:p>
            <a:pPr>
              <a:spcAft>
                <a:spcPts val="200"/>
              </a:spcAft>
              <a:buClr>
                <a:schemeClr val="tx1"/>
              </a:buClr>
            </a:pPr>
            <a:br>
              <a:rPr lang="en-US" sz="1400" dirty="0"/>
            </a:br>
            <a:r>
              <a:rPr lang="en-US" sz="1400" dirty="0"/>
              <a:t>Bullet #1</a:t>
            </a:r>
          </a:p>
          <a:p>
            <a:pPr>
              <a:spcAft>
                <a:spcPts val="200"/>
              </a:spcAft>
              <a:buClr>
                <a:schemeClr val="tx1"/>
              </a:buClr>
            </a:pPr>
            <a:r>
              <a:rPr lang="en-US" sz="1400" dirty="0"/>
              <a:t>Bullet #2</a:t>
            </a:r>
          </a:p>
          <a:p>
            <a:pPr>
              <a:spcAft>
                <a:spcPts val="200"/>
              </a:spcAft>
              <a:buClr>
                <a:schemeClr val="tx1"/>
              </a:buClr>
            </a:pPr>
            <a:r>
              <a:rPr lang="en-US" sz="1400" dirty="0"/>
              <a:t>Bullet #3</a:t>
            </a:r>
          </a:p>
          <a:p>
            <a:pPr>
              <a:spcAft>
                <a:spcPts val="200"/>
              </a:spcAft>
              <a:buClr>
                <a:schemeClr val="tx1"/>
              </a:buClr>
            </a:pPr>
            <a:r>
              <a:rPr lang="en-US" sz="1400" dirty="0"/>
              <a:t>Bullet #4</a:t>
            </a:r>
          </a:p>
          <a:p>
            <a:pPr>
              <a:spcAft>
                <a:spcPts val="200"/>
              </a:spcAft>
              <a:buClr>
                <a:schemeClr val="tx1"/>
              </a:buClr>
            </a:pPr>
            <a:r>
              <a:rPr lang="en-US" sz="1400" dirty="0"/>
              <a:t>Bullet #5</a:t>
            </a:r>
          </a:p>
          <a:p>
            <a:pPr>
              <a:spcAft>
                <a:spcPts val="200"/>
              </a:spcAft>
              <a:buClr>
                <a:schemeClr val="tx1"/>
              </a:buClr>
            </a:pPr>
            <a:r>
              <a:rPr lang="en-US" sz="1400" dirty="0"/>
              <a:t>Bullet #6</a:t>
            </a:r>
          </a:p>
          <a:p>
            <a:pPr>
              <a:spcAft>
                <a:spcPts val="200"/>
              </a:spcAft>
              <a:buClr>
                <a:schemeClr val="tx1"/>
              </a:buClr>
            </a:pPr>
            <a:r>
              <a:rPr lang="en-US" sz="1400" dirty="0"/>
              <a:t>Bullet #7</a:t>
            </a:r>
          </a:p>
        </p:txBody>
      </p:sp>
      <p:sp>
        <p:nvSpPr>
          <p:cNvPr id="10" name="TextBox 9">
            <a:extLst>
              <a:ext uri="{FF2B5EF4-FFF2-40B4-BE49-F238E27FC236}">
                <a16:creationId xmlns:a16="http://schemas.microsoft.com/office/drawing/2014/main" id="{08A75A8F-5169-404A-8134-11ACBE88D148}"/>
              </a:ext>
            </a:extLst>
          </p:cNvPr>
          <p:cNvSpPr txBox="1"/>
          <p:nvPr userDrawn="1"/>
        </p:nvSpPr>
        <p:spPr>
          <a:xfrm>
            <a:off x="5461932" y="3388598"/>
            <a:ext cx="2371348" cy="2021602"/>
          </a:xfrm>
          <a:prstGeom prst="rect">
            <a:avLst/>
          </a:prstGeom>
          <a:noFill/>
        </p:spPr>
        <p:txBody>
          <a:bodyPr wrap="square" lIns="0" tIns="0" rIns="0" bIns="0" rtlCol="0" anchor="t" anchorCtr="0">
            <a:noAutofit/>
          </a:bodyPr>
          <a:lstStyle/>
          <a:p>
            <a:r>
              <a:rPr lang="en-US" sz="1400" b="1" dirty="0"/>
              <a:t>Title 14pt bold</a:t>
            </a:r>
          </a:p>
          <a:p>
            <a:pPr>
              <a:spcAft>
                <a:spcPts val="200"/>
              </a:spcAft>
              <a:buClr>
                <a:schemeClr val="tx1"/>
              </a:buClr>
            </a:pPr>
            <a:br>
              <a:rPr lang="en-US" sz="1400" dirty="0"/>
            </a:br>
            <a:r>
              <a:rPr lang="en-US" sz="1400" dirty="0"/>
              <a:t>Bullet #1</a:t>
            </a:r>
          </a:p>
          <a:p>
            <a:pPr>
              <a:spcAft>
                <a:spcPts val="200"/>
              </a:spcAft>
              <a:buClr>
                <a:schemeClr val="tx1"/>
              </a:buClr>
            </a:pPr>
            <a:r>
              <a:rPr lang="en-US" sz="1400" dirty="0"/>
              <a:t>Bullet #2</a:t>
            </a:r>
          </a:p>
          <a:p>
            <a:pPr>
              <a:spcAft>
                <a:spcPts val="200"/>
              </a:spcAft>
              <a:buClr>
                <a:schemeClr val="tx1"/>
              </a:buClr>
            </a:pPr>
            <a:r>
              <a:rPr lang="en-US" sz="1400" dirty="0"/>
              <a:t>Bullet #3</a:t>
            </a:r>
          </a:p>
          <a:p>
            <a:pPr>
              <a:spcAft>
                <a:spcPts val="200"/>
              </a:spcAft>
              <a:buClr>
                <a:schemeClr val="tx1"/>
              </a:buClr>
            </a:pPr>
            <a:r>
              <a:rPr lang="en-US" sz="1400" dirty="0"/>
              <a:t>Bullet #4</a:t>
            </a:r>
          </a:p>
          <a:p>
            <a:pPr>
              <a:spcAft>
                <a:spcPts val="200"/>
              </a:spcAft>
              <a:buClr>
                <a:schemeClr val="tx1"/>
              </a:buClr>
            </a:pPr>
            <a:r>
              <a:rPr lang="en-US" sz="1400" dirty="0"/>
              <a:t>Bullet #5</a:t>
            </a:r>
          </a:p>
          <a:p>
            <a:pPr>
              <a:spcAft>
                <a:spcPts val="200"/>
              </a:spcAft>
              <a:buClr>
                <a:schemeClr val="tx1"/>
              </a:buClr>
            </a:pPr>
            <a:r>
              <a:rPr lang="en-US" sz="1400" dirty="0"/>
              <a:t>Bullet #6</a:t>
            </a:r>
          </a:p>
          <a:p>
            <a:pPr>
              <a:spcAft>
                <a:spcPts val="200"/>
              </a:spcAft>
              <a:buClr>
                <a:schemeClr val="tx1"/>
              </a:buClr>
            </a:pPr>
            <a:r>
              <a:rPr lang="en-US" sz="1400" dirty="0"/>
              <a:t>Bullet #7</a:t>
            </a:r>
          </a:p>
        </p:txBody>
      </p:sp>
      <p:sp>
        <p:nvSpPr>
          <p:cNvPr id="11" name="TextBox 10">
            <a:extLst>
              <a:ext uri="{FF2B5EF4-FFF2-40B4-BE49-F238E27FC236}">
                <a16:creationId xmlns:a16="http://schemas.microsoft.com/office/drawing/2014/main" id="{F25A25D0-8D28-4633-A345-C00397AD93F9}"/>
              </a:ext>
            </a:extLst>
          </p:cNvPr>
          <p:cNvSpPr txBox="1"/>
          <p:nvPr userDrawn="1"/>
        </p:nvSpPr>
        <p:spPr>
          <a:xfrm>
            <a:off x="2257513" y="3388598"/>
            <a:ext cx="2371348" cy="2021602"/>
          </a:xfrm>
          <a:prstGeom prst="rect">
            <a:avLst/>
          </a:prstGeom>
          <a:noFill/>
        </p:spPr>
        <p:txBody>
          <a:bodyPr wrap="square" lIns="0" tIns="0" rIns="0" bIns="0" rtlCol="0" anchor="t" anchorCtr="0">
            <a:noAutofit/>
          </a:bodyPr>
          <a:lstStyle/>
          <a:p>
            <a:r>
              <a:rPr lang="en-US" sz="1400" b="1" dirty="0"/>
              <a:t>Title 14pt bold</a:t>
            </a:r>
          </a:p>
          <a:p>
            <a:pPr>
              <a:spcAft>
                <a:spcPts val="200"/>
              </a:spcAft>
              <a:buClr>
                <a:schemeClr val="tx1"/>
              </a:buClr>
            </a:pPr>
            <a:br>
              <a:rPr lang="en-US" sz="1400" dirty="0"/>
            </a:br>
            <a:r>
              <a:rPr lang="en-US" sz="1400" dirty="0"/>
              <a:t>Bullet #1</a:t>
            </a:r>
          </a:p>
          <a:p>
            <a:pPr>
              <a:spcAft>
                <a:spcPts val="200"/>
              </a:spcAft>
              <a:buClr>
                <a:schemeClr val="tx1"/>
              </a:buClr>
            </a:pPr>
            <a:r>
              <a:rPr lang="en-US" sz="1400" dirty="0"/>
              <a:t>Bullet #2</a:t>
            </a:r>
          </a:p>
          <a:p>
            <a:pPr>
              <a:spcAft>
                <a:spcPts val="200"/>
              </a:spcAft>
              <a:buClr>
                <a:schemeClr val="tx1"/>
              </a:buClr>
            </a:pPr>
            <a:r>
              <a:rPr lang="en-US" sz="1400" dirty="0"/>
              <a:t>Bullet #3</a:t>
            </a:r>
          </a:p>
          <a:p>
            <a:pPr>
              <a:spcAft>
                <a:spcPts val="200"/>
              </a:spcAft>
              <a:buClr>
                <a:schemeClr val="tx1"/>
              </a:buClr>
            </a:pPr>
            <a:r>
              <a:rPr lang="en-US" sz="1400" dirty="0"/>
              <a:t>Bullet #4</a:t>
            </a:r>
          </a:p>
          <a:p>
            <a:pPr>
              <a:spcAft>
                <a:spcPts val="200"/>
              </a:spcAft>
              <a:buClr>
                <a:schemeClr val="tx1"/>
              </a:buClr>
            </a:pPr>
            <a:r>
              <a:rPr lang="en-US" sz="1400" dirty="0"/>
              <a:t>Bullet #5</a:t>
            </a:r>
          </a:p>
          <a:p>
            <a:pPr>
              <a:spcAft>
                <a:spcPts val="200"/>
              </a:spcAft>
              <a:buClr>
                <a:schemeClr val="tx1"/>
              </a:buClr>
            </a:pPr>
            <a:r>
              <a:rPr lang="en-US" sz="1400" dirty="0"/>
              <a:t>Bullet #6</a:t>
            </a:r>
          </a:p>
          <a:p>
            <a:pPr>
              <a:spcAft>
                <a:spcPts val="200"/>
              </a:spcAft>
              <a:buClr>
                <a:schemeClr val="tx1"/>
              </a:buClr>
            </a:pPr>
            <a:r>
              <a:rPr lang="en-US" sz="1400" dirty="0"/>
              <a:t>Bullet #7</a:t>
            </a:r>
          </a:p>
        </p:txBody>
      </p:sp>
      <p:graphicFrame>
        <p:nvGraphicFramePr>
          <p:cNvPr id="12" name="Chart 11">
            <a:extLst>
              <a:ext uri="{FF2B5EF4-FFF2-40B4-BE49-F238E27FC236}">
                <a16:creationId xmlns:a16="http://schemas.microsoft.com/office/drawing/2014/main" id="{D3939C95-096D-43E7-9A5F-DBBC2D69541B}"/>
              </a:ext>
            </a:extLst>
          </p:cNvPr>
          <p:cNvGraphicFramePr/>
          <p:nvPr userDrawn="1"/>
        </p:nvGraphicFramePr>
        <p:xfrm>
          <a:off x="4765763" y="1337785"/>
          <a:ext cx="2612470" cy="230516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Chart 12">
            <a:extLst>
              <a:ext uri="{FF2B5EF4-FFF2-40B4-BE49-F238E27FC236}">
                <a16:creationId xmlns:a16="http://schemas.microsoft.com/office/drawing/2014/main" id="{D758B11A-9A6C-4B08-95EF-8140C85B3C8A}"/>
              </a:ext>
            </a:extLst>
          </p:cNvPr>
          <p:cNvGraphicFramePr/>
          <p:nvPr userDrawn="1"/>
        </p:nvGraphicFramePr>
        <p:xfrm>
          <a:off x="1574045" y="1337785"/>
          <a:ext cx="2612470" cy="230516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636779007"/>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xmlns:p14="http://schemas.microsoft.com/office/powerpoint/2010/main">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15_Title Slide">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E06EFD45-3DD3-456F-A1AF-9DA1BA1778DF}"/>
              </a:ext>
            </a:extLst>
          </p:cNvPr>
          <p:cNvGrpSpPr/>
          <p:nvPr userDrawn="1"/>
        </p:nvGrpSpPr>
        <p:grpSpPr>
          <a:xfrm>
            <a:off x="287079" y="287079"/>
            <a:ext cx="11600121" cy="6039292"/>
            <a:chOff x="287079" y="287079"/>
            <a:chExt cx="11600121" cy="6039292"/>
          </a:xfrm>
        </p:grpSpPr>
        <p:sp>
          <p:nvSpPr>
            <p:cNvPr id="8" name="Rectangle 7">
              <a:extLst>
                <a:ext uri="{FF2B5EF4-FFF2-40B4-BE49-F238E27FC236}">
                  <a16:creationId xmlns:a16="http://schemas.microsoft.com/office/drawing/2014/main" id="{46CB01E0-5C78-4889-AD71-2BAE152C8495}"/>
                </a:ext>
              </a:extLst>
            </p:cNvPr>
            <p:cNvSpPr/>
            <p:nvPr userDrawn="1"/>
          </p:nvSpPr>
          <p:spPr>
            <a:xfrm>
              <a:off x="287079" y="287079"/>
              <a:ext cx="11600121" cy="574158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BD2CEAA9-A7EF-4725-B1D0-ED141032F5EA}"/>
                </a:ext>
              </a:extLst>
            </p:cNvPr>
            <p:cNvSpPr/>
            <p:nvPr userDrawn="1"/>
          </p:nvSpPr>
          <p:spPr>
            <a:xfrm>
              <a:off x="287079" y="6028660"/>
              <a:ext cx="10451805" cy="29771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pic>
        <p:nvPicPr>
          <p:cNvPr id="3" name="Picture 2">
            <a:extLst>
              <a:ext uri="{FF2B5EF4-FFF2-40B4-BE49-F238E27FC236}">
                <a16:creationId xmlns:a16="http://schemas.microsoft.com/office/drawing/2014/main" id="{DBD25AD0-7565-4D03-A67C-6A8B7D621E30}"/>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19100" y="428146"/>
            <a:ext cx="11353800" cy="5514975"/>
          </a:xfrm>
          <a:prstGeom prst="rect">
            <a:avLst/>
          </a:prstGeom>
        </p:spPr>
      </p:pic>
      <p:pic>
        <p:nvPicPr>
          <p:cNvPr id="6" name="Picture 5"/>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 y="-196645"/>
            <a:ext cx="1907932" cy="3179886"/>
          </a:xfrm>
          <a:prstGeom prst="rect">
            <a:avLst/>
          </a:prstGeom>
        </p:spPr>
      </p:pic>
      <p:sp>
        <p:nvSpPr>
          <p:cNvPr id="14" name="Title 13"/>
          <p:cNvSpPr>
            <a:spLocks noGrp="1"/>
          </p:cNvSpPr>
          <p:nvPr>
            <p:ph type="title" hasCustomPrompt="1"/>
          </p:nvPr>
        </p:nvSpPr>
        <p:spPr>
          <a:xfrm>
            <a:off x="1219199" y="1840241"/>
            <a:ext cx="5889524" cy="755475"/>
          </a:xfrm>
        </p:spPr>
        <p:txBody>
          <a:bodyPr>
            <a:normAutofit/>
          </a:bodyPr>
          <a:lstStyle>
            <a:lvl1pPr algn="l">
              <a:defRPr sz="3200"/>
            </a:lvl1pPr>
          </a:lstStyle>
          <a:p>
            <a:r>
              <a:rPr lang="en-US" dirty="0"/>
              <a:t>title</a:t>
            </a:r>
          </a:p>
        </p:txBody>
      </p:sp>
      <p:sp>
        <p:nvSpPr>
          <p:cNvPr id="16" name="Text Placeholder 15"/>
          <p:cNvSpPr>
            <a:spLocks noGrp="1"/>
          </p:cNvSpPr>
          <p:nvPr>
            <p:ph type="body" sz="quarter" idx="10" hasCustomPrompt="1"/>
          </p:nvPr>
        </p:nvSpPr>
        <p:spPr>
          <a:xfrm>
            <a:off x="1219199" y="2696788"/>
            <a:ext cx="5417677" cy="2016125"/>
          </a:xfrm>
        </p:spPr>
        <p:txBody>
          <a:bodyPr>
            <a:normAutofit/>
          </a:bodyPr>
          <a:lstStyle>
            <a:lvl1pPr marL="0" indent="0">
              <a:buNone/>
              <a:defRPr sz="2000"/>
            </a:lvl1pPr>
          </a:lstStyle>
          <a:p>
            <a:pPr lvl="0"/>
            <a:r>
              <a:rPr lang="en-US" dirty="0"/>
              <a:t>subtitle</a:t>
            </a:r>
          </a:p>
          <a:p>
            <a:pPr lvl="0"/>
            <a:r>
              <a:rPr lang="en-US" dirty="0"/>
              <a:t>speakers</a:t>
            </a:r>
          </a:p>
          <a:p>
            <a:pPr lvl="0"/>
            <a:r>
              <a:rPr lang="en-US" dirty="0"/>
              <a:t>date</a:t>
            </a:r>
          </a:p>
        </p:txBody>
      </p:sp>
    </p:spTree>
    <p:extLst>
      <p:ext uri="{BB962C8B-B14F-4D97-AF65-F5344CB8AC3E}">
        <p14:creationId xmlns:p14="http://schemas.microsoft.com/office/powerpoint/2010/main" val="60981331"/>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xmlns:p14="http://schemas.microsoft.com/office/powerpoint/2010/main">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17_Title Slide">
    <p:bg>
      <p:bgPr>
        <a:solidFill>
          <a:schemeClr val="bg1"/>
        </a:solidFill>
        <a:effectLst/>
      </p:bgPr>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A5B352DC-33F6-4C19-B8A7-7B883E06DEA5}"/>
              </a:ext>
            </a:extLst>
          </p:cNvPr>
          <p:cNvPicPr>
            <a:picLocks noChangeAspect="1"/>
          </p:cNvPicPr>
          <p:nvPr userDrawn="1"/>
        </p:nvPicPr>
        <p:blipFill rotWithShape="1">
          <a:blip r:embed="rId2" cstate="screen">
            <a:duotone>
              <a:schemeClr val="bg2">
                <a:shade val="45000"/>
                <a:satMod val="135000"/>
              </a:schemeClr>
              <a:prstClr val="white"/>
            </a:duotone>
            <a:extLst>
              <a:ext uri="{28A0092B-C50C-407E-A947-70E740481C1C}">
                <a14:useLocalDpi xmlns:a14="http://schemas.microsoft.com/office/drawing/2010/main"/>
              </a:ext>
            </a:extLst>
          </a:blip>
          <a:srcRect/>
          <a:stretch/>
        </p:blipFill>
        <p:spPr>
          <a:xfrm>
            <a:off x="417576" y="426358"/>
            <a:ext cx="11353801" cy="5517242"/>
          </a:xfrm>
          <a:prstGeom prst="rect">
            <a:avLst/>
          </a:prstGeom>
        </p:spPr>
      </p:pic>
      <p:sp>
        <p:nvSpPr>
          <p:cNvPr id="2" name="Title 1"/>
          <p:cNvSpPr>
            <a:spLocks noGrp="1"/>
          </p:cNvSpPr>
          <p:nvPr userDrawn="1">
            <p:ph type="ctrTitle" hasCustomPrompt="1"/>
          </p:nvPr>
        </p:nvSpPr>
        <p:spPr>
          <a:xfrm>
            <a:off x="1068185" y="2103158"/>
            <a:ext cx="5406693" cy="1470025"/>
          </a:xfrm>
        </p:spPr>
        <p:txBody>
          <a:bodyPr anchor="b" anchorCtr="0">
            <a:noAutofit/>
          </a:bodyPr>
          <a:lstStyle>
            <a:lvl1pPr marL="0" algn="l" defTabSz="457200" rtl="0" eaLnBrk="1" latinLnBrk="0" hangingPunct="1">
              <a:spcBef>
                <a:spcPct val="0"/>
              </a:spcBef>
              <a:buNone/>
              <a:defRPr lang="en-US" sz="3200" b="0" kern="1200" dirty="0">
                <a:solidFill>
                  <a:schemeClr val="tx1">
                    <a:lumMod val="75000"/>
                    <a:lumOff val="25000"/>
                  </a:schemeClr>
                </a:solidFill>
                <a:latin typeface="Century Gothic"/>
                <a:ea typeface="+mj-ea"/>
                <a:cs typeface="Century Gothic"/>
              </a:defRPr>
            </a:lvl1pPr>
          </a:lstStyle>
          <a:p>
            <a:r>
              <a:rPr lang="en-US" dirty="0"/>
              <a:t>Title—</a:t>
            </a:r>
            <a:br>
              <a:rPr lang="en-US" dirty="0"/>
            </a:br>
            <a:r>
              <a:rPr lang="en-US" dirty="0"/>
              <a:t>Century Gothic, 32pt</a:t>
            </a:r>
          </a:p>
        </p:txBody>
      </p:sp>
      <p:sp>
        <p:nvSpPr>
          <p:cNvPr id="3" name="Subtitle 2"/>
          <p:cNvSpPr>
            <a:spLocks noGrp="1"/>
          </p:cNvSpPr>
          <p:nvPr userDrawn="1">
            <p:ph type="subTitle" idx="1" hasCustomPrompt="1"/>
          </p:nvPr>
        </p:nvSpPr>
        <p:spPr>
          <a:xfrm>
            <a:off x="1068185" y="3636700"/>
            <a:ext cx="5406693" cy="414195"/>
          </a:xfrm>
        </p:spPr>
        <p:txBody>
          <a:bodyPr vert="horz" lIns="91440" tIns="45720" rIns="91440" bIns="45720" rtlCol="0" anchor="t" anchorCtr="0">
            <a:noAutofit/>
          </a:bodyPr>
          <a:lstStyle>
            <a:lvl1pPr>
              <a:defRPr lang="en-US" sz="2000" kern="1200" baseline="0" dirty="0">
                <a:solidFill>
                  <a:schemeClr val="tx1">
                    <a:lumMod val="75000"/>
                    <a:lumOff val="25000"/>
                  </a:schemeClr>
                </a:solidFill>
                <a:latin typeface="Century Gothic"/>
                <a:ea typeface="+mn-ea"/>
                <a:cs typeface="Century Gothic"/>
              </a:defRPr>
            </a:lvl1pPr>
          </a:lstStyle>
          <a:p>
            <a:pPr marL="0" lvl="0" indent="0" algn="l" defTabSz="457200" rtl="0" eaLnBrk="1" latinLnBrk="0" hangingPunct="1">
              <a:spcBef>
                <a:spcPts val="300"/>
              </a:spcBef>
              <a:spcAft>
                <a:spcPts val="300"/>
              </a:spcAft>
              <a:buClr>
                <a:schemeClr val="tx2"/>
              </a:buClr>
              <a:buFont typeface="Arial"/>
              <a:buNone/>
            </a:pPr>
            <a:r>
              <a:rPr lang="en-US" dirty="0"/>
              <a:t>Subtitle— Century Gothic, 20pt</a:t>
            </a:r>
          </a:p>
        </p:txBody>
      </p:sp>
      <p:pic>
        <p:nvPicPr>
          <p:cNvPr id="7" name="Picture 6">
            <a:extLst>
              <a:ext uri="{FF2B5EF4-FFF2-40B4-BE49-F238E27FC236}">
                <a16:creationId xmlns:a16="http://schemas.microsoft.com/office/drawing/2014/main" id="{5C79F535-7BFB-4996-BF92-2F6739905C15}"/>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 y="-196645"/>
            <a:ext cx="1907932" cy="3179886"/>
          </a:xfrm>
          <a:prstGeom prst="rect">
            <a:avLst/>
          </a:prstGeom>
        </p:spPr>
      </p:pic>
      <p:pic>
        <p:nvPicPr>
          <p:cNvPr id="12" name="Picture 11" descr="A close up of a sign&#10;&#10;Description generated with very high confidence">
            <a:extLst>
              <a:ext uri="{FF2B5EF4-FFF2-40B4-BE49-F238E27FC236}">
                <a16:creationId xmlns:a16="http://schemas.microsoft.com/office/drawing/2014/main" id="{749549BD-E844-4694-80D0-F5067BE628A2}"/>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10794900" y="6068012"/>
            <a:ext cx="1241686" cy="474511"/>
          </a:xfrm>
          <a:prstGeom prst="rect">
            <a:avLst/>
          </a:prstGeom>
        </p:spPr>
      </p:pic>
      <p:cxnSp>
        <p:nvCxnSpPr>
          <p:cNvPr id="16" name="Straight Connector 15">
            <a:extLst>
              <a:ext uri="{FF2B5EF4-FFF2-40B4-BE49-F238E27FC236}">
                <a16:creationId xmlns:a16="http://schemas.microsoft.com/office/drawing/2014/main" id="{7D8F6A09-29A5-4151-8EB7-AF6B33E4BC6A}"/>
              </a:ext>
            </a:extLst>
          </p:cNvPr>
          <p:cNvCxnSpPr>
            <a:cxnSpLocks/>
          </p:cNvCxnSpPr>
          <p:nvPr userDrawn="1"/>
        </p:nvCxnSpPr>
        <p:spPr>
          <a:xfrm>
            <a:off x="1127768" y="3577014"/>
            <a:ext cx="4156501" cy="0"/>
          </a:xfrm>
          <a:prstGeom prst="line">
            <a:avLst/>
          </a:prstGeom>
          <a:ln w="28575">
            <a:solidFill>
              <a:schemeClr val="bg1">
                <a:alpha val="34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81810230"/>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xmlns:p14="http://schemas.microsoft.com/office/powerpoint/2010/main">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2_Blank_nodata">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6767C50-C27C-4387-B9A1-87E93E27FD3D}"/>
              </a:ext>
            </a:extLst>
          </p:cNvPr>
          <p:cNvSpPr/>
          <p:nvPr userDrawn="1"/>
        </p:nvSpPr>
        <p:spPr>
          <a:xfrm>
            <a:off x="0" y="0"/>
            <a:ext cx="12192000"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Slide Number Placeholder 8">
            <a:extLst>
              <a:ext uri="{FF2B5EF4-FFF2-40B4-BE49-F238E27FC236}">
                <a16:creationId xmlns:a16="http://schemas.microsoft.com/office/drawing/2014/main" id="{76993380-F581-3B43-9172-810F6C80355E}"/>
              </a:ext>
            </a:extLst>
          </p:cNvPr>
          <p:cNvSpPr>
            <a:spLocks noGrp="1"/>
          </p:cNvSpPr>
          <p:nvPr>
            <p:ph type="sldNum" sz="quarter" idx="11"/>
          </p:nvPr>
        </p:nvSpPr>
        <p:spPr>
          <a:xfrm>
            <a:off x="420129" y="6412606"/>
            <a:ext cx="654910" cy="365125"/>
          </a:xfrm>
        </p:spPr>
        <p:txBody>
          <a:bodyPr/>
          <a:lstStyle/>
          <a:p>
            <a:fld id="{62F0BB2B-A04D-4CFE-A72F-29B51F99AAF1}" type="slidenum">
              <a:rPr lang="en-US" smtClean="0"/>
              <a:pPr/>
              <a:t>‹#›</a:t>
            </a:fld>
            <a:endParaRPr lang="en-US" dirty="0"/>
          </a:p>
        </p:txBody>
      </p:sp>
    </p:spTree>
    <p:extLst>
      <p:ext uri="{BB962C8B-B14F-4D97-AF65-F5344CB8AC3E}">
        <p14:creationId xmlns:p14="http://schemas.microsoft.com/office/powerpoint/2010/main" val="1075328312"/>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xmlns:p14="http://schemas.microsoft.com/office/powerpoint/2010/main">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userDrawn="1">
  <p:cSld name="1_I column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p:txBody>
          <a:bodyPr/>
          <a:lstStyle>
            <a:lvl1pPr marL="295275" indent="-295275">
              <a:tabLst/>
              <a:defRPr/>
            </a:lvl1pPr>
            <a:lvl2pPr marL="579438" indent="-271463">
              <a:buClr>
                <a:schemeClr val="accent3"/>
              </a:buClr>
              <a:tabLst/>
              <a:defRPr/>
            </a:lvl2pPr>
            <a:lvl3pPr marL="800100" indent="-220663">
              <a:buClr>
                <a:schemeClr val="accent6"/>
              </a:buClr>
              <a:tabLst/>
              <a:defRPr/>
            </a:lvl3pPr>
          </a:lstStyle>
          <a:p>
            <a:r>
              <a:rPr lang="en-US" dirty="0"/>
              <a:t>First level bullet, century gothic, blue bullet</a:t>
            </a:r>
          </a:p>
          <a:p>
            <a:pPr lvl="1"/>
            <a:r>
              <a:rPr lang="en-US" dirty="0"/>
              <a:t>Second level bullet, century gothic, green bullet</a:t>
            </a:r>
          </a:p>
          <a:p>
            <a:pPr lvl="2"/>
            <a:r>
              <a:rPr lang="en-US" dirty="0"/>
              <a:t>Third level bullet, century gothic, grey bullet</a:t>
            </a:r>
          </a:p>
        </p:txBody>
      </p:sp>
      <p:sp>
        <p:nvSpPr>
          <p:cNvPr id="2" name="Title 1"/>
          <p:cNvSpPr>
            <a:spLocks noGrp="1"/>
          </p:cNvSpPr>
          <p:nvPr>
            <p:ph type="title"/>
          </p:nvPr>
        </p:nvSpPr>
        <p:spPr/>
        <p:txBody>
          <a:bodyPr/>
          <a:lstStyle/>
          <a:p>
            <a:r>
              <a:rPr lang="en-US"/>
              <a:t>Click to edit Master title style</a:t>
            </a:r>
          </a:p>
        </p:txBody>
      </p:sp>
      <p:sp>
        <p:nvSpPr>
          <p:cNvPr id="8" name="Footer Placeholder 7"/>
          <p:cNvSpPr>
            <a:spLocks noGrp="1"/>
          </p:cNvSpPr>
          <p:nvPr>
            <p:ph type="ftr" sz="quarter" idx="10"/>
          </p:nvPr>
        </p:nvSpPr>
        <p:spPr/>
        <p:txBody>
          <a:bodyPr/>
          <a:lstStyle/>
          <a:p>
            <a:endParaRPr lang="en-US" dirty="0"/>
          </a:p>
        </p:txBody>
      </p:sp>
      <p:sp>
        <p:nvSpPr>
          <p:cNvPr id="9" name="Slide Number Placeholder 8"/>
          <p:cNvSpPr>
            <a:spLocks noGrp="1"/>
          </p:cNvSpPr>
          <p:nvPr>
            <p:ph type="sldNum" sz="quarter" idx="11"/>
          </p:nvPr>
        </p:nvSpPr>
        <p:spPr/>
        <p:txBody>
          <a:bodyPr/>
          <a:lstStyle/>
          <a:p>
            <a:fld id="{62F0BB2B-A04D-4CFE-A72F-29B51F99AAF1}" type="slidenum">
              <a:rPr lang="en-US" smtClean="0"/>
              <a:pPr/>
              <a:t>‹#›</a:t>
            </a:fld>
            <a:endParaRPr lang="en-US" dirty="0"/>
          </a:p>
        </p:txBody>
      </p:sp>
    </p:spTree>
    <p:extLst>
      <p:ext uri="{BB962C8B-B14F-4D97-AF65-F5344CB8AC3E}">
        <p14:creationId xmlns:p14="http://schemas.microsoft.com/office/powerpoint/2010/main" val="4254615617"/>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xmlns:p14="http://schemas.microsoft.com/office/powerpoint/2010/main">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p:cSld name="I column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2pPr>
              <a:defRPr/>
            </a:lvl2pPr>
          </a:lstStyle>
          <a:p>
            <a:pPr lvl="0"/>
            <a:r>
              <a:rPr lang="en-US"/>
              <a:t>Click to edit Master text styles</a:t>
            </a:r>
          </a:p>
          <a:p>
            <a:pPr lvl="1"/>
            <a:r>
              <a:rPr lang="en-US"/>
              <a:t>Second level</a:t>
            </a:r>
          </a:p>
          <a:p>
            <a:pPr lvl="2"/>
            <a:r>
              <a:rPr lang="en-US"/>
              <a:t>Third level</a:t>
            </a:r>
          </a:p>
        </p:txBody>
      </p:sp>
      <p:sp>
        <p:nvSpPr>
          <p:cNvPr id="4" name="Title 1"/>
          <p:cNvSpPr>
            <a:spLocks noGrp="1"/>
          </p:cNvSpPr>
          <p:nvPr>
            <p:ph type="title"/>
          </p:nvPr>
        </p:nvSpPr>
        <p:spPr>
          <a:xfrm>
            <a:off x="609600" y="274638"/>
            <a:ext cx="10972800" cy="591950"/>
          </a:xfrm>
        </p:spPr>
        <p:txBody>
          <a:bodyPr>
            <a:noAutofit/>
          </a:bodyPr>
          <a:lstStyle>
            <a:lvl1pPr>
              <a:defRPr b="1" baseline="0">
                <a:solidFill>
                  <a:schemeClr val="tx2"/>
                </a:solidFill>
              </a:defRPr>
            </a:lvl1pPr>
          </a:lstStyle>
          <a:p>
            <a:r>
              <a:rPr lang="en-US"/>
              <a:t>Click to edit Master title style</a:t>
            </a:r>
            <a:endParaRPr lang="en-US" dirty="0"/>
          </a:p>
        </p:txBody>
      </p:sp>
    </p:spTree>
    <p:extLst>
      <p:ext uri="{BB962C8B-B14F-4D97-AF65-F5344CB8AC3E}">
        <p14:creationId xmlns:p14="http://schemas.microsoft.com/office/powerpoint/2010/main" val="621282695"/>
      </p:ext>
    </p:extLst>
  </p:cSld>
  <p:clrMapOvr>
    <a:masterClrMapping/>
  </p:clrMapOvr>
  <p:transition>
    <p:fad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p:cSld name="1_Two column content ">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609601" y="1235588"/>
            <a:ext cx="5326475" cy="3394075"/>
          </a:xfrm>
        </p:spPr>
        <p:txBody>
          <a:bodyPr>
            <a:normAutofit/>
          </a:bodyPr>
          <a:lstStyle>
            <a:lvl1pPr>
              <a:defRPr sz="2400"/>
            </a:lvl1pPr>
            <a:lvl2pPr marL="458777" indent="-169858">
              <a:buClr>
                <a:schemeClr val="accent3"/>
              </a:buClr>
              <a:defRPr sz="2000"/>
            </a:lvl2pPr>
            <a:lvl3pPr marL="684196" indent="-169858">
              <a:defRPr sz="1800"/>
            </a:lvl3pPr>
            <a:lvl4pPr>
              <a:defRPr sz="1100"/>
            </a:lvl4pPr>
            <a:lvl5pPr>
              <a:defRPr sz="1100"/>
            </a:lvl5pPr>
            <a:lvl6pPr>
              <a:defRPr sz="1800"/>
            </a:lvl6pPr>
            <a:lvl7pPr>
              <a:defRPr sz="1800"/>
            </a:lvl7pPr>
            <a:lvl8pPr>
              <a:defRPr sz="1800"/>
            </a:lvl8pPr>
            <a:lvl9pPr>
              <a:defRPr sz="1800"/>
            </a:lvl9pPr>
          </a:lstStyle>
          <a:p>
            <a:r>
              <a:rPr lang="en-US" dirty="0"/>
              <a:t>First level bullet, century gothic, 16pt, blue bullet</a:t>
            </a:r>
          </a:p>
          <a:p>
            <a:pPr lvl="1"/>
            <a:r>
              <a:rPr lang="en-US" dirty="0"/>
              <a:t>Second level bullet, century gothic, 14pt, green bullet</a:t>
            </a:r>
          </a:p>
          <a:p>
            <a:pPr lvl="2"/>
            <a:r>
              <a:rPr lang="en-US" dirty="0"/>
              <a:t>Third level bullet, century gothic, 12pt, grey bullet</a:t>
            </a:r>
          </a:p>
        </p:txBody>
      </p:sp>
      <p:sp>
        <p:nvSpPr>
          <p:cNvPr id="4" name="Content Placeholder 3"/>
          <p:cNvSpPr>
            <a:spLocks noGrp="1"/>
          </p:cNvSpPr>
          <p:nvPr>
            <p:ph sz="half" idx="2" hasCustomPrompt="1"/>
          </p:nvPr>
        </p:nvSpPr>
        <p:spPr>
          <a:xfrm>
            <a:off x="6197601" y="1235588"/>
            <a:ext cx="5319851" cy="3394075"/>
          </a:xfrm>
        </p:spPr>
        <p:txBody>
          <a:bodyPr>
            <a:normAutofit/>
          </a:bodyPr>
          <a:lstStyle>
            <a:lvl1pPr>
              <a:defRPr sz="2400"/>
            </a:lvl1pPr>
            <a:lvl2pPr marL="458777" indent="-169858">
              <a:buClr>
                <a:schemeClr val="accent3"/>
              </a:buClr>
              <a:defRPr sz="2000"/>
            </a:lvl2pPr>
            <a:lvl3pPr marL="684196" indent="-169858">
              <a:defRPr sz="1800"/>
            </a:lvl3pPr>
            <a:lvl4pPr>
              <a:defRPr sz="1100"/>
            </a:lvl4pPr>
            <a:lvl5pPr>
              <a:defRPr sz="1100"/>
            </a:lvl5pPr>
            <a:lvl6pPr>
              <a:defRPr sz="1800"/>
            </a:lvl6pPr>
            <a:lvl7pPr>
              <a:defRPr sz="1800"/>
            </a:lvl7pPr>
            <a:lvl8pPr>
              <a:defRPr sz="1800"/>
            </a:lvl8pPr>
            <a:lvl9pPr>
              <a:defRPr sz="1800"/>
            </a:lvl9pPr>
          </a:lstStyle>
          <a:p>
            <a:r>
              <a:rPr lang="en-US" dirty="0"/>
              <a:t>First level bullet, century gothic, 16pt, blue bullet</a:t>
            </a:r>
          </a:p>
          <a:p>
            <a:pPr lvl="1"/>
            <a:r>
              <a:rPr lang="en-US" dirty="0"/>
              <a:t>Second level bullet, century gothic, 14pt, green bullet</a:t>
            </a:r>
          </a:p>
          <a:p>
            <a:pPr lvl="2"/>
            <a:r>
              <a:rPr lang="en-US" dirty="0"/>
              <a:t>Third level bullet, century gothic, 12pt, grey bullet</a:t>
            </a:r>
          </a:p>
        </p:txBody>
      </p:sp>
      <p:sp>
        <p:nvSpPr>
          <p:cNvPr id="7" name="Title 1"/>
          <p:cNvSpPr>
            <a:spLocks noGrp="1"/>
          </p:cNvSpPr>
          <p:nvPr>
            <p:ph type="title" hasCustomPrompt="1"/>
          </p:nvPr>
        </p:nvSpPr>
        <p:spPr>
          <a:xfrm>
            <a:off x="609600" y="274643"/>
            <a:ext cx="10972800" cy="591951"/>
          </a:xfrm>
        </p:spPr>
        <p:txBody>
          <a:bodyPr anchor="t" anchorCtr="0">
            <a:noAutofit/>
          </a:bodyPr>
          <a:lstStyle>
            <a:lvl1pPr>
              <a:defRPr b="1" baseline="0">
                <a:solidFill>
                  <a:schemeClr val="tx2"/>
                </a:solidFill>
              </a:defRPr>
            </a:lvl1pPr>
          </a:lstStyle>
          <a:p>
            <a:r>
              <a:rPr lang="en-US" dirty="0"/>
              <a:t>2-column layout title </a:t>
            </a:r>
          </a:p>
        </p:txBody>
      </p:sp>
      <p:sp>
        <p:nvSpPr>
          <p:cNvPr id="6" name="Slide Number Placeholder 3"/>
          <p:cNvSpPr>
            <a:spLocks noGrp="1"/>
          </p:cNvSpPr>
          <p:nvPr>
            <p:ph type="sldNum" sz="quarter" idx="4"/>
          </p:nvPr>
        </p:nvSpPr>
        <p:spPr>
          <a:xfrm>
            <a:off x="5585252" y="6286990"/>
            <a:ext cx="1021496" cy="365125"/>
          </a:xfrm>
          <a:prstGeom prst="rect">
            <a:avLst/>
          </a:prstGeom>
        </p:spPr>
        <p:txBody>
          <a:bodyPr vert="horz" lIns="91440" tIns="45720" rIns="91440" bIns="45720" rtlCol="0" anchor="ctr"/>
          <a:lstStyle>
            <a:lvl1pPr algn="ctr">
              <a:defRPr sz="1200">
                <a:solidFill>
                  <a:schemeClr val="bg1">
                    <a:lumMod val="50000"/>
                  </a:schemeClr>
                </a:solidFill>
              </a:defRPr>
            </a:lvl1pPr>
          </a:lstStyle>
          <a:p>
            <a:fld id="{62F0BB2B-A04D-4CFE-A72F-29B51F99AAF1}" type="slidenum">
              <a:rPr lang="en-US" smtClean="0"/>
              <a:pPr/>
              <a:t>‹#›</a:t>
            </a:fld>
            <a:endParaRPr lang="en-US" dirty="0"/>
          </a:p>
        </p:txBody>
      </p:sp>
    </p:spTree>
    <p:extLst>
      <p:ext uri="{BB962C8B-B14F-4D97-AF65-F5344CB8AC3E}">
        <p14:creationId xmlns:p14="http://schemas.microsoft.com/office/powerpoint/2010/main" val="3445383417"/>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xmlns:p14="http://schemas.microsoft.com/office/powerpoint/2010/main">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18_Title Slide">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275F8147-9F99-4E6A-BADF-099C6D3530B4}"/>
              </a:ext>
            </a:extLst>
          </p:cNvPr>
          <p:cNvGrpSpPr/>
          <p:nvPr userDrawn="1"/>
        </p:nvGrpSpPr>
        <p:grpSpPr>
          <a:xfrm>
            <a:off x="419100" y="419099"/>
            <a:ext cx="11353800" cy="5981701"/>
            <a:chOff x="419100" y="419099"/>
            <a:chExt cx="11353800" cy="5981701"/>
          </a:xfrm>
        </p:grpSpPr>
        <p:sp>
          <p:nvSpPr>
            <p:cNvPr id="14" name="Rectangle 13">
              <a:extLst>
                <a:ext uri="{FF2B5EF4-FFF2-40B4-BE49-F238E27FC236}">
                  <a16:creationId xmlns:a16="http://schemas.microsoft.com/office/drawing/2014/main" id="{A9E4281D-483C-4B1B-80AE-A7B6FE8184FF}"/>
                </a:ext>
              </a:extLst>
            </p:cNvPr>
            <p:cNvSpPr/>
            <p:nvPr userDrawn="1"/>
          </p:nvSpPr>
          <p:spPr>
            <a:xfrm>
              <a:off x="419100" y="419099"/>
              <a:ext cx="11353800" cy="5981701"/>
            </a:xfrm>
            <a:prstGeom prst="rect">
              <a:avLst/>
            </a:prstGeom>
            <a:solidFill>
              <a:srgbClr val="E1E3E2">
                <a:alpha val="61000"/>
              </a:srgbClr>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11" name="Group 10">
              <a:extLst>
                <a:ext uri="{FF2B5EF4-FFF2-40B4-BE49-F238E27FC236}">
                  <a16:creationId xmlns:a16="http://schemas.microsoft.com/office/drawing/2014/main" id="{D01565B7-E368-4013-9C71-4048137CFDCB}"/>
                </a:ext>
              </a:extLst>
            </p:cNvPr>
            <p:cNvGrpSpPr/>
            <p:nvPr userDrawn="1"/>
          </p:nvGrpSpPr>
          <p:grpSpPr>
            <a:xfrm>
              <a:off x="419100" y="419100"/>
              <a:ext cx="11353800" cy="5981700"/>
              <a:chOff x="419100" y="419100"/>
              <a:chExt cx="11353800" cy="5981700"/>
            </a:xfrm>
          </p:grpSpPr>
          <p:sp>
            <p:nvSpPr>
              <p:cNvPr id="18" name="Rectangle 17">
                <a:extLst>
                  <a:ext uri="{FF2B5EF4-FFF2-40B4-BE49-F238E27FC236}">
                    <a16:creationId xmlns:a16="http://schemas.microsoft.com/office/drawing/2014/main" id="{DF24CE13-B0D5-4570-984F-70E8F1D58408}"/>
                  </a:ext>
                </a:extLst>
              </p:cNvPr>
              <p:cNvSpPr/>
              <p:nvPr userDrawn="1"/>
            </p:nvSpPr>
            <p:spPr>
              <a:xfrm>
                <a:off x="419100" y="419100"/>
                <a:ext cx="11353800" cy="5981700"/>
              </a:xfrm>
              <a:prstGeom prst="rect">
                <a:avLst/>
              </a:prstGeom>
              <a:solidFill>
                <a:srgbClr val="E2E2E2"/>
              </a:solidFill>
              <a:ln w="822325" cap="sq" cmpd="sng">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9" name="Picture 18">
                <a:extLst>
                  <a:ext uri="{FF2B5EF4-FFF2-40B4-BE49-F238E27FC236}">
                    <a16:creationId xmlns:a16="http://schemas.microsoft.com/office/drawing/2014/main" id="{7EDD24E7-8B98-4BC4-AB85-F211A7401A07}"/>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b="752"/>
              <a:stretch/>
            </p:blipFill>
            <p:spPr>
              <a:xfrm>
                <a:off x="5873549" y="728812"/>
                <a:ext cx="5715000" cy="5671988"/>
              </a:xfrm>
              <a:prstGeom prst="rect">
                <a:avLst/>
              </a:prstGeom>
            </p:spPr>
          </p:pic>
        </p:grpSp>
      </p:grpSp>
      <p:sp>
        <p:nvSpPr>
          <p:cNvPr id="2" name="Title 1"/>
          <p:cNvSpPr>
            <a:spLocks noGrp="1"/>
          </p:cNvSpPr>
          <p:nvPr userDrawn="1">
            <p:ph type="ctrTitle" hasCustomPrompt="1"/>
          </p:nvPr>
        </p:nvSpPr>
        <p:spPr>
          <a:xfrm>
            <a:off x="1068185" y="2103158"/>
            <a:ext cx="5406693" cy="1470025"/>
          </a:xfrm>
        </p:spPr>
        <p:txBody>
          <a:bodyPr anchor="b" anchorCtr="0">
            <a:noAutofit/>
          </a:bodyPr>
          <a:lstStyle>
            <a:lvl1pPr marL="0" algn="l" defTabSz="457200" rtl="0" eaLnBrk="1" latinLnBrk="0" hangingPunct="1">
              <a:spcBef>
                <a:spcPct val="0"/>
              </a:spcBef>
              <a:buNone/>
              <a:defRPr lang="en-US" sz="3200" b="0" kern="1200" dirty="0">
                <a:solidFill>
                  <a:schemeClr val="tx1">
                    <a:lumMod val="75000"/>
                    <a:lumOff val="25000"/>
                  </a:schemeClr>
                </a:solidFill>
                <a:latin typeface="Century Gothic"/>
                <a:ea typeface="+mj-ea"/>
                <a:cs typeface="Century Gothic"/>
              </a:defRPr>
            </a:lvl1pPr>
          </a:lstStyle>
          <a:p>
            <a:r>
              <a:rPr lang="en-US" dirty="0"/>
              <a:t>Title—</a:t>
            </a:r>
            <a:br>
              <a:rPr lang="en-US" dirty="0"/>
            </a:br>
            <a:r>
              <a:rPr lang="en-US" dirty="0"/>
              <a:t>Century Gothic, 32pt</a:t>
            </a:r>
          </a:p>
        </p:txBody>
      </p:sp>
      <p:sp>
        <p:nvSpPr>
          <p:cNvPr id="3" name="Subtitle 2"/>
          <p:cNvSpPr>
            <a:spLocks noGrp="1"/>
          </p:cNvSpPr>
          <p:nvPr userDrawn="1">
            <p:ph type="subTitle" idx="1" hasCustomPrompt="1"/>
          </p:nvPr>
        </p:nvSpPr>
        <p:spPr>
          <a:xfrm>
            <a:off x="1068185" y="3636700"/>
            <a:ext cx="5406693" cy="414195"/>
          </a:xfrm>
        </p:spPr>
        <p:txBody>
          <a:bodyPr vert="horz" lIns="91440" tIns="45720" rIns="91440" bIns="45720" rtlCol="0" anchor="t" anchorCtr="0">
            <a:noAutofit/>
          </a:bodyPr>
          <a:lstStyle>
            <a:lvl1pPr>
              <a:defRPr lang="en-US" sz="2000" kern="1200" baseline="0" dirty="0">
                <a:solidFill>
                  <a:schemeClr val="tx1">
                    <a:lumMod val="75000"/>
                    <a:lumOff val="25000"/>
                  </a:schemeClr>
                </a:solidFill>
                <a:latin typeface="Century Gothic"/>
                <a:ea typeface="+mn-ea"/>
                <a:cs typeface="Century Gothic"/>
              </a:defRPr>
            </a:lvl1pPr>
          </a:lstStyle>
          <a:p>
            <a:pPr marL="0" lvl="0" indent="0" algn="l" defTabSz="457200" rtl="0" eaLnBrk="1" latinLnBrk="0" hangingPunct="1">
              <a:spcBef>
                <a:spcPts val="300"/>
              </a:spcBef>
              <a:spcAft>
                <a:spcPts val="300"/>
              </a:spcAft>
              <a:buClr>
                <a:schemeClr val="tx2"/>
              </a:buClr>
              <a:buFont typeface="Arial"/>
              <a:buNone/>
            </a:pPr>
            <a:r>
              <a:rPr lang="en-US" dirty="0"/>
              <a:t>Subtitle— Century Gothic, 20pt</a:t>
            </a:r>
          </a:p>
        </p:txBody>
      </p:sp>
      <p:pic>
        <p:nvPicPr>
          <p:cNvPr id="7" name="Picture 6">
            <a:extLst>
              <a:ext uri="{FF2B5EF4-FFF2-40B4-BE49-F238E27FC236}">
                <a16:creationId xmlns:a16="http://schemas.microsoft.com/office/drawing/2014/main" id="{5C79F535-7BFB-4996-BF92-2F6739905C15}"/>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 y="-196645"/>
            <a:ext cx="1907932" cy="3179886"/>
          </a:xfrm>
          <a:prstGeom prst="rect">
            <a:avLst/>
          </a:prstGeom>
        </p:spPr>
      </p:pic>
      <p:pic>
        <p:nvPicPr>
          <p:cNvPr id="12" name="Picture 11" descr="A close up of a sign&#10;&#10;Description generated with very high confidence">
            <a:extLst>
              <a:ext uri="{FF2B5EF4-FFF2-40B4-BE49-F238E27FC236}">
                <a16:creationId xmlns:a16="http://schemas.microsoft.com/office/drawing/2014/main" id="{749549BD-E844-4694-80D0-F5067BE628A2}"/>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10794900" y="6068012"/>
            <a:ext cx="1241686" cy="474511"/>
          </a:xfrm>
          <a:prstGeom prst="rect">
            <a:avLst/>
          </a:prstGeom>
        </p:spPr>
      </p:pic>
      <p:cxnSp>
        <p:nvCxnSpPr>
          <p:cNvPr id="16" name="Straight Connector 15">
            <a:extLst>
              <a:ext uri="{FF2B5EF4-FFF2-40B4-BE49-F238E27FC236}">
                <a16:creationId xmlns:a16="http://schemas.microsoft.com/office/drawing/2014/main" id="{7D8F6A09-29A5-4151-8EB7-AF6B33E4BC6A}"/>
              </a:ext>
            </a:extLst>
          </p:cNvPr>
          <p:cNvCxnSpPr>
            <a:cxnSpLocks/>
          </p:cNvCxnSpPr>
          <p:nvPr userDrawn="1"/>
        </p:nvCxnSpPr>
        <p:spPr>
          <a:xfrm>
            <a:off x="1127768" y="3577014"/>
            <a:ext cx="4156501" cy="0"/>
          </a:xfrm>
          <a:prstGeom prst="line">
            <a:avLst/>
          </a:prstGeom>
          <a:ln w="28575">
            <a:solidFill>
              <a:schemeClr val="bg1">
                <a:alpha val="34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01279174"/>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xmlns:p14="http://schemas.microsoft.com/office/powerpoint/2010/main">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19_Title Slide">
    <p:bg>
      <p:bgPr>
        <a:solidFill>
          <a:schemeClr val="bg1"/>
        </a:solid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06B71EC4-559B-4EFA-8A4A-074153DEB801}"/>
              </a:ext>
            </a:extLst>
          </p:cNvPr>
          <p:cNvGrpSpPr/>
          <p:nvPr userDrawn="1"/>
        </p:nvGrpSpPr>
        <p:grpSpPr>
          <a:xfrm>
            <a:off x="420129" y="419099"/>
            <a:ext cx="11616457" cy="5532121"/>
            <a:chOff x="-2337585" y="419099"/>
            <a:chExt cx="11616457" cy="5532121"/>
          </a:xfrm>
        </p:grpSpPr>
        <p:sp>
          <p:nvSpPr>
            <p:cNvPr id="17" name="Rectangle 16">
              <a:extLst>
                <a:ext uri="{FF2B5EF4-FFF2-40B4-BE49-F238E27FC236}">
                  <a16:creationId xmlns:a16="http://schemas.microsoft.com/office/drawing/2014/main" id="{09879D7A-9B7E-4296-ACA5-26D2A1CD89F7}"/>
                </a:ext>
              </a:extLst>
            </p:cNvPr>
            <p:cNvSpPr/>
            <p:nvPr/>
          </p:nvSpPr>
          <p:spPr>
            <a:xfrm>
              <a:off x="-2337585" y="419099"/>
              <a:ext cx="11352771" cy="5532121"/>
            </a:xfrm>
            <a:prstGeom prst="rect">
              <a:avLst/>
            </a:prstGeom>
            <a:solidFill>
              <a:srgbClr val="E1E3E2">
                <a:alpha val="87000"/>
              </a:srgbClr>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5" name="Picture 14">
              <a:extLst>
                <a:ext uri="{FF2B5EF4-FFF2-40B4-BE49-F238E27FC236}">
                  <a16:creationId xmlns:a16="http://schemas.microsoft.com/office/drawing/2014/main" id="{008E8015-E97A-42B1-84E6-7A2F43FE2DCB}"/>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209806" y="862399"/>
              <a:ext cx="5069066" cy="5088821"/>
            </a:xfrm>
            <a:prstGeom prst="rect">
              <a:avLst/>
            </a:prstGeom>
          </p:spPr>
        </p:pic>
      </p:grpSp>
      <p:sp>
        <p:nvSpPr>
          <p:cNvPr id="2" name="Title 1"/>
          <p:cNvSpPr>
            <a:spLocks noGrp="1"/>
          </p:cNvSpPr>
          <p:nvPr userDrawn="1">
            <p:ph type="ctrTitle" hasCustomPrompt="1"/>
          </p:nvPr>
        </p:nvSpPr>
        <p:spPr>
          <a:xfrm>
            <a:off x="1068185" y="2103158"/>
            <a:ext cx="5406693" cy="1470025"/>
          </a:xfrm>
        </p:spPr>
        <p:txBody>
          <a:bodyPr anchor="b" anchorCtr="0">
            <a:noAutofit/>
          </a:bodyPr>
          <a:lstStyle>
            <a:lvl1pPr marL="0" algn="l" defTabSz="457200" rtl="0" eaLnBrk="1" latinLnBrk="0" hangingPunct="1">
              <a:spcBef>
                <a:spcPct val="0"/>
              </a:spcBef>
              <a:buNone/>
              <a:defRPr lang="en-US" sz="3200" b="0" kern="1200" dirty="0">
                <a:solidFill>
                  <a:schemeClr val="tx1">
                    <a:lumMod val="75000"/>
                    <a:lumOff val="25000"/>
                  </a:schemeClr>
                </a:solidFill>
                <a:latin typeface="Century Gothic"/>
                <a:ea typeface="+mj-ea"/>
                <a:cs typeface="Century Gothic"/>
              </a:defRPr>
            </a:lvl1pPr>
          </a:lstStyle>
          <a:p>
            <a:r>
              <a:rPr lang="en-US" dirty="0"/>
              <a:t>Title—</a:t>
            </a:r>
            <a:br>
              <a:rPr lang="en-US" dirty="0"/>
            </a:br>
            <a:r>
              <a:rPr lang="en-US" dirty="0"/>
              <a:t>Century Gothic, 32pt</a:t>
            </a:r>
          </a:p>
        </p:txBody>
      </p:sp>
      <p:sp>
        <p:nvSpPr>
          <p:cNvPr id="3" name="Subtitle 2"/>
          <p:cNvSpPr>
            <a:spLocks noGrp="1"/>
          </p:cNvSpPr>
          <p:nvPr userDrawn="1">
            <p:ph type="subTitle" idx="1" hasCustomPrompt="1"/>
          </p:nvPr>
        </p:nvSpPr>
        <p:spPr>
          <a:xfrm>
            <a:off x="1068185" y="3636700"/>
            <a:ext cx="5406693" cy="414195"/>
          </a:xfrm>
        </p:spPr>
        <p:txBody>
          <a:bodyPr vert="horz" lIns="91440" tIns="45720" rIns="91440" bIns="45720" rtlCol="0" anchor="t" anchorCtr="0">
            <a:noAutofit/>
          </a:bodyPr>
          <a:lstStyle>
            <a:lvl1pPr>
              <a:defRPr lang="en-US" sz="2000" kern="1200" baseline="0" dirty="0">
                <a:solidFill>
                  <a:schemeClr val="tx1">
                    <a:lumMod val="75000"/>
                    <a:lumOff val="25000"/>
                  </a:schemeClr>
                </a:solidFill>
                <a:latin typeface="Century Gothic"/>
                <a:ea typeface="+mn-ea"/>
                <a:cs typeface="Century Gothic"/>
              </a:defRPr>
            </a:lvl1pPr>
          </a:lstStyle>
          <a:p>
            <a:pPr marL="0" lvl="0" indent="0" algn="l" defTabSz="457200" rtl="0" eaLnBrk="1" latinLnBrk="0" hangingPunct="1">
              <a:spcBef>
                <a:spcPts val="300"/>
              </a:spcBef>
              <a:spcAft>
                <a:spcPts val="300"/>
              </a:spcAft>
              <a:buClr>
                <a:schemeClr val="tx2"/>
              </a:buClr>
              <a:buFont typeface="Arial"/>
              <a:buNone/>
            </a:pPr>
            <a:r>
              <a:rPr lang="en-US" dirty="0"/>
              <a:t>Subtitle— Century Gothic, 20pt</a:t>
            </a:r>
          </a:p>
        </p:txBody>
      </p:sp>
      <p:pic>
        <p:nvPicPr>
          <p:cNvPr id="7" name="Picture 6">
            <a:extLst>
              <a:ext uri="{FF2B5EF4-FFF2-40B4-BE49-F238E27FC236}">
                <a16:creationId xmlns:a16="http://schemas.microsoft.com/office/drawing/2014/main" id="{5C79F535-7BFB-4996-BF92-2F6739905C15}"/>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 y="-196645"/>
            <a:ext cx="1907932" cy="3179886"/>
          </a:xfrm>
          <a:prstGeom prst="rect">
            <a:avLst/>
          </a:prstGeom>
        </p:spPr>
      </p:pic>
      <p:pic>
        <p:nvPicPr>
          <p:cNvPr id="12" name="Picture 11" descr="A close up of a sign&#10;&#10;Description generated with very high confidence">
            <a:extLst>
              <a:ext uri="{FF2B5EF4-FFF2-40B4-BE49-F238E27FC236}">
                <a16:creationId xmlns:a16="http://schemas.microsoft.com/office/drawing/2014/main" id="{749549BD-E844-4694-80D0-F5067BE628A2}"/>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10794900" y="6068012"/>
            <a:ext cx="1241686" cy="474511"/>
          </a:xfrm>
          <a:prstGeom prst="rect">
            <a:avLst/>
          </a:prstGeom>
        </p:spPr>
      </p:pic>
      <p:cxnSp>
        <p:nvCxnSpPr>
          <p:cNvPr id="16" name="Straight Connector 15">
            <a:extLst>
              <a:ext uri="{FF2B5EF4-FFF2-40B4-BE49-F238E27FC236}">
                <a16:creationId xmlns:a16="http://schemas.microsoft.com/office/drawing/2014/main" id="{7D8F6A09-29A5-4151-8EB7-AF6B33E4BC6A}"/>
              </a:ext>
            </a:extLst>
          </p:cNvPr>
          <p:cNvCxnSpPr>
            <a:cxnSpLocks/>
          </p:cNvCxnSpPr>
          <p:nvPr userDrawn="1"/>
        </p:nvCxnSpPr>
        <p:spPr>
          <a:xfrm>
            <a:off x="1127768" y="3577014"/>
            <a:ext cx="4156501" cy="0"/>
          </a:xfrm>
          <a:prstGeom prst="line">
            <a:avLst/>
          </a:prstGeom>
          <a:ln w="28575">
            <a:solidFill>
              <a:schemeClr val="bg1">
                <a:alpha val="34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67234578"/>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xmlns:p14="http://schemas.microsoft.com/office/powerpoint/2010/main">
        <p:fade/>
      </p:transition>
    </mc:Fallback>
  </mc:AlternateConten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7" Type="http://schemas.openxmlformats.org/officeDocument/2006/relationships/slideLayout" Target="../slideLayouts/slideLayout7.xml"/><Relationship Id="rId71" Type="http://schemas.openxmlformats.org/officeDocument/2006/relationships/slideLayout" Target="../slideLayouts/slideLayout7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7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61" Type="http://schemas.openxmlformats.org/officeDocument/2006/relationships/slideLayout" Target="../slideLayouts/slideLayout6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Rectangle 12"/>
          <p:cNvSpPr/>
          <p:nvPr userDrawn="1"/>
        </p:nvSpPr>
        <p:spPr>
          <a:xfrm>
            <a:off x="420129" y="419099"/>
            <a:ext cx="11355859" cy="5876543"/>
          </a:xfrm>
          <a:prstGeom prst="rect">
            <a:avLst/>
          </a:prstGeom>
          <a:noFill/>
          <a:ln w="19050">
            <a:solidFill>
              <a:schemeClr val="bg2">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 name="Rectangle 3"/>
          <p:cNvSpPr/>
          <p:nvPr userDrawn="1"/>
        </p:nvSpPr>
        <p:spPr>
          <a:xfrm>
            <a:off x="10610851" y="5936303"/>
            <a:ext cx="1474058" cy="72446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725958" y="495300"/>
            <a:ext cx="10627842" cy="777240"/>
          </a:xfrm>
          <a:prstGeom prst="rect">
            <a:avLst/>
          </a:prstGeom>
        </p:spPr>
        <p:txBody>
          <a:bodyPr vert="horz" lIns="91440" tIns="45720" rIns="91440" bIns="45720" rtlCol="0" anchor="b" anchorCtr="0">
            <a:normAutofit/>
          </a:bodyPr>
          <a:lstStyle/>
          <a:p>
            <a:r>
              <a:rPr lang="en-US" dirty="0"/>
              <a:t>Click to edit Master title style</a:t>
            </a:r>
          </a:p>
        </p:txBody>
      </p:sp>
      <p:sp>
        <p:nvSpPr>
          <p:cNvPr id="3" name="Text Placeholder 2"/>
          <p:cNvSpPr>
            <a:spLocks noGrp="1"/>
          </p:cNvSpPr>
          <p:nvPr>
            <p:ph type="body" idx="1"/>
          </p:nvPr>
        </p:nvSpPr>
        <p:spPr>
          <a:xfrm>
            <a:off x="725958" y="1652357"/>
            <a:ext cx="10627842" cy="4291243"/>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p:txBody>
      </p:sp>
      <p:sp>
        <p:nvSpPr>
          <p:cNvPr id="8" name="Slide Number Placeholder 3"/>
          <p:cNvSpPr>
            <a:spLocks noGrp="1"/>
          </p:cNvSpPr>
          <p:nvPr>
            <p:ph type="sldNum" sz="quarter" idx="4"/>
          </p:nvPr>
        </p:nvSpPr>
        <p:spPr>
          <a:xfrm>
            <a:off x="420129" y="6412606"/>
            <a:ext cx="654910" cy="365125"/>
          </a:xfrm>
          <a:prstGeom prst="rect">
            <a:avLst/>
          </a:prstGeom>
          <a:noFill/>
        </p:spPr>
        <p:txBody>
          <a:bodyPr vert="horz" lIns="0" tIns="45720" rIns="91440" bIns="45720" rtlCol="0" anchor="ctr"/>
          <a:lstStyle>
            <a:lvl1pPr algn="l">
              <a:defRPr sz="1600">
                <a:solidFill>
                  <a:schemeClr val="tx2"/>
                </a:solidFill>
              </a:defRPr>
            </a:lvl1pPr>
          </a:lstStyle>
          <a:p>
            <a:fld id="{62F0BB2B-A04D-4CFE-A72F-29B51F99AAF1}" type="slidenum">
              <a:rPr lang="en-US" smtClean="0"/>
              <a:pPr/>
              <a:t>‹#›</a:t>
            </a:fld>
            <a:endParaRPr lang="en-US" dirty="0"/>
          </a:p>
        </p:txBody>
      </p:sp>
      <p:sp>
        <p:nvSpPr>
          <p:cNvPr id="14" name="Footer Placeholder 13"/>
          <p:cNvSpPr>
            <a:spLocks noGrp="1"/>
          </p:cNvSpPr>
          <p:nvPr>
            <p:ph type="ftr" sz="quarter" idx="3"/>
          </p:nvPr>
        </p:nvSpPr>
        <p:spPr>
          <a:xfrm>
            <a:off x="1075039" y="6412606"/>
            <a:ext cx="7578988" cy="365125"/>
          </a:xfrm>
          <a:prstGeom prst="rect">
            <a:avLst/>
          </a:prstGeom>
          <a:noFill/>
        </p:spPr>
        <p:txBody>
          <a:bodyPr vert="horz" lIns="91440" tIns="45720" rIns="91440" bIns="45720" rtlCol="0" anchor="ctr">
            <a:normAutofit/>
          </a:bodyPr>
          <a:lstStyle>
            <a:lvl1pPr algn="l">
              <a:defRPr sz="1200">
                <a:solidFill>
                  <a:schemeClr val="tx1">
                    <a:lumMod val="75000"/>
                    <a:lumOff val="25000"/>
                  </a:schemeClr>
                </a:solidFill>
              </a:defRPr>
            </a:lvl1pPr>
          </a:lstStyle>
          <a:p>
            <a:endParaRPr lang="en-US" dirty="0"/>
          </a:p>
        </p:txBody>
      </p:sp>
      <p:pic>
        <p:nvPicPr>
          <p:cNvPr id="9" name="Picture 8" descr="A close up of a sign&#10;&#10;Description generated with very high confidence">
            <a:extLst>
              <a:ext uri="{FF2B5EF4-FFF2-40B4-BE49-F238E27FC236}">
                <a16:creationId xmlns:a16="http://schemas.microsoft.com/office/drawing/2014/main" id="{2544702A-43A6-44D1-A04D-015A81499E1C}"/>
              </a:ext>
            </a:extLst>
          </p:cNvPr>
          <p:cNvPicPr>
            <a:picLocks noChangeAspect="1"/>
          </p:cNvPicPr>
          <p:nvPr userDrawn="1"/>
        </p:nvPicPr>
        <p:blipFill rotWithShape="1">
          <a:blip r:embed="rId75" cstate="screen">
            <a:extLst>
              <a:ext uri="{28A0092B-C50C-407E-A947-70E740481C1C}">
                <a14:useLocalDpi xmlns:a14="http://schemas.microsoft.com/office/drawing/2010/main"/>
              </a:ext>
            </a:extLst>
          </a:blip>
          <a:srcRect/>
          <a:stretch/>
        </p:blipFill>
        <p:spPr>
          <a:xfrm>
            <a:off x="10794900" y="6068012"/>
            <a:ext cx="1241686" cy="474511"/>
          </a:xfrm>
          <a:prstGeom prst="rect">
            <a:avLst/>
          </a:prstGeom>
        </p:spPr>
      </p:pic>
    </p:spTree>
    <p:extLst>
      <p:ext uri="{BB962C8B-B14F-4D97-AF65-F5344CB8AC3E}">
        <p14:creationId xmlns:p14="http://schemas.microsoft.com/office/powerpoint/2010/main" val="36972299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 id="2147483699" r:id="rId39"/>
    <p:sldLayoutId id="2147483700" r:id="rId40"/>
    <p:sldLayoutId id="2147483701" r:id="rId41"/>
    <p:sldLayoutId id="2147483702" r:id="rId42"/>
    <p:sldLayoutId id="2147483703" r:id="rId43"/>
    <p:sldLayoutId id="2147483704" r:id="rId44"/>
    <p:sldLayoutId id="2147483705" r:id="rId45"/>
    <p:sldLayoutId id="2147483706" r:id="rId46"/>
    <p:sldLayoutId id="2147483707" r:id="rId47"/>
    <p:sldLayoutId id="2147483708" r:id="rId48"/>
    <p:sldLayoutId id="2147483709" r:id="rId49"/>
    <p:sldLayoutId id="2147483710" r:id="rId50"/>
    <p:sldLayoutId id="2147483711" r:id="rId51"/>
    <p:sldLayoutId id="2147483712" r:id="rId52"/>
    <p:sldLayoutId id="2147483713" r:id="rId53"/>
    <p:sldLayoutId id="2147483714" r:id="rId54"/>
    <p:sldLayoutId id="2147483715" r:id="rId55"/>
    <p:sldLayoutId id="2147483716" r:id="rId56"/>
    <p:sldLayoutId id="2147483717" r:id="rId57"/>
    <p:sldLayoutId id="2147483718" r:id="rId58"/>
    <p:sldLayoutId id="2147483719" r:id="rId59"/>
    <p:sldLayoutId id="2147483720" r:id="rId60"/>
    <p:sldLayoutId id="2147483721" r:id="rId61"/>
    <p:sldLayoutId id="2147483722" r:id="rId62"/>
    <p:sldLayoutId id="2147483723" r:id="rId63"/>
    <p:sldLayoutId id="2147483724" r:id="rId64"/>
    <p:sldLayoutId id="2147483725" r:id="rId65"/>
    <p:sldLayoutId id="2147483726" r:id="rId66"/>
    <p:sldLayoutId id="2147483727" r:id="rId67"/>
    <p:sldLayoutId id="2147483728" r:id="rId68"/>
    <p:sldLayoutId id="2147483729" r:id="rId69"/>
    <p:sldLayoutId id="2147483730" r:id="rId70"/>
    <p:sldLayoutId id="2147483731" r:id="rId71"/>
    <p:sldLayoutId id="2147483732" r:id="rId72"/>
    <p:sldLayoutId id="2147483733" r:id="rId73"/>
  </p:sldLayoutIdLst>
  <mc:AlternateContent xmlns:mc="http://schemas.openxmlformats.org/markup-compatibility/2006" xmlns:p14="http://schemas.microsoft.com/office/powerpoint/2010/main">
    <mc:Choice Requires="p14">
      <p:transition p14:dur="400">
        <p:fade/>
      </p:transition>
    </mc:Choice>
    <mc:Fallback xmlns="">
      <p:transition xmlns:p14="http://schemas.microsoft.com/office/powerpoint/2010/main">
        <p:fade/>
      </p:transition>
    </mc:Fallback>
  </mc:AlternateContent>
  <p:hf hdr="0" ftr="0" dt="0"/>
  <p:txStyles>
    <p:titleStyle>
      <a:lvl1pPr algn="l" defTabSz="457200" rtl="0" eaLnBrk="1" latinLnBrk="0" hangingPunct="1">
        <a:spcBef>
          <a:spcPct val="0"/>
        </a:spcBef>
        <a:buNone/>
        <a:defRPr sz="3200" b="0" kern="1200">
          <a:solidFill>
            <a:schemeClr val="tx2"/>
          </a:solidFill>
          <a:latin typeface="Century Gothic"/>
          <a:ea typeface="+mj-ea"/>
          <a:cs typeface="Century Gothic"/>
        </a:defRPr>
      </a:lvl1pPr>
    </p:titleStyle>
    <p:bodyStyle>
      <a:lvl1pPr marL="173038" indent="-173038" algn="l" defTabSz="457200" rtl="0" eaLnBrk="1" latinLnBrk="0" hangingPunct="1">
        <a:spcBef>
          <a:spcPts val="300"/>
        </a:spcBef>
        <a:spcAft>
          <a:spcPts val="300"/>
        </a:spcAft>
        <a:buClr>
          <a:schemeClr val="tx1"/>
        </a:buClr>
        <a:buFont typeface="Arial"/>
        <a:buChar char="•"/>
        <a:defRPr sz="2800" kern="1200">
          <a:solidFill>
            <a:schemeClr val="tx1">
              <a:lumMod val="75000"/>
              <a:lumOff val="25000"/>
            </a:schemeClr>
          </a:solidFill>
          <a:latin typeface="Century Gothic"/>
          <a:ea typeface="+mn-ea"/>
          <a:cs typeface="Century Gothic"/>
        </a:defRPr>
      </a:lvl1pPr>
      <a:lvl2pPr marL="627063" indent="-169863" algn="l" defTabSz="457200" rtl="0" eaLnBrk="1" latinLnBrk="0" hangingPunct="1">
        <a:spcBef>
          <a:spcPts val="300"/>
        </a:spcBef>
        <a:spcAft>
          <a:spcPts val="300"/>
        </a:spcAft>
        <a:buClr>
          <a:schemeClr val="tx1"/>
        </a:buClr>
        <a:buFont typeface="Arial"/>
        <a:buChar char="•"/>
        <a:defRPr sz="2400" kern="1200">
          <a:solidFill>
            <a:schemeClr val="tx1">
              <a:lumMod val="75000"/>
              <a:lumOff val="25000"/>
            </a:schemeClr>
          </a:solidFill>
          <a:latin typeface="Century Gothic"/>
          <a:ea typeface="+mn-ea"/>
          <a:cs typeface="Century Gothic"/>
        </a:defRPr>
      </a:lvl2pPr>
      <a:lvl3pPr marL="1143000" indent="-228600" algn="l" defTabSz="457200" rtl="0" eaLnBrk="1" latinLnBrk="0" hangingPunct="1">
        <a:spcBef>
          <a:spcPts val="300"/>
        </a:spcBef>
        <a:spcAft>
          <a:spcPts val="300"/>
        </a:spcAft>
        <a:buClr>
          <a:schemeClr val="tx1"/>
        </a:buClr>
        <a:buFont typeface="Arial"/>
        <a:buChar char="•"/>
        <a:defRPr sz="2000" kern="1200">
          <a:solidFill>
            <a:schemeClr val="tx1">
              <a:lumMod val="75000"/>
              <a:lumOff val="25000"/>
            </a:schemeClr>
          </a:solidFill>
          <a:latin typeface="Century Gothic"/>
          <a:ea typeface="+mn-ea"/>
          <a:cs typeface="Century Gothic"/>
        </a:defRPr>
      </a:lvl3pPr>
      <a:lvl4pPr marL="1600200" indent="-228600" algn="l" defTabSz="457200" rtl="0" eaLnBrk="1" latinLnBrk="0" hangingPunct="1">
        <a:spcBef>
          <a:spcPts val="500"/>
        </a:spcBef>
        <a:buFont typeface="Arial"/>
        <a:buChar char="–"/>
        <a:defRPr sz="1200" kern="1200">
          <a:solidFill>
            <a:schemeClr val="tx1"/>
          </a:solidFill>
          <a:latin typeface="Century Gothic"/>
          <a:ea typeface="+mn-ea"/>
          <a:cs typeface="Century Gothic"/>
        </a:defRPr>
      </a:lvl4pPr>
      <a:lvl5pPr marL="2057400" indent="-228600" algn="l" defTabSz="457200" rtl="0" eaLnBrk="1" latinLnBrk="0" hangingPunct="1">
        <a:spcBef>
          <a:spcPts val="500"/>
        </a:spcBef>
        <a:buFont typeface="Arial"/>
        <a:buChar char="»"/>
        <a:defRPr sz="1200" kern="1200">
          <a:solidFill>
            <a:schemeClr val="tx1"/>
          </a:solidFill>
          <a:latin typeface="Century Gothic"/>
          <a:ea typeface="+mn-ea"/>
          <a:cs typeface="Century Gothic"/>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456">
          <p15:clr>
            <a:srgbClr val="F26B43"/>
          </p15:clr>
        </p15:guide>
        <p15:guide id="4" pos="264">
          <p15:clr>
            <a:srgbClr val="F26B43"/>
          </p15:clr>
        </p15:guide>
        <p15:guide id="5" pos="7416">
          <p15:clr>
            <a:srgbClr val="F26B43"/>
          </p15:clr>
        </p15:guide>
        <p15:guide id="6" pos="7152">
          <p15:clr>
            <a:srgbClr val="F26B43"/>
          </p15:clr>
        </p15:guide>
        <p15:guide id="7" orient="horz" pos="264">
          <p15:clr>
            <a:srgbClr val="F26B43"/>
          </p15:clr>
        </p15:guide>
        <p15:guide id="8" orient="horz" pos="3960">
          <p15:clr>
            <a:srgbClr val="F26B43"/>
          </p15:clr>
        </p15:guide>
        <p15:guide id="9" orient="horz" pos="3744">
          <p15:clr>
            <a:srgbClr val="F26B43"/>
          </p15:clr>
        </p15:guide>
        <p15:guide id="10" orient="horz" pos="3600">
          <p15:clr>
            <a:srgbClr val="F26B43"/>
          </p15:clr>
        </p15:guide>
        <p15:guide id="11" orient="horz" pos="960">
          <p15:clr>
            <a:srgbClr val="F26B43"/>
          </p15:clr>
        </p15:guide>
        <p15:guide id="12" orient="horz" pos="1032">
          <p15:clr>
            <a:srgbClr val="F26B43"/>
          </p15:clr>
        </p15:guide>
        <p15:guide id="13" orient="horz" pos="4032">
          <p15:clr>
            <a:srgbClr val="F26B43"/>
          </p15:clr>
        </p15:guide>
        <p15:guide id="14" orient="horz" pos="312">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10.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2.xml"/></Relationships>
</file>

<file path=ppt/slides/_rels/slide11.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2.xml"/></Relationships>
</file>

<file path=ppt/slides/_rels/slide12.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2.xml"/></Relationships>
</file>

<file path=ppt/slides/_rels/slide13.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2.xml"/></Relationships>
</file>

<file path=ppt/slides/_rels/slide14.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2.xml"/></Relationships>
</file>

<file path=ppt/slides/_rels/slide15.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41.xml"/></Relationships>
</file>

<file path=ppt/slides/_rels/slide16.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4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hyperlink" Target="http://www.blueshieldca.com/" TargetMode="External"/><Relationship Id="rId1" Type="http://schemas.openxmlformats.org/officeDocument/2006/relationships/slideLayout" Target="../slideLayouts/slideLayout41.xml"/><Relationship Id="rId6" Type="http://schemas.openxmlformats.org/officeDocument/2006/relationships/image" Target="../media/image35.png"/><Relationship Id="rId5" Type="http://schemas.openxmlformats.org/officeDocument/2006/relationships/hyperlink" Target="http://www.magellanassist.com/mem/prov/pps/portableprovsrch.aspx?AccessKey=E05FE1" TargetMode="External"/><Relationship Id="rId4" Type="http://schemas.openxmlformats.org/officeDocument/2006/relationships/image" Target="../media/image34.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3" Type="http://schemas.openxmlformats.org/officeDocument/2006/relationships/hyperlink" Target="http://www.blueshieldca.com/bsc" TargetMode="External"/><Relationship Id="rId2" Type="http://schemas.openxmlformats.org/officeDocument/2006/relationships/image" Target="../media/image36.png"/><Relationship Id="rId1" Type="http://schemas.openxmlformats.org/officeDocument/2006/relationships/slideLayout" Target="../slideLayouts/slideLayout26.xml"/><Relationship Id="rId4" Type="http://schemas.openxmlformats.org/officeDocument/2006/relationships/image" Target="../media/image37.png"/></Relationships>
</file>

<file path=ppt/slides/_rels/slide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xml"/><Relationship Id="rId1" Type="http://schemas.openxmlformats.org/officeDocument/2006/relationships/slideLayout" Target="../slideLayouts/slideLayout73.xml"/></Relationships>
</file>

<file path=ppt/slides/_rels/slide7.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4.xml"/><Relationship Id="rId1" Type="http://schemas.openxmlformats.org/officeDocument/2006/relationships/slideLayout" Target="../slideLayouts/slideLayout73.xml"/><Relationship Id="rId4" Type="http://schemas.openxmlformats.org/officeDocument/2006/relationships/image" Target="../media/image40.png"/></Relationships>
</file>

<file path=ppt/slides/_rels/slide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41.xml"/></Relationships>
</file>

<file path=ppt/slides/_rels/slide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5.xml"/><Relationship Id="rId1" Type="http://schemas.openxmlformats.org/officeDocument/2006/relationships/slideLayout" Target="../slideLayouts/slideLayout7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 name="INSIGHTS AND VALUE PROPOSITION"/>
          <p:cNvSpPr txBox="1"/>
          <p:nvPr/>
        </p:nvSpPr>
        <p:spPr>
          <a:xfrm>
            <a:off x="3524764" y="4068761"/>
            <a:ext cx="5142473" cy="54200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ormAutofit/>
          </a:bodyPr>
          <a:lstStyle>
            <a:lvl1pPr>
              <a:lnSpc>
                <a:spcPct val="90000"/>
              </a:lnSpc>
              <a:defRPr sz="3200" spc="544" baseline="1521">
                <a:solidFill>
                  <a:srgbClr val="FFFFFF"/>
                </a:solidFill>
              </a:defRPr>
            </a:lvl1pPr>
          </a:lstStyle>
          <a:p>
            <a:pPr marL="0" marR="0" lvl="0" indent="0" algn="ctr" defTabSz="154765" rtl="0" eaLnBrk="1" fontAlgn="auto" latinLnBrk="0" hangingPunct="0">
              <a:lnSpc>
                <a:spcPct val="90000"/>
              </a:lnSpc>
              <a:spcBef>
                <a:spcPts val="0"/>
              </a:spcBef>
              <a:spcAft>
                <a:spcPts val="0"/>
              </a:spcAft>
              <a:buClrTx/>
              <a:buSzTx/>
              <a:buFontTx/>
              <a:buNone/>
              <a:tabLst/>
              <a:defRPr/>
            </a:pPr>
            <a:endParaRPr kumimoji="0" sz="1600" b="0" i="0" u="none" strike="noStrike" kern="0" cap="none" spc="415" normalizeH="0" baseline="1521" noProof="0" dirty="0">
              <a:ln>
                <a:noFill/>
              </a:ln>
              <a:solidFill>
                <a:srgbClr val="FFFFFF"/>
              </a:solidFill>
              <a:effectLst/>
              <a:uLnTx/>
              <a:uFillTx/>
              <a:latin typeface="Century Gothic"/>
              <a:ea typeface="+mn-ea"/>
              <a:cs typeface="+mn-cs"/>
              <a:sym typeface="Century Gothic"/>
            </a:endParaRPr>
          </a:p>
        </p:txBody>
      </p:sp>
      <p:sp>
        <p:nvSpPr>
          <p:cNvPr id="12" name="ORACLE at a glance">
            <a:extLst>
              <a:ext uri="{FF2B5EF4-FFF2-40B4-BE49-F238E27FC236}">
                <a16:creationId xmlns:a16="http://schemas.microsoft.com/office/drawing/2014/main" id="{32FBF788-1A83-5048-9F7F-8C6ABF5CFC71}"/>
              </a:ext>
            </a:extLst>
          </p:cNvPr>
          <p:cNvSpPr txBox="1"/>
          <p:nvPr/>
        </p:nvSpPr>
        <p:spPr>
          <a:xfrm>
            <a:off x="1013724" y="961292"/>
            <a:ext cx="10164551" cy="68764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5400" tIns="25400" rIns="25400" bIns="25400">
            <a:noAutofit/>
          </a:bodyPr>
          <a:lstStyle>
            <a:lvl1pPr defTabSz="1219215">
              <a:lnSpc>
                <a:spcPct val="110000"/>
              </a:lnSpc>
              <a:spcBef>
                <a:spcPts val="2000"/>
              </a:spcBef>
              <a:defRPr sz="3000" baseline="0">
                <a:solidFill>
                  <a:srgbClr val="3F88C1"/>
                </a:solidFill>
              </a:defRPr>
            </a:lvl1pPr>
          </a:lstStyle>
          <a:p>
            <a:pPr marL="0" marR="0" lvl="0" indent="0" algn="ctr" defTabSz="609544" rtl="0" eaLnBrk="1" fontAlgn="auto" latinLnBrk="0" hangingPunct="0">
              <a:lnSpc>
                <a:spcPct val="110000"/>
              </a:lnSpc>
              <a:spcBef>
                <a:spcPts val="1000"/>
              </a:spcBef>
              <a:spcAft>
                <a:spcPts val="0"/>
              </a:spcAft>
              <a:buClrTx/>
              <a:buSzTx/>
              <a:buFontTx/>
              <a:buNone/>
              <a:tabLst/>
              <a:defRPr/>
            </a:pPr>
            <a:endParaRPr kumimoji="0" sz="3810" b="0" i="0" u="none" strike="noStrike" kern="0" cap="none" spc="0" normalizeH="0" baseline="0" noProof="0" dirty="0">
              <a:ln>
                <a:noFill/>
              </a:ln>
              <a:solidFill>
                <a:srgbClr val="FFFFFF"/>
              </a:solidFill>
              <a:effectLst/>
              <a:uLnTx/>
              <a:uFillTx/>
              <a:latin typeface="Century Gothic"/>
              <a:ea typeface="+mn-ea"/>
              <a:cs typeface="+mn-cs"/>
              <a:sym typeface="Century Gothic"/>
            </a:endParaRPr>
          </a:p>
        </p:txBody>
      </p:sp>
      <p:sp>
        <p:nvSpPr>
          <p:cNvPr id="4" name="Title 3">
            <a:extLst>
              <a:ext uri="{FF2B5EF4-FFF2-40B4-BE49-F238E27FC236}">
                <a16:creationId xmlns:a16="http://schemas.microsoft.com/office/drawing/2014/main" id="{7DA92F1D-4778-43A0-A365-B9406BC4A774}"/>
              </a:ext>
            </a:extLst>
          </p:cNvPr>
          <p:cNvSpPr>
            <a:spLocks noGrp="1"/>
          </p:cNvSpPr>
          <p:nvPr>
            <p:ph type="ctrTitle"/>
          </p:nvPr>
        </p:nvSpPr>
        <p:spPr/>
        <p:txBody>
          <a:bodyPr/>
          <a:lstStyle/>
          <a:p>
            <a:pPr algn="ctr"/>
            <a:r>
              <a:rPr lang="en-US" dirty="0"/>
              <a:t>Glendale Community College </a:t>
            </a:r>
            <a:br>
              <a:rPr lang="en-US" dirty="0"/>
            </a:br>
            <a:r>
              <a:rPr lang="en-US" dirty="0"/>
              <a:t>Mental Health Resources</a:t>
            </a:r>
          </a:p>
        </p:txBody>
      </p:sp>
    </p:spTree>
    <p:extLst>
      <p:ext uri="{BB962C8B-B14F-4D97-AF65-F5344CB8AC3E}">
        <p14:creationId xmlns:p14="http://schemas.microsoft.com/office/powerpoint/2010/main" val="3134794163"/>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xmlns:p14="http://schemas.microsoft.com/office/powerpoint/2010/main">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B761327-495A-4D58-9A03-23A90D698830}"/>
              </a:ext>
            </a:extLst>
          </p:cNvPr>
          <p:cNvSpPr>
            <a:spLocks noGrp="1"/>
          </p:cNvSpPr>
          <p:nvPr>
            <p:ph type="sldNum" sz="quarter" idx="4"/>
          </p:nvPr>
        </p:nvSpPr>
        <p:spPr>
          <a:xfrm>
            <a:off x="8309920" y="6469551"/>
            <a:ext cx="766122"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bg1">
                    <a:lumMod val="5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2F0BB2B-A04D-4CFE-A72F-29B51F99AAF1}" type="slidenum">
              <a:rPr lang="en-US" smtClean="0"/>
              <a:pPr/>
              <a:t>10</a:t>
            </a:fld>
            <a:endParaRPr lang="en-US" dirty="0"/>
          </a:p>
        </p:txBody>
      </p:sp>
      <p:pic>
        <p:nvPicPr>
          <p:cNvPr id="5" name="Picture 4">
            <a:extLst>
              <a:ext uri="{FF2B5EF4-FFF2-40B4-BE49-F238E27FC236}">
                <a16:creationId xmlns:a16="http://schemas.microsoft.com/office/drawing/2014/main" id="{1660DBAF-8221-4BB4-9D7B-BCAA3BC8FB0D}"/>
              </a:ext>
            </a:extLst>
          </p:cNvPr>
          <p:cNvPicPr>
            <a:picLocks noChangeAspect="1"/>
          </p:cNvPicPr>
          <p:nvPr/>
        </p:nvPicPr>
        <p:blipFill>
          <a:blip r:embed="rId2"/>
          <a:stretch>
            <a:fillRect/>
          </a:stretch>
        </p:blipFill>
        <p:spPr>
          <a:xfrm>
            <a:off x="1398166" y="563524"/>
            <a:ext cx="7980727" cy="5448867"/>
          </a:xfrm>
          <a:prstGeom prst="rect">
            <a:avLst/>
          </a:prstGeom>
        </p:spPr>
      </p:pic>
    </p:spTree>
    <p:extLst>
      <p:ext uri="{BB962C8B-B14F-4D97-AF65-F5344CB8AC3E}">
        <p14:creationId xmlns:p14="http://schemas.microsoft.com/office/powerpoint/2010/main" val="2310669063"/>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585E1F7-2476-41D8-9308-5C04816F3C6E}"/>
              </a:ext>
            </a:extLst>
          </p:cNvPr>
          <p:cNvSpPr>
            <a:spLocks noGrp="1"/>
          </p:cNvSpPr>
          <p:nvPr>
            <p:ph type="sldNum" sz="quarter" idx="4294967295"/>
          </p:nvPr>
        </p:nvSpPr>
        <p:spPr>
          <a:xfrm>
            <a:off x="8309920" y="6469551"/>
            <a:ext cx="766122"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bg1">
                    <a:lumMod val="5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2F0BB2B-A04D-4CFE-A72F-29B51F99AAF1}" type="slidenum">
              <a:rPr lang="en-US" smtClean="0"/>
              <a:pPr/>
              <a:t>11</a:t>
            </a:fld>
            <a:endParaRPr lang="en-US" dirty="0"/>
          </a:p>
        </p:txBody>
      </p:sp>
      <p:pic>
        <p:nvPicPr>
          <p:cNvPr id="5" name="Picture 4">
            <a:extLst>
              <a:ext uri="{FF2B5EF4-FFF2-40B4-BE49-F238E27FC236}">
                <a16:creationId xmlns:a16="http://schemas.microsoft.com/office/drawing/2014/main" id="{8C6674A6-539F-48E1-8BC1-3E63E060D348}"/>
              </a:ext>
            </a:extLst>
          </p:cNvPr>
          <p:cNvPicPr>
            <a:picLocks noChangeAspect="1"/>
          </p:cNvPicPr>
          <p:nvPr/>
        </p:nvPicPr>
        <p:blipFill rotWithShape="1">
          <a:blip r:embed="rId2"/>
          <a:srcRect t="5378"/>
          <a:stretch/>
        </p:blipFill>
        <p:spPr>
          <a:xfrm>
            <a:off x="1111811" y="889233"/>
            <a:ext cx="7168123" cy="5243119"/>
          </a:xfrm>
          <a:prstGeom prst="rect">
            <a:avLst/>
          </a:prstGeom>
        </p:spPr>
      </p:pic>
    </p:spTree>
    <p:extLst>
      <p:ext uri="{BB962C8B-B14F-4D97-AF65-F5344CB8AC3E}">
        <p14:creationId xmlns:p14="http://schemas.microsoft.com/office/powerpoint/2010/main" val="3235820379"/>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C3805BC-15C7-4B94-8B7F-F28796F25D0E}"/>
              </a:ext>
            </a:extLst>
          </p:cNvPr>
          <p:cNvSpPr>
            <a:spLocks noGrp="1"/>
          </p:cNvSpPr>
          <p:nvPr>
            <p:ph type="sldNum" sz="quarter" idx="4294967295"/>
          </p:nvPr>
        </p:nvSpPr>
        <p:spPr>
          <a:xfrm>
            <a:off x="8309920" y="6469551"/>
            <a:ext cx="766122"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bg1">
                    <a:lumMod val="5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2F0BB2B-A04D-4CFE-A72F-29B51F99AAF1}" type="slidenum">
              <a:rPr lang="en-US" smtClean="0"/>
              <a:pPr/>
              <a:t>12</a:t>
            </a:fld>
            <a:endParaRPr lang="en-US" dirty="0"/>
          </a:p>
        </p:txBody>
      </p:sp>
      <p:pic>
        <p:nvPicPr>
          <p:cNvPr id="2" name="Picture 1">
            <a:extLst>
              <a:ext uri="{FF2B5EF4-FFF2-40B4-BE49-F238E27FC236}">
                <a16:creationId xmlns:a16="http://schemas.microsoft.com/office/drawing/2014/main" id="{B25F3C8C-67EA-4AA6-9BF1-E136D28CE388}"/>
              </a:ext>
            </a:extLst>
          </p:cNvPr>
          <p:cNvPicPr>
            <a:picLocks noChangeAspect="1"/>
          </p:cNvPicPr>
          <p:nvPr/>
        </p:nvPicPr>
        <p:blipFill rotWithShape="1">
          <a:blip r:embed="rId2"/>
          <a:srcRect t="4696"/>
          <a:stretch/>
        </p:blipFill>
        <p:spPr>
          <a:xfrm>
            <a:off x="1761689" y="729842"/>
            <a:ext cx="6585357" cy="5456134"/>
          </a:xfrm>
          <a:prstGeom prst="rect">
            <a:avLst/>
          </a:prstGeom>
        </p:spPr>
      </p:pic>
    </p:spTree>
    <p:extLst>
      <p:ext uri="{BB962C8B-B14F-4D97-AF65-F5344CB8AC3E}">
        <p14:creationId xmlns:p14="http://schemas.microsoft.com/office/powerpoint/2010/main" val="4036968029"/>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C4E3225-99D9-4547-B01F-2D4348E0C670}"/>
              </a:ext>
            </a:extLst>
          </p:cNvPr>
          <p:cNvPicPr>
            <a:picLocks noChangeAspect="1"/>
          </p:cNvPicPr>
          <p:nvPr/>
        </p:nvPicPr>
        <p:blipFill rotWithShape="1">
          <a:blip r:embed="rId2"/>
          <a:srcRect t="6290"/>
          <a:stretch/>
        </p:blipFill>
        <p:spPr>
          <a:xfrm>
            <a:off x="1091093" y="1048624"/>
            <a:ext cx="8707210" cy="4849004"/>
          </a:xfrm>
          <a:prstGeom prst="rect">
            <a:avLst/>
          </a:prstGeom>
        </p:spPr>
      </p:pic>
    </p:spTree>
    <p:extLst>
      <p:ext uri="{BB962C8B-B14F-4D97-AF65-F5344CB8AC3E}">
        <p14:creationId xmlns:p14="http://schemas.microsoft.com/office/powerpoint/2010/main" val="787196125"/>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70CBD4D-F6B3-45A2-84AC-FA4CA13A2729}"/>
              </a:ext>
            </a:extLst>
          </p:cNvPr>
          <p:cNvPicPr>
            <a:picLocks noChangeAspect="1"/>
          </p:cNvPicPr>
          <p:nvPr/>
        </p:nvPicPr>
        <p:blipFill rotWithShape="1">
          <a:blip r:embed="rId2"/>
          <a:srcRect t="7936"/>
          <a:stretch/>
        </p:blipFill>
        <p:spPr>
          <a:xfrm>
            <a:off x="2562598" y="704675"/>
            <a:ext cx="5112849" cy="5352175"/>
          </a:xfrm>
          <a:prstGeom prst="rect">
            <a:avLst/>
          </a:prstGeom>
        </p:spPr>
      </p:pic>
    </p:spTree>
    <p:extLst>
      <p:ext uri="{BB962C8B-B14F-4D97-AF65-F5344CB8AC3E}">
        <p14:creationId xmlns:p14="http://schemas.microsoft.com/office/powerpoint/2010/main" val="2136251862"/>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76DB060-28D7-4B3C-AF78-54B624F478BC}"/>
              </a:ext>
            </a:extLst>
          </p:cNvPr>
          <p:cNvSpPr>
            <a:spLocks noGrp="1"/>
          </p:cNvSpPr>
          <p:nvPr>
            <p:ph type="title"/>
          </p:nvPr>
        </p:nvSpPr>
        <p:spPr>
          <a:xfrm>
            <a:off x="576045" y="523305"/>
            <a:ext cx="10972800" cy="591950"/>
          </a:xfrm>
        </p:spPr>
        <p:txBody>
          <a:bodyPr/>
          <a:lstStyle/>
          <a:p>
            <a:pPr algn="ctr"/>
            <a:r>
              <a:rPr lang="en-US" dirty="0"/>
              <a:t>New Enhancements</a:t>
            </a:r>
          </a:p>
        </p:txBody>
      </p:sp>
      <p:pic>
        <p:nvPicPr>
          <p:cNvPr id="4" name="Picture 3">
            <a:extLst>
              <a:ext uri="{FF2B5EF4-FFF2-40B4-BE49-F238E27FC236}">
                <a16:creationId xmlns:a16="http://schemas.microsoft.com/office/drawing/2014/main" id="{0861A0FC-A529-4039-BDA9-AEB8D2864A2C}"/>
              </a:ext>
            </a:extLst>
          </p:cNvPr>
          <p:cNvPicPr>
            <a:picLocks noChangeAspect="1"/>
          </p:cNvPicPr>
          <p:nvPr/>
        </p:nvPicPr>
        <p:blipFill>
          <a:blip r:embed="rId2"/>
          <a:stretch>
            <a:fillRect/>
          </a:stretch>
        </p:blipFill>
        <p:spPr>
          <a:xfrm>
            <a:off x="1862356" y="1241570"/>
            <a:ext cx="7566870" cy="4882393"/>
          </a:xfrm>
          <a:prstGeom prst="rect">
            <a:avLst/>
          </a:prstGeom>
        </p:spPr>
      </p:pic>
    </p:spTree>
    <p:extLst>
      <p:ext uri="{BB962C8B-B14F-4D97-AF65-F5344CB8AC3E}">
        <p14:creationId xmlns:p14="http://schemas.microsoft.com/office/powerpoint/2010/main" val="3226817443"/>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xmlns:p14="http://schemas.microsoft.com/office/powerpoint/2010/main">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086D2E-8909-4D7A-8C3A-EF65531F3CAE}"/>
              </a:ext>
            </a:extLst>
          </p:cNvPr>
          <p:cNvSpPr>
            <a:spLocks noGrp="1"/>
          </p:cNvSpPr>
          <p:nvPr>
            <p:ph type="title"/>
          </p:nvPr>
        </p:nvSpPr>
        <p:spPr>
          <a:xfrm>
            <a:off x="609600" y="456194"/>
            <a:ext cx="10972800" cy="591950"/>
          </a:xfrm>
        </p:spPr>
        <p:txBody>
          <a:bodyPr/>
          <a:lstStyle/>
          <a:p>
            <a:r>
              <a:rPr lang="en-US" sz="3200" dirty="0">
                <a:solidFill>
                  <a:srgbClr val="0095DA"/>
                </a:solidFill>
                <a:sym typeface="Century Gothic"/>
              </a:rPr>
              <a:t>Wellvolution</a:t>
            </a:r>
            <a:br>
              <a:rPr lang="en-US" sz="3200" dirty="0">
                <a:solidFill>
                  <a:srgbClr val="0095DA"/>
                </a:solidFill>
                <a:sym typeface="Century Gothic"/>
              </a:rPr>
            </a:br>
            <a:r>
              <a:rPr lang="en-US" sz="3200" dirty="0">
                <a:solidFill>
                  <a:srgbClr val="0095DA"/>
                </a:solidFill>
                <a:sym typeface="Century Gothic"/>
              </a:rPr>
              <a:t>Innovative digital health network</a:t>
            </a:r>
            <a:br>
              <a:rPr lang="en-US" sz="3200" dirty="0">
                <a:solidFill>
                  <a:srgbClr val="0095DA"/>
                </a:solidFill>
                <a:sym typeface="Century Gothic"/>
              </a:rPr>
            </a:br>
            <a:br>
              <a:rPr lang="en-US" sz="3200" dirty="0">
                <a:solidFill>
                  <a:srgbClr val="0095DA"/>
                </a:solidFill>
                <a:sym typeface="Century Gothic"/>
              </a:rPr>
            </a:br>
            <a:endParaRPr lang="en-US" dirty="0"/>
          </a:p>
        </p:txBody>
      </p:sp>
      <p:pic>
        <p:nvPicPr>
          <p:cNvPr id="4" name="Picture 3">
            <a:extLst>
              <a:ext uri="{FF2B5EF4-FFF2-40B4-BE49-F238E27FC236}">
                <a16:creationId xmlns:a16="http://schemas.microsoft.com/office/drawing/2014/main" id="{A6482067-860A-4D1A-9C3E-C930F4647D04}"/>
              </a:ext>
            </a:extLst>
          </p:cNvPr>
          <p:cNvPicPr>
            <a:picLocks noChangeAspect="1"/>
          </p:cNvPicPr>
          <p:nvPr/>
        </p:nvPicPr>
        <p:blipFill>
          <a:blip r:embed="rId2"/>
          <a:stretch>
            <a:fillRect/>
          </a:stretch>
        </p:blipFill>
        <p:spPr>
          <a:xfrm>
            <a:off x="1065402" y="1478892"/>
            <a:ext cx="8716162" cy="4611515"/>
          </a:xfrm>
          <a:prstGeom prst="rect">
            <a:avLst/>
          </a:prstGeom>
        </p:spPr>
      </p:pic>
    </p:spTree>
    <p:extLst>
      <p:ext uri="{BB962C8B-B14F-4D97-AF65-F5344CB8AC3E}">
        <p14:creationId xmlns:p14="http://schemas.microsoft.com/office/powerpoint/2010/main" val="4270059160"/>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xmlns:p14="http://schemas.microsoft.com/office/powerpoint/2010/main">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754469286"/>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xmlns:p14="http://schemas.microsoft.com/office/powerpoint/2010/main">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635574849"/>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xmlns:p14="http://schemas.microsoft.com/office/powerpoint/2010/mai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7BB527B-BF23-49C8-962D-370D26A74B5D}"/>
              </a:ext>
            </a:extLst>
          </p:cNvPr>
          <p:cNvSpPr>
            <a:spLocks noGrp="1"/>
          </p:cNvSpPr>
          <p:nvPr>
            <p:ph type="title"/>
          </p:nvPr>
        </p:nvSpPr>
        <p:spPr/>
        <p:txBody>
          <a:bodyPr/>
          <a:lstStyle/>
          <a:p>
            <a:pPr algn="ctr"/>
            <a:r>
              <a:rPr lang="en-US" dirty="0"/>
              <a:t>Agenda</a:t>
            </a:r>
          </a:p>
        </p:txBody>
      </p:sp>
      <p:sp>
        <p:nvSpPr>
          <p:cNvPr id="4" name="Text Placeholder 3">
            <a:extLst>
              <a:ext uri="{FF2B5EF4-FFF2-40B4-BE49-F238E27FC236}">
                <a16:creationId xmlns:a16="http://schemas.microsoft.com/office/drawing/2014/main" id="{A5D55900-1B2A-4715-89F7-65BC04B6F93A}"/>
              </a:ext>
            </a:extLst>
          </p:cNvPr>
          <p:cNvSpPr>
            <a:spLocks noGrp="1"/>
          </p:cNvSpPr>
          <p:nvPr>
            <p:ph type="body" sz="quarter" idx="12"/>
          </p:nvPr>
        </p:nvSpPr>
        <p:spPr/>
        <p:txBody>
          <a:bodyPr/>
          <a:lstStyle/>
          <a:p>
            <a:r>
              <a:rPr lang="en-US" dirty="0"/>
              <a:t>How to search for MHSA providers</a:t>
            </a:r>
          </a:p>
        </p:txBody>
      </p:sp>
      <p:sp>
        <p:nvSpPr>
          <p:cNvPr id="5" name="Text Placeholder 4">
            <a:extLst>
              <a:ext uri="{FF2B5EF4-FFF2-40B4-BE49-F238E27FC236}">
                <a16:creationId xmlns:a16="http://schemas.microsoft.com/office/drawing/2014/main" id="{08AA4C7D-C044-412D-AAEE-03F8FEC9D219}"/>
              </a:ext>
            </a:extLst>
          </p:cNvPr>
          <p:cNvSpPr>
            <a:spLocks noGrp="1"/>
          </p:cNvSpPr>
          <p:nvPr>
            <p:ph type="body" sz="quarter" idx="13"/>
          </p:nvPr>
        </p:nvSpPr>
        <p:spPr/>
        <p:txBody>
          <a:bodyPr/>
          <a:lstStyle/>
          <a:p>
            <a:r>
              <a:rPr lang="en-US" dirty="0"/>
              <a:t>How to navigate Teladoc Mental Health</a:t>
            </a:r>
          </a:p>
        </p:txBody>
      </p:sp>
      <p:sp>
        <p:nvSpPr>
          <p:cNvPr id="6" name="Text Placeholder 5">
            <a:extLst>
              <a:ext uri="{FF2B5EF4-FFF2-40B4-BE49-F238E27FC236}">
                <a16:creationId xmlns:a16="http://schemas.microsoft.com/office/drawing/2014/main" id="{99B14BFF-0950-4E21-82EB-C468B5F207DA}"/>
              </a:ext>
            </a:extLst>
          </p:cNvPr>
          <p:cNvSpPr>
            <a:spLocks noGrp="1"/>
          </p:cNvSpPr>
          <p:nvPr>
            <p:ph type="body" sz="quarter" idx="14"/>
          </p:nvPr>
        </p:nvSpPr>
        <p:spPr/>
        <p:txBody>
          <a:bodyPr/>
          <a:lstStyle/>
          <a:p>
            <a:r>
              <a:rPr lang="en-US" dirty="0"/>
              <a:t>Wellvolution new Mental Health programs </a:t>
            </a:r>
          </a:p>
        </p:txBody>
      </p:sp>
      <p:sp>
        <p:nvSpPr>
          <p:cNvPr id="7" name="Text Placeholder 6">
            <a:extLst>
              <a:ext uri="{FF2B5EF4-FFF2-40B4-BE49-F238E27FC236}">
                <a16:creationId xmlns:a16="http://schemas.microsoft.com/office/drawing/2014/main" id="{41C8853F-495A-4964-BC2E-9D03007111EC}"/>
              </a:ext>
            </a:extLst>
          </p:cNvPr>
          <p:cNvSpPr>
            <a:spLocks noGrp="1"/>
          </p:cNvSpPr>
          <p:nvPr>
            <p:ph type="body" sz="quarter" idx="15"/>
          </p:nvPr>
        </p:nvSpPr>
        <p:spPr/>
        <p:txBody>
          <a:bodyPr/>
          <a:lstStyle/>
          <a:p>
            <a:r>
              <a:rPr lang="en-US" dirty="0"/>
              <a:t>Questions?</a:t>
            </a:r>
          </a:p>
        </p:txBody>
      </p:sp>
    </p:spTree>
    <p:extLst>
      <p:ext uri="{BB962C8B-B14F-4D97-AF65-F5344CB8AC3E}">
        <p14:creationId xmlns:p14="http://schemas.microsoft.com/office/powerpoint/2010/main" val="3532351756"/>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xmlns:p14="http://schemas.microsoft.com/office/powerpoint/2010/main">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D8CCEB-CF01-4DF4-AC1A-A7E93AF9617B}"/>
              </a:ext>
            </a:extLst>
          </p:cNvPr>
          <p:cNvSpPr>
            <a:spLocks noGrp="1"/>
          </p:cNvSpPr>
          <p:nvPr>
            <p:ph type="title"/>
          </p:nvPr>
        </p:nvSpPr>
        <p:spPr>
          <a:xfrm>
            <a:off x="668323" y="403237"/>
            <a:ext cx="10972800" cy="591950"/>
          </a:xfrm>
        </p:spPr>
        <p:txBody>
          <a:bodyPr/>
          <a:lstStyle/>
          <a:p>
            <a:pPr algn="ctr"/>
            <a:r>
              <a:rPr lang="en-US" dirty="0"/>
              <a:t>How to find a Mental Health Provider:</a:t>
            </a:r>
          </a:p>
        </p:txBody>
      </p:sp>
      <p:sp>
        <p:nvSpPr>
          <p:cNvPr id="21" name="TextBox 20">
            <a:extLst>
              <a:ext uri="{FF2B5EF4-FFF2-40B4-BE49-F238E27FC236}">
                <a16:creationId xmlns:a16="http://schemas.microsoft.com/office/drawing/2014/main" id="{CBF5C317-777D-49E6-9E73-DAD321A8ADC7}"/>
              </a:ext>
            </a:extLst>
          </p:cNvPr>
          <p:cNvSpPr txBox="1"/>
          <p:nvPr/>
        </p:nvSpPr>
        <p:spPr>
          <a:xfrm>
            <a:off x="512351" y="1128287"/>
            <a:ext cx="6097554" cy="559127"/>
          </a:xfrm>
          <a:prstGeom prst="rect">
            <a:avLst/>
          </a:prstGeom>
          <a:noFill/>
        </p:spPr>
        <p:txBody>
          <a:bodyPr wrap="square">
            <a:spAutoFit/>
          </a:bodyPr>
          <a:lstStyle/>
          <a:p>
            <a:pPr marR="0" lvl="0">
              <a:spcBef>
                <a:spcPts val="255"/>
              </a:spcBef>
              <a:spcAft>
                <a:spcPts val="0"/>
              </a:spcAft>
              <a:buSzPts val="1100"/>
              <a:tabLst>
                <a:tab pos="521335" algn="l"/>
              </a:tabLst>
            </a:pPr>
            <a:r>
              <a:rPr lang="en-US" sz="900" dirty="0">
                <a:solidFill>
                  <a:srgbClr val="0462C1"/>
                </a:solidFill>
                <a:ea typeface="DejaVu Sans"/>
                <a:cs typeface="DejaVu Sans"/>
                <a:hlinkClick r:id="rId2"/>
              </a:rPr>
              <a:t>1.  </a:t>
            </a:r>
            <a:r>
              <a:rPr lang="en-US" sz="900" dirty="0">
                <a:solidFill>
                  <a:srgbClr val="0462C1"/>
                </a:solidFill>
                <a:effectLst/>
                <a:ea typeface="DejaVu Sans"/>
                <a:cs typeface="DejaVu Sans"/>
                <a:hlinkClick r:id="rId2"/>
              </a:rPr>
              <a:t>www.blueshieldca.com</a:t>
            </a:r>
            <a:endParaRPr lang="en-US" sz="900" dirty="0">
              <a:effectLst/>
              <a:ea typeface="DejaVu Sans"/>
              <a:cs typeface="DejaVu Sans"/>
            </a:endParaRPr>
          </a:p>
          <a:p>
            <a:pPr marL="742950" marR="0" lvl="1" indent="-285750">
              <a:spcBef>
                <a:spcPts val="175"/>
              </a:spcBef>
              <a:spcAft>
                <a:spcPts val="0"/>
              </a:spcAft>
              <a:buSzPts val="1100"/>
              <a:buFont typeface="DejaVu Sans"/>
              <a:buAutoNum type="alphaLcPeriod"/>
              <a:tabLst>
                <a:tab pos="978535" algn="l"/>
              </a:tabLst>
            </a:pPr>
            <a:r>
              <a:rPr lang="en-US" sz="900" spc="-5" dirty="0">
                <a:effectLst/>
                <a:ea typeface="DejaVu Sans"/>
                <a:cs typeface="DejaVu Sans"/>
              </a:rPr>
              <a:t>Select Find a</a:t>
            </a:r>
            <a:r>
              <a:rPr lang="en-US" sz="900" spc="-20" dirty="0">
                <a:effectLst/>
                <a:ea typeface="DejaVu Sans"/>
                <a:cs typeface="DejaVu Sans"/>
              </a:rPr>
              <a:t> </a:t>
            </a:r>
            <a:r>
              <a:rPr lang="en-US" sz="900" spc="-5" dirty="0">
                <a:effectLst/>
                <a:ea typeface="DejaVu Sans"/>
                <a:cs typeface="DejaVu Sans"/>
              </a:rPr>
              <a:t>Doctor</a:t>
            </a:r>
          </a:p>
          <a:p>
            <a:pPr marL="742950" marR="0" lvl="1" indent="-285750">
              <a:spcBef>
                <a:spcPts val="170"/>
              </a:spcBef>
              <a:spcAft>
                <a:spcPts val="0"/>
              </a:spcAft>
              <a:buSzPts val="1100"/>
              <a:buFont typeface="DejaVu Sans"/>
              <a:buAutoNum type="alphaLcPeriod"/>
              <a:tabLst>
                <a:tab pos="978535" algn="l"/>
              </a:tabLst>
            </a:pPr>
            <a:r>
              <a:rPr lang="en-US" sz="900" spc="-5" dirty="0">
                <a:effectLst/>
                <a:ea typeface="DejaVu Sans"/>
                <a:cs typeface="DejaVu Sans"/>
              </a:rPr>
              <a:t>Then click on Mental</a:t>
            </a:r>
            <a:r>
              <a:rPr lang="en-US" sz="900" spc="-145" dirty="0">
                <a:effectLst/>
                <a:ea typeface="DejaVu Sans"/>
                <a:cs typeface="DejaVu Sans"/>
              </a:rPr>
              <a:t> </a:t>
            </a:r>
            <a:r>
              <a:rPr lang="en-US" sz="900" spc="-5" dirty="0">
                <a:effectLst/>
                <a:ea typeface="DejaVu Sans"/>
                <a:cs typeface="DejaVu Sans"/>
              </a:rPr>
              <a:t>Health</a:t>
            </a:r>
          </a:p>
        </p:txBody>
      </p:sp>
      <p:pic>
        <p:nvPicPr>
          <p:cNvPr id="22" name="image1.png">
            <a:extLst>
              <a:ext uri="{FF2B5EF4-FFF2-40B4-BE49-F238E27FC236}">
                <a16:creationId xmlns:a16="http://schemas.microsoft.com/office/drawing/2014/main" id="{5330B516-7285-4558-9DAB-9EF59B3FD718}"/>
              </a:ext>
            </a:extLst>
          </p:cNvPr>
          <p:cNvPicPr/>
          <p:nvPr/>
        </p:nvPicPr>
        <p:blipFill>
          <a:blip r:embed="rId3" cstate="print"/>
          <a:stretch>
            <a:fillRect/>
          </a:stretch>
        </p:blipFill>
        <p:spPr>
          <a:xfrm>
            <a:off x="3302820" y="1041460"/>
            <a:ext cx="2233915" cy="2042240"/>
          </a:xfrm>
          <a:prstGeom prst="rect">
            <a:avLst/>
          </a:prstGeom>
        </p:spPr>
      </p:pic>
      <p:sp>
        <p:nvSpPr>
          <p:cNvPr id="15" name="Rectangle 16">
            <a:extLst>
              <a:ext uri="{FF2B5EF4-FFF2-40B4-BE49-F238E27FC236}">
                <a16:creationId xmlns:a16="http://schemas.microsoft.com/office/drawing/2014/main" id="{78D23BA3-33D6-4315-BAA7-3D9D856D66FD}"/>
              </a:ext>
            </a:extLst>
          </p:cNvPr>
          <p:cNvSpPr>
            <a:spLocks noChangeArrowheads="1"/>
          </p:cNvSpPr>
          <p:nvPr/>
        </p:nvSpPr>
        <p:spPr bwMode="auto">
          <a:xfrm>
            <a:off x="609600" y="3288831"/>
            <a:ext cx="6579765"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977900" algn="l"/>
              </a:tabLst>
              <a:defRPr>
                <a:solidFill>
                  <a:schemeClr val="tx1"/>
                </a:solidFill>
                <a:latin typeface="Arial" panose="020B0604020202020204" pitchFamily="34" charset="0"/>
              </a:defRPr>
            </a:lvl1pPr>
            <a:lvl2pPr eaLnBrk="0" fontAlgn="base" hangingPunct="0">
              <a:spcBef>
                <a:spcPct val="0"/>
              </a:spcBef>
              <a:spcAft>
                <a:spcPct val="0"/>
              </a:spcAft>
              <a:tabLst>
                <a:tab pos="977900" algn="l"/>
              </a:tabLst>
              <a:defRPr>
                <a:solidFill>
                  <a:schemeClr val="tx1"/>
                </a:solidFill>
                <a:latin typeface="Arial" panose="020B0604020202020204" pitchFamily="34" charset="0"/>
              </a:defRPr>
            </a:lvl2pPr>
            <a:lvl3pPr eaLnBrk="0" fontAlgn="base" hangingPunct="0">
              <a:spcBef>
                <a:spcPct val="0"/>
              </a:spcBef>
              <a:spcAft>
                <a:spcPct val="0"/>
              </a:spcAft>
              <a:tabLst>
                <a:tab pos="977900" algn="l"/>
              </a:tabLst>
              <a:defRPr>
                <a:solidFill>
                  <a:schemeClr val="tx1"/>
                </a:solidFill>
                <a:latin typeface="Arial" panose="020B0604020202020204" pitchFamily="34" charset="0"/>
              </a:defRPr>
            </a:lvl3pPr>
            <a:lvl4pPr eaLnBrk="0" fontAlgn="base" hangingPunct="0">
              <a:spcBef>
                <a:spcPct val="0"/>
              </a:spcBef>
              <a:spcAft>
                <a:spcPct val="0"/>
              </a:spcAft>
              <a:tabLst>
                <a:tab pos="977900" algn="l"/>
              </a:tabLst>
              <a:defRPr>
                <a:solidFill>
                  <a:schemeClr val="tx1"/>
                </a:solidFill>
                <a:latin typeface="Arial" panose="020B0604020202020204" pitchFamily="34" charset="0"/>
              </a:defRPr>
            </a:lvl4pPr>
            <a:lvl5pPr eaLnBrk="0" fontAlgn="base" hangingPunct="0">
              <a:spcBef>
                <a:spcPct val="0"/>
              </a:spcBef>
              <a:spcAft>
                <a:spcPct val="0"/>
              </a:spcAft>
              <a:tabLst>
                <a:tab pos="977900" algn="l"/>
              </a:tabLst>
              <a:defRPr>
                <a:solidFill>
                  <a:schemeClr val="tx1"/>
                </a:solidFill>
                <a:latin typeface="Arial" panose="020B0604020202020204" pitchFamily="34" charset="0"/>
              </a:defRPr>
            </a:lvl5pPr>
            <a:lvl6pPr eaLnBrk="0" fontAlgn="base" hangingPunct="0">
              <a:spcBef>
                <a:spcPct val="0"/>
              </a:spcBef>
              <a:spcAft>
                <a:spcPct val="0"/>
              </a:spcAft>
              <a:tabLst>
                <a:tab pos="977900" algn="l"/>
              </a:tabLst>
              <a:defRPr>
                <a:solidFill>
                  <a:schemeClr val="tx1"/>
                </a:solidFill>
                <a:latin typeface="Arial" panose="020B0604020202020204" pitchFamily="34" charset="0"/>
              </a:defRPr>
            </a:lvl6pPr>
            <a:lvl7pPr eaLnBrk="0" fontAlgn="base" hangingPunct="0">
              <a:spcBef>
                <a:spcPct val="0"/>
              </a:spcBef>
              <a:spcAft>
                <a:spcPct val="0"/>
              </a:spcAft>
              <a:tabLst>
                <a:tab pos="977900" algn="l"/>
              </a:tabLst>
              <a:defRPr>
                <a:solidFill>
                  <a:schemeClr val="tx1"/>
                </a:solidFill>
                <a:latin typeface="Arial" panose="020B0604020202020204" pitchFamily="34" charset="0"/>
              </a:defRPr>
            </a:lvl7pPr>
            <a:lvl8pPr eaLnBrk="0" fontAlgn="base" hangingPunct="0">
              <a:spcBef>
                <a:spcPct val="0"/>
              </a:spcBef>
              <a:spcAft>
                <a:spcPct val="0"/>
              </a:spcAft>
              <a:tabLst>
                <a:tab pos="977900" algn="l"/>
              </a:tabLst>
              <a:defRPr>
                <a:solidFill>
                  <a:schemeClr val="tx1"/>
                </a:solidFill>
                <a:latin typeface="Arial" panose="020B0604020202020204" pitchFamily="34" charset="0"/>
              </a:defRPr>
            </a:lvl8pPr>
            <a:lvl9pPr eaLnBrk="0" fontAlgn="base" hangingPunct="0">
              <a:spcBef>
                <a:spcPct val="0"/>
              </a:spcBef>
              <a:spcAft>
                <a:spcPct val="0"/>
              </a:spcAft>
              <a:tabLst>
                <a:tab pos="9779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tabLst>
                <a:tab pos="977900" algn="l"/>
              </a:tabLst>
            </a:pPr>
            <a:r>
              <a:rPr lang="en-US" altLang="en-US" sz="900" dirty="0">
                <a:latin typeface="+mn-lt"/>
                <a:ea typeface="DejaVu Sans"/>
                <a:cs typeface="DejaVu Sans"/>
              </a:rPr>
              <a:t>2. </a:t>
            </a:r>
            <a:r>
              <a:rPr kumimoji="0" lang="en-US" altLang="en-US" sz="900" b="0" i="0" u="none" strike="noStrike" cap="none" normalizeH="0" baseline="0" dirty="0">
                <a:ln>
                  <a:noFill/>
                </a:ln>
                <a:solidFill>
                  <a:schemeClr val="tx1"/>
                </a:solidFill>
                <a:effectLst/>
                <a:latin typeface="+mn-lt"/>
                <a:ea typeface="DejaVu Sans"/>
                <a:cs typeface="DejaVu Sans"/>
              </a:rPr>
              <a:t>A new screen pops with the following:</a:t>
            </a:r>
            <a:endParaRPr kumimoji="0" lang="en-US" altLang="en-US" sz="900" b="0" i="0" u="none" strike="noStrike" cap="none" normalizeH="0" baseline="0" dirty="0">
              <a:ln>
                <a:noFill/>
              </a:ln>
              <a:solidFill>
                <a:schemeClr val="tx1"/>
              </a:solidFill>
              <a:effectLst/>
              <a:latin typeface="+mn-lt"/>
            </a:endParaRPr>
          </a:p>
          <a:p>
            <a:pPr marL="457200" marR="0" lvl="1" indent="0" algn="l" defTabSz="914400" rtl="0" eaLnBrk="0" fontAlgn="base" latinLnBrk="0" hangingPunct="0">
              <a:lnSpc>
                <a:spcPct val="100000"/>
              </a:lnSpc>
              <a:spcBef>
                <a:spcPct val="0"/>
              </a:spcBef>
              <a:spcAft>
                <a:spcPct val="0"/>
              </a:spcAft>
              <a:buClrTx/>
              <a:buSzPct val="100000"/>
              <a:buFontTx/>
              <a:buAutoNum type="arabicPeriod"/>
              <a:tabLst>
                <a:tab pos="977900" algn="l"/>
              </a:tabLst>
            </a:pPr>
            <a:r>
              <a:rPr kumimoji="0" lang="en-US" altLang="en-US" sz="900" b="0" i="0" u="none" strike="noStrike" cap="none" normalizeH="0" baseline="0" dirty="0">
                <a:ln>
                  <a:noFill/>
                </a:ln>
                <a:solidFill>
                  <a:schemeClr val="tx1"/>
                </a:solidFill>
                <a:effectLst/>
                <a:latin typeface="+mn-lt"/>
                <a:ea typeface="DejaVu Sans"/>
                <a:cs typeface="DejaVu Sans"/>
              </a:rPr>
              <a:t>Click on “Visit the MHSA Network”</a:t>
            </a:r>
            <a:endParaRPr kumimoji="0" lang="en-US" altLang="en-US" sz="900" b="0" i="0" u="none" strike="noStrike" cap="none" normalizeH="0" baseline="0" dirty="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tab pos="977900" algn="l"/>
              </a:tabLst>
            </a:pPr>
            <a:endParaRPr kumimoji="0" lang="en-US" altLang="en-US" sz="900" b="0" i="0" u="none" strike="noStrike" cap="none" normalizeH="0" baseline="0" dirty="0">
              <a:ln>
                <a:noFill/>
              </a:ln>
              <a:solidFill>
                <a:schemeClr val="tx1"/>
              </a:solidFill>
              <a:effectLst/>
              <a:latin typeface="+mn-lt"/>
            </a:endParaRPr>
          </a:p>
        </p:txBody>
      </p:sp>
      <p:pic>
        <p:nvPicPr>
          <p:cNvPr id="3087" name="image2.jpeg">
            <a:extLst>
              <a:ext uri="{FF2B5EF4-FFF2-40B4-BE49-F238E27FC236}">
                <a16:creationId xmlns:a16="http://schemas.microsoft.com/office/drawing/2014/main" id="{7F440795-E2E2-4C88-8F4B-CEE0BA592B8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63703" y="3796662"/>
            <a:ext cx="3804421" cy="788998"/>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7">
            <a:extLst>
              <a:ext uri="{FF2B5EF4-FFF2-40B4-BE49-F238E27FC236}">
                <a16:creationId xmlns:a16="http://schemas.microsoft.com/office/drawing/2014/main" id="{97A9942A-050A-42C6-8B0D-8FCE80ED167C}"/>
              </a:ext>
            </a:extLst>
          </p:cNvPr>
          <p:cNvSpPr>
            <a:spLocks noChangeArrowheads="1"/>
          </p:cNvSpPr>
          <p:nvPr/>
        </p:nvSpPr>
        <p:spPr bwMode="auto">
          <a:xfrm>
            <a:off x="609600" y="381719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100" b="0" i="0" u="none" strike="noStrike" cap="none" normalizeH="0" baseline="0">
                <a:ln>
                  <a:noFill/>
                </a:ln>
                <a:solidFill>
                  <a:schemeClr val="tx1"/>
                </a:solidFill>
                <a:effectLst/>
                <a:latin typeface="Arial" panose="020B0604020202020204" pitchFamily="34" charset="0"/>
                <a:ea typeface="DejaVu Sans"/>
                <a:cs typeface="DejaVu Sans"/>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7" name="TextBox 26">
            <a:extLst>
              <a:ext uri="{FF2B5EF4-FFF2-40B4-BE49-F238E27FC236}">
                <a16:creationId xmlns:a16="http://schemas.microsoft.com/office/drawing/2014/main" id="{5A470218-D1DE-4DBF-BE0C-12A96F91F7EF}"/>
              </a:ext>
            </a:extLst>
          </p:cNvPr>
          <p:cNvSpPr txBox="1"/>
          <p:nvPr/>
        </p:nvSpPr>
        <p:spPr>
          <a:xfrm>
            <a:off x="515303" y="4756779"/>
            <a:ext cx="6094602" cy="1312732"/>
          </a:xfrm>
          <a:prstGeom prst="rect">
            <a:avLst/>
          </a:prstGeom>
          <a:noFill/>
        </p:spPr>
        <p:txBody>
          <a:bodyPr wrap="square">
            <a:spAutoFit/>
          </a:bodyPr>
          <a:lstStyle/>
          <a:p>
            <a:pPr marR="0" lvl="0">
              <a:spcBef>
                <a:spcPts val="885"/>
              </a:spcBef>
              <a:spcAft>
                <a:spcPts val="0"/>
              </a:spcAft>
              <a:buSzPts val="1100"/>
              <a:tabLst>
                <a:tab pos="521335" algn="l"/>
              </a:tabLst>
            </a:pPr>
            <a:r>
              <a:rPr lang="en-US" sz="900" dirty="0">
                <a:effectLst/>
                <a:ea typeface="DejaVu Sans"/>
                <a:cs typeface="DejaVu Sans"/>
              </a:rPr>
              <a:t>3.  It directs you to a new</a:t>
            </a:r>
            <a:r>
              <a:rPr lang="en-US" sz="900" spc="-50" dirty="0">
                <a:effectLst/>
                <a:ea typeface="DejaVu Sans"/>
                <a:cs typeface="DejaVu Sans"/>
              </a:rPr>
              <a:t> </a:t>
            </a:r>
            <a:r>
              <a:rPr lang="en-US" sz="900" dirty="0">
                <a:effectLst/>
                <a:ea typeface="DejaVu Sans"/>
                <a:cs typeface="DejaVu Sans"/>
              </a:rPr>
              <a:t>site.</a:t>
            </a:r>
          </a:p>
          <a:p>
            <a:pPr marL="742950" marR="0" lvl="1" indent="-285750">
              <a:spcBef>
                <a:spcPts val="175"/>
              </a:spcBef>
              <a:spcAft>
                <a:spcPts val="0"/>
              </a:spcAft>
              <a:buSzPts val="1100"/>
              <a:buFont typeface="DejaVu Sans"/>
              <a:buAutoNum type="alphaLcPeriod"/>
              <a:tabLst>
                <a:tab pos="978535" algn="l"/>
              </a:tabLst>
            </a:pPr>
            <a:r>
              <a:rPr lang="en-US" sz="900" b="1" spc="-5" dirty="0">
                <a:effectLst/>
                <a:ea typeface="DejaVu Sans"/>
                <a:cs typeface="DejaVu Sans"/>
              </a:rPr>
              <a:t>Choose your benefit Plan: BSC</a:t>
            </a:r>
            <a:r>
              <a:rPr lang="en-US" sz="900" b="1" spc="-90" dirty="0">
                <a:effectLst/>
                <a:ea typeface="DejaVu Sans"/>
                <a:cs typeface="DejaVu Sans"/>
              </a:rPr>
              <a:t> </a:t>
            </a:r>
            <a:r>
              <a:rPr lang="en-US" sz="900" b="1" spc="-5" dirty="0">
                <a:effectLst/>
                <a:ea typeface="DejaVu Sans"/>
                <a:cs typeface="DejaVu Sans"/>
              </a:rPr>
              <a:t>MHSA</a:t>
            </a:r>
          </a:p>
          <a:p>
            <a:pPr marL="742950" marR="0" lvl="1" indent="-285750">
              <a:spcBef>
                <a:spcPts val="170"/>
              </a:spcBef>
              <a:spcAft>
                <a:spcPts val="0"/>
              </a:spcAft>
              <a:buSzPts val="1100"/>
              <a:buFont typeface="DejaVu Sans"/>
              <a:buAutoNum type="alphaLcPeriod"/>
              <a:tabLst>
                <a:tab pos="978535" algn="l"/>
              </a:tabLst>
            </a:pPr>
            <a:r>
              <a:rPr lang="en-US" sz="900" b="1" spc="-5" dirty="0">
                <a:effectLst/>
                <a:ea typeface="DejaVu Sans"/>
                <a:cs typeface="DejaVu Sans"/>
              </a:rPr>
              <a:t>Choose a Provider List: Non-</a:t>
            </a:r>
            <a:r>
              <a:rPr lang="en-US" sz="900" b="1" spc="-5" dirty="0" err="1">
                <a:effectLst/>
                <a:ea typeface="DejaVu Sans"/>
                <a:cs typeface="DejaVu Sans"/>
              </a:rPr>
              <a:t>medicare</a:t>
            </a:r>
            <a:r>
              <a:rPr lang="en-US" sz="900" b="1" spc="-130" dirty="0">
                <a:effectLst/>
                <a:ea typeface="DejaVu Sans"/>
                <a:cs typeface="DejaVu Sans"/>
              </a:rPr>
              <a:t> </a:t>
            </a:r>
            <a:r>
              <a:rPr lang="en-US" sz="900" b="1" spc="-5" dirty="0">
                <a:effectLst/>
                <a:ea typeface="DejaVu Sans"/>
                <a:cs typeface="DejaVu Sans"/>
              </a:rPr>
              <a:t>Provider</a:t>
            </a:r>
          </a:p>
          <a:p>
            <a:pPr marL="742950" marR="0" lvl="1" indent="-285750">
              <a:spcBef>
                <a:spcPts val="170"/>
              </a:spcBef>
              <a:spcAft>
                <a:spcPts val="0"/>
              </a:spcAft>
              <a:buSzPts val="1100"/>
              <a:buFont typeface="DejaVu Sans"/>
              <a:buAutoNum type="alphaLcPeriod"/>
              <a:tabLst>
                <a:tab pos="977900" algn="l"/>
                <a:tab pos="978535" algn="l"/>
              </a:tabLst>
            </a:pPr>
            <a:r>
              <a:rPr lang="en-US" sz="900" b="1" spc="-5" dirty="0">
                <a:effectLst/>
                <a:ea typeface="DejaVu Sans"/>
                <a:cs typeface="DejaVu Sans"/>
              </a:rPr>
              <a:t>Enter the Zip Code and</a:t>
            </a:r>
            <a:r>
              <a:rPr lang="en-US" sz="900" b="1" spc="-75" dirty="0">
                <a:effectLst/>
                <a:ea typeface="DejaVu Sans"/>
                <a:cs typeface="DejaVu Sans"/>
              </a:rPr>
              <a:t> </a:t>
            </a:r>
            <a:r>
              <a:rPr lang="en-US" sz="900" b="1" spc="-5" dirty="0">
                <a:effectLst/>
                <a:ea typeface="DejaVu Sans"/>
                <a:cs typeface="DejaVu Sans"/>
              </a:rPr>
              <a:t>Distance</a:t>
            </a:r>
          </a:p>
          <a:p>
            <a:pPr marL="742950" marR="0" lvl="1" indent="-285750">
              <a:spcBef>
                <a:spcPts val="170"/>
              </a:spcBef>
              <a:spcAft>
                <a:spcPts val="0"/>
              </a:spcAft>
              <a:buSzPts val="1100"/>
              <a:buFont typeface="DejaVu Sans"/>
              <a:buAutoNum type="alphaLcPeriod"/>
              <a:tabLst>
                <a:tab pos="977900" algn="l"/>
                <a:tab pos="978535" algn="l"/>
              </a:tabLst>
            </a:pPr>
            <a:r>
              <a:rPr lang="en-US" sz="900" b="1" spc="-5" dirty="0">
                <a:effectLst/>
                <a:ea typeface="DejaVu Sans"/>
                <a:cs typeface="DejaVu Sans"/>
              </a:rPr>
              <a:t>Prov</a:t>
            </a:r>
            <a:r>
              <a:rPr lang="en-US" sz="900" b="1" spc="-5" dirty="0">
                <a:ea typeface="DejaVu Sans"/>
                <a:cs typeface="DejaVu Sans"/>
              </a:rPr>
              <a:t>ider type, Specialties, etc.</a:t>
            </a:r>
            <a:endParaRPr lang="en-US" sz="900" b="1" spc="-5" dirty="0">
              <a:effectLst/>
              <a:ea typeface="DejaVu Sans"/>
              <a:cs typeface="DejaVu Sans"/>
            </a:endParaRPr>
          </a:p>
          <a:p>
            <a:pPr marL="749300" marR="67945">
              <a:lnSpc>
                <a:spcPct val="112000"/>
              </a:lnSpc>
              <a:spcBef>
                <a:spcPts val="965"/>
              </a:spcBef>
              <a:spcAft>
                <a:spcPts val="0"/>
              </a:spcAft>
            </a:pPr>
            <a:r>
              <a:rPr lang="en-US" sz="900" u="sng" dirty="0">
                <a:solidFill>
                  <a:srgbClr val="0462C1"/>
                </a:solidFill>
                <a:effectLst/>
                <a:uFill>
                  <a:solidFill>
                    <a:srgbClr val="0462C1"/>
                  </a:solidFill>
                </a:uFill>
                <a:ea typeface="DejaVu Sans"/>
                <a:cs typeface="DejaVu Sans"/>
              </a:rPr>
              <a:t>https://</a:t>
            </a:r>
            <a:r>
              <a:rPr lang="en-US" sz="900" dirty="0">
                <a:solidFill>
                  <a:srgbClr val="0462C1"/>
                </a:solidFill>
                <a:effectLst/>
                <a:ea typeface="DejaVu Sans"/>
                <a:cs typeface="DejaVu Sans"/>
                <a:hlinkClick r:id="rId5"/>
              </a:rPr>
              <a:t>www.magellanassist.com/mem/prov/pps/portableprovsrch.aspx?AccessKey=E05FE1</a:t>
            </a:r>
            <a:r>
              <a:rPr lang="en-US" sz="900" dirty="0">
                <a:solidFill>
                  <a:srgbClr val="0462C1"/>
                </a:solidFill>
                <a:effectLst/>
                <a:ea typeface="DejaVu Sans"/>
                <a:cs typeface="DejaVu Sans"/>
              </a:rPr>
              <a:t> </a:t>
            </a:r>
            <a:r>
              <a:rPr lang="en-US" sz="900" u="sng" dirty="0">
                <a:solidFill>
                  <a:srgbClr val="0462C1"/>
                </a:solidFill>
                <a:effectLst/>
                <a:uFill>
                  <a:solidFill>
                    <a:srgbClr val="0462C1"/>
                  </a:solidFill>
                </a:uFill>
                <a:ea typeface="DejaVu Sans"/>
                <a:cs typeface="DejaVu Sans"/>
              </a:rPr>
              <a:t>0E-0A31-4ED2-9361-F647CE085B35</a:t>
            </a:r>
            <a:endParaRPr lang="en-US" sz="900" dirty="0">
              <a:effectLst/>
              <a:ea typeface="DejaVu Sans"/>
              <a:cs typeface="DejaVu Sans"/>
            </a:endParaRPr>
          </a:p>
        </p:txBody>
      </p:sp>
      <p:pic>
        <p:nvPicPr>
          <p:cNvPr id="19" name="Picture 18" descr="Graphical user interface, website&#10;&#10;Description automatically generated">
            <a:extLst>
              <a:ext uri="{FF2B5EF4-FFF2-40B4-BE49-F238E27FC236}">
                <a16:creationId xmlns:a16="http://schemas.microsoft.com/office/drawing/2014/main" id="{2AAA956F-40F8-4D25-A01D-2837A0B31E6D}"/>
              </a:ext>
            </a:extLst>
          </p:cNvPr>
          <p:cNvPicPr>
            <a:picLocks noChangeAspect="1"/>
          </p:cNvPicPr>
          <p:nvPr/>
        </p:nvPicPr>
        <p:blipFill>
          <a:blip r:embed="rId6"/>
          <a:stretch>
            <a:fillRect/>
          </a:stretch>
        </p:blipFill>
        <p:spPr>
          <a:xfrm>
            <a:off x="6468881" y="2937234"/>
            <a:ext cx="4046297" cy="3296852"/>
          </a:xfrm>
          <a:prstGeom prst="rect">
            <a:avLst/>
          </a:prstGeom>
        </p:spPr>
      </p:pic>
    </p:spTree>
    <p:extLst>
      <p:ext uri="{BB962C8B-B14F-4D97-AF65-F5344CB8AC3E}">
        <p14:creationId xmlns:p14="http://schemas.microsoft.com/office/powerpoint/2010/main" val="1514920275"/>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xmlns:p14="http://schemas.microsoft.com/office/powerpoint/2010/main">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1E107718-7118-0344-9F27-FE97ECDB39B2}"/>
              </a:ext>
            </a:extLst>
          </p:cNvPr>
          <p:cNvSpPr>
            <a:spLocks noGrp="1"/>
          </p:cNvSpPr>
          <p:nvPr>
            <p:ph type="title"/>
          </p:nvPr>
        </p:nvSpPr>
        <p:spPr/>
        <p:txBody>
          <a:bodyPr>
            <a:normAutofit fontScale="90000"/>
          </a:bodyPr>
          <a:lstStyle/>
          <a:p>
            <a:r>
              <a:rPr lang="en-US" dirty="0"/>
              <a:t>Behavioral health benefits offers support when you need it the most</a:t>
            </a:r>
          </a:p>
        </p:txBody>
      </p:sp>
      <p:sp>
        <p:nvSpPr>
          <p:cNvPr id="5" name="Content Placeholder 1">
            <a:extLst>
              <a:ext uri="{FF2B5EF4-FFF2-40B4-BE49-F238E27FC236}">
                <a16:creationId xmlns:a16="http://schemas.microsoft.com/office/drawing/2014/main" id="{7E4C0B72-EBD3-7448-A39D-D2560F119323}"/>
              </a:ext>
            </a:extLst>
          </p:cNvPr>
          <p:cNvSpPr txBox="1">
            <a:spLocks/>
          </p:cNvSpPr>
          <p:nvPr/>
        </p:nvSpPr>
        <p:spPr>
          <a:xfrm>
            <a:off x="725958" y="1652357"/>
            <a:ext cx="9372199" cy="777240"/>
          </a:xfrm>
          <a:prstGeom prst="rect">
            <a:avLst/>
          </a:prstGeom>
        </p:spPr>
        <p:txBody>
          <a:bodyPr vert="horz" lIns="91440" tIns="45720" rIns="91440" bIns="45720" numCol="1" spcCol="457200" rtlCol="0">
            <a:noAutofit/>
          </a:bodyPr>
          <a:lstStyle>
            <a:lvl1pPr marL="295275" indent="-295275" algn="l" defTabSz="457200" rtl="0" eaLnBrk="1" latinLnBrk="0" hangingPunct="1">
              <a:spcBef>
                <a:spcPts val="300"/>
              </a:spcBef>
              <a:spcAft>
                <a:spcPts val="300"/>
              </a:spcAft>
              <a:buClr>
                <a:schemeClr val="tx1"/>
              </a:buClr>
              <a:buFont typeface="Arial"/>
              <a:buChar char="•"/>
              <a:tabLst/>
              <a:defRPr sz="2800" kern="1200">
                <a:solidFill>
                  <a:schemeClr val="tx1">
                    <a:lumMod val="75000"/>
                    <a:lumOff val="25000"/>
                  </a:schemeClr>
                </a:solidFill>
                <a:latin typeface="Century Gothic"/>
                <a:ea typeface="+mn-ea"/>
                <a:cs typeface="Century Gothic"/>
              </a:defRPr>
            </a:lvl1pPr>
            <a:lvl2pPr marL="579438" indent="-271463" algn="l" defTabSz="457200" rtl="0" eaLnBrk="1" latinLnBrk="0" hangingPunct="1">
              <a:spcBef>
                <a:spcPts val="300"/>
              </a:spcBef>
              <a:spcAft>
                <a:spcPts val="300"/>
              </a:spcAft>
              <a:buClr>
                <a:schemeClr val="tx1"/>
              </a:buClr>
              <a:buFont typeface="Arial"/>
              <a:buChar char="•"/>
              <a:tabLst/>
              <a:defRPr sz="2000" kern="1200">
                <a:solidFill>
                  <a:schemeClr val="tx1">
                    <a:lumMod val="75000"/>
                    <a:lumOff val="25000"/>
                  </a:schemeClr>
                </a:solidFill>
                <a:latin typeface="Century Gothic"/>
                <a:ea typeface="+mn-ea"/>
                <a:cs typeface="Century Gothic"/>
              </a:defRPr>
            </a:lvl2pPr>
            <a:lvl3pPr marL="800100" indent="-220663" algn="l" defTabSz="457200" rtl="0" eaLnBrk="1" latinLnBrk="0" hangingPunct="1">
              <a:spcBef>
                <a:spcPts val="300"/>
              </a:spcBef>
              <a:spcAft>
                <a:spcPts val="300"/>
              </a:spcAft>
              <a:buClr>
                <a:schemeClr val="tx1"/>
              </a:buClr>
              <a:buFont typeface="Arial"/>
              <a:buChar char="•"/>
              <a:tabLst/>
              <a:defRPr sz="1800" kern="1200">
                <a:solidFill>
                  <a:schemeClr val="tx1">
                    <a:lumMod val="75000"/>
                    <a:lumOff val="25000"/>
                  </a:schemeClr>
                </a:solidFill>
                <a:latin typeface="Century Gothic"/>
                <a:ea typeface="+mn-ea"/>
                <a:cs typeface="Century Gothic"/>
              </a:defRPr>
            </a:lvl3pPr>
            <a:lvl4pPr marL="1600200" indent="-228600" algn="l" defTabSz="457200" rtl="0" eaLnBrk="1" latinLnBrk="0" hangingPunct="1">
              <a:spcBef>
                <a:spcPts val="500"/>
              </a:spcBef>
              <a:buFont typeface="Arial"/>
              <a:buChar char="–"/>
              <a:defRPr sz="1100" kern="1200">
                <a:solidFill>
                  <a:schemeClr val="tx1"/>
                </a:solidFill>
                <a:latin typeface="Century Gothic"/>
                <a:ea typeface="+mn-ea"/>
                <a:cs typeface="Century Gothic"/>
              </a:defRPr>
            </a:lvl4pPr>
            <a:lvl5pPr marL="2057400" indent="-228600" algn="l" defTabSz="457200" rtl="0" eaLnBrk="1" latinLnBrk="0" hangingPunct="1">
              <a:spcBef>
                <a:spcPts val="500"/>
              </a:spcBef>
              <a:buFont typeface="Arial"/>
              <a:buChar char="»"/>
              <a:defRPr sz="1100" kern="1200">
                <a:solidFill>
                  <a:schemeClr val="tx1"/>
                </a:solidFill>
                <a:latin typeface="Century Gothic"/>
                <a:ea typeface="+mn-ea"/>
                <a:cs typeface="Century Gothic"/>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300"/>
              </a:spcBef>
              <a:spcAft>
                <a:spcPts val="300"/>
              </a:spcAft>
              <a:buClr>
                <a:srgbClr val="231F20"/>
              </a:buClr>
              <a:buSzTx/>
              <a:buFont typeface="Arial"/>
              <a:buNone/>
              <a:tabLst/>
              <a:defRPr/>
            </a:pPr>
            <a:r>
              <a:rPr kumimoji="0" lang="en-US" sz="1800" b="0" i="0" u="none" strike="noStrike" kern="1200" cap="none" spc="0" normalizeH="0" baseline="0" noProof="0" dirty="0">
                <a:ln>
                  <a:noFill/>
                </a:ln>
                <a:solidFill>
                  <a:srgbClr val="231F20"/>
                </a:solidFill>
                <a:effectLst/>
                <a:uLnTx/>
                <a:uFillTx/>
                <a:latin typeface="Century Gothic"/>
                <a:ea typeface="+mn-ea"/>
              </a:rPr>
              <a:t>Our network clinicians, psychologist and psychiatrists can help you and your family with many conditions such as:</a:t>
            </a:r>
          </a:p>
        </p:txBody>
      </p:sp>
      <p:sp>
        <p:nvSpPr>
          <p:cNvPr id="6" name="Content Placeholder 1">
            <a:extLst>
              <a:ext uri="{FF2B5EF4-FFF2-40B4-BE49-F238E27FC236}">
                <a16:creationId xmlns:a16="http://schemas.microsoft.com/office/drawing/2014/main" id="{E433941C-2EB5-AF42-97F0-3466A60AA1D9}"/>
              </a:ext>
            </a:extLst>
          </p:cNvPr>
          <p:cNvSpPr txBox="1">
            <a:spLocks/>
          </p:cNvSpPr>
          <p:nvPr/>
        </p:nvSpPr>
        <p:spPr>
          <a:xfrm>
            <a:off x="530253" y="2471632"/>
            <a:ext cx="10627841" cy="777240"/>
          </a:xfrm>
          <a:prstGeom prst="rect">
            <a:avLst/>
          </a:prstGeom>
        </p:spPr>
        <p:txBody>
          <a:bodyPr vert="horz" lIns="91440" tIns="45720" rIns="91440" bIns="45720" numCol="2" spcCol="640080" rtlCol="0">
            <a:noAutofit/>
          </a:bodyPr>
          <a:lstStyle>
            <a:lvl1pPr marL="295275" indent="-295275" algn="l" defTabSz="457200" rtl="0" eaLnBrk="1" latinLnBrk="0" hangingPunct="1">
              <a:spcBef>
                <a:spcPts val="300"/>
              </a:spcBef>
              <a:spcAft>
                <a:spcPts val="300"/>
              </a:spcAft>
              <a:buClr>
                <a:schemeClr val="tx1"/>
              </a:buClr>
              <a:buFont typeface="Arial"/>
              <a:buChar char="•"/>
              <a:tabLst/>
              <a:defRPr sz="2800" kern="1200">
                <a:solidFill>
                  <a:schemeClr val="tx1">
                    <a:lumMod val="75000"/>
                    <a:lumOff val="25000"/>
                  </a:schemeClr>
                </a:solidFill>
                <a:latin typeface="Century Gothic"/>
                <a:ea typeface="+mn-ea"/>
                <a:cs typeface="Century Gothic"/>
              </a:defRPr>
            </a:lvl1pPr>
            <a:lvl2pPr marL="579438" indent="-271463" algn="l" defTabSz="457200" rtl="0" eaLnBrk="1" latinLnBrk="0" hangingPunct="1">
              <a:spcBef>
                <a:spcPts val="300"/>
              </a:spcBef>
              <a:spcAft>
                <a:spcPts val="300"/>
              </a:spcAft>
              <a:buClr>
                <a:schemeClr val="tx1"/>
              </a:buClr>
              <a:buFont typeface="Arial"/>
              <a:buChar char="•"/>
              <a:tabLst/>
              <a:defRPr sz="2000" kern="1200">
                <a:solidFill>
                  <a:schemeClr val="tx1">
                    <a:lumMod val="75000"/>
                    <a:lumOff val="25000"/>
                  </a:schemeClr>
                </a:solidFill>
                <a:latin typeface="Century Gothic"/>
                <a:ea typeface="+mn-ea"/>
                <a:cs typeface="Century Gothic"/>
              </a:defRPr>
            </a:lvl2pPr>
            <a:lvl3pPr marL="800100" indent="-220663" algn="l" defTabSz="457200" rtl="0" eaLnBrk="1" latinLnBrk="0" hangingPunct="1">
              <a:spcBef>
                <a:spcPts val="300"/>
              </a:spcBef>
              <a:spcAft>
                <a:spcPts val="300"/>
              </a:spcAft>
              <a:buClr>
                <a:schemeClr val="tx1"/>
              </a:buClr>
              <a:buFont typeface="Arial"/>
              <a:buChar char="•"/>
              <a:tabLst/>
              <a:defRPr sz="1800" kern="1200">
                <a:solidFill>
                  <a:schemeClr val="tx1">
                    <a:lumMod val="75000"/>
                    <a:lumOff val="25000"/>
                  </a:schemeClr>
                </a:solidFill>
                <a:latin typeface="Century Gothic"/>
                <a:ea typeface="+mn-ea"/>
                <a:cs typeface="Century Gothic"/>
              </a:defRPr>
            </a:lvl3pPr>
            <a:lvl4pPr marL="1600200" indent="-228600" algn="l" defTabSz="457200" rtl="0" eaLnBrk="1" latinLnBrk="0" hangingPunct="1">
              <a:spcBef>
                <a:spcPts val="500"/>
              </a:spcBef>
              <a:buFont typeface="Arial"/>
              <a:buChar char="–"/>
              <a:defRPr sz="1100" kern="1200">
                <a:solidFill>
                  <a:schemeClr val="tx1"/>
                </a:solidFill>
                <a:latin typeface="Century Gothic"/>
                <a:ea typeface="+mn-ea"/>
                <a:cs typeface="Century Gothic"/>
              </a:defRPr>
            </a:lvl4pPr>
            <a:lvl5pPr marL="2057400" indent="-228600" algn="l" defTabSz="457200" rtl="0" eaLnBrk="1" latinLnBrk="0" hangingPunct="1">
              <a:spcBef>
                <a:spcPts val="500"/>
              </a:spcBef>
              <a:buFont typeface="Arial"/>
              <a:buChar char="»"/>
              <a:defRPr sz="1100" kern="1200">
                <a:solidFill>
                  <a:schemeClr val="tx1"/>
                </a:solidFill>
                <a:latin typeface="Century Gothic"/>
                <a:ea typeface="+mn-ea"/>
                <a:cs typeface="Century Gothic"/>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512762" marR="0" lvl="0" indent="-285750" algn="l" defTabSz="457200" rtl="0" eaLnBrk="1" fontAlgn="auto" latinLnBrk="0" hangingPunct="1">
              <a:lnSpc>
                <a:spcPct val="100000"/>
              </a:lnSpc>
              <a:spcBef>
                <a:spcPts val="400"/>
              </a:spcBef>
              <a:spcAft>
                <a:spcPts val="100"/>
              </a:spcAft>
              <a:buClr>
                <a:srgbClr val="0095DA"/>
              </a:buClr>
              <a:buSzTx/>
              <a:buFont typeface="Arial" panose="020B0604020202020204" pitchFamily="34" charset="0"/>
              <a:buChar char="•"/>
              <a:tabLst/>
              <a:defRPr/>
            </a:pPr>
            <a:r>
              <a:rPr kumimoji="0" lang="en-US" sz="1600" b="0" i="0" u="none" strike="noStrike" kern="1200" cap="none" spc="0" normalizeH="0" baseline="0" noProof="0" dirty="0">
                <a:ln>
                  <a:noFill/>
                </a:ln>
                <a:solidFill>
                  <a:srgbClr val="231F20"/>
                </a:solidFill>
                <a:effectLst/>
                <a:uLnTx/>
                <a:uFillTx/>
                <a:latin typeface="Century Gothic"/>
                <a:ea typeface="+mn-ea"/>
              </a:rPr>
              <a:t>Depression, stress and anxiety</a:t>
            </a:r>
          </a:p>
          <a:p>
            <a:pPr marL="512762" marR="0" lvl="0" indent="-285750" algn="l" defTabSz="457200" rtl="0" eaLnBrk="1" fontAlgn="auto" latinLnBrk="0" hangingPunct="1">
              <a:lnSpc>
                <a:spcPct val="100000"/>
              </a:lnSpc>
              <a:spcBef>
                <a:spcPts val="400"/>
              </a:spcBef>
              <a:spcAft>
                <a:spcPts val="100"/>
              </a:spcAft>
              <a:buClr>
                <a:srgbClr val="0095DA"/>
              </a:buClr>
              <a:buSzTx/>
              <a:buFont typeface="Arial" panose="020B0604020202020204" pitchFamily="34" charset="0"/>
              <a:buChar char="•"/>
              <a:tabLst/>
              <a:defRPr/>
            </a:pPr>
            <a:r>
              <a:rPr kumimoji="0" lang="en-US" sz="1600" b="0" i="0" u="none" strike="noStrike" kern="1200" cap="none" spc="0" normalizeH="0" baseline="0" noProof="0" dirty="0">
                <a:ln>
                  <a:noFill/>
                </a:ln>
                <a:solidFill>
                  <a:srgbClr val="231F20"/>
                </a:solidFill>
                <a:effectLst/>
                <a:uLnTx/>
                <a:uFillTx/>
                <a:latin typeface="Century Gothic"/>
                <a:ea typeface="+mn-ea"/>
              </a:rPr>
              <a:t>Mental illness </a:t>
            </a:r>
          </a:p>
          <a:p>
            <a:pPr marL="512762" marR="0" lvl="0" indent="-285750" algn="l" defTabSz="457200" rtl="0" eaLnBrk="1" fontAlgn="auto" latinLnBrk="0" hangingPunct="1">
              <a:lnSpc>
                <a:spcPct val="100000"/>
              </a:lnSpc>
              <a:spcBef>
                <a:spcPts val="400"/>
              </a:spcBef>
              <a:spcAft>
                <a:spcPts val="100"/>
              </a:spcAft>
              <a:buClr>
                <a:srgbClr val="0095DA"/>
              </a:buClr>
              <a:buSzTx/>
              <a:buFont typeface="Arial" panose="020B0604020202020204" pitchFamily="34" charset="0"/>
              <a:buChar char="•"/>
              <a:tabLst/>
              <a:defRPr/>
            </a:pPr>
            <a:r>
              <a:rPr kumimoji="0" lang="en-US" sz="1600" b="0" i="0" u="none" strike="noStrike" kern="1200" cap="none" spc="0" normalizeH="0" baseline="0" noProof="0" dirty="0">
                <a:ln>
                  <a:noFill/>
                </a:ln>
                <a:solidFill>
                  <a:srgbClr val="231F20"/>
                </a:solidFill>
                <a:effectLst/>
                <a:uLnTx/>
                <a:uFillTx/>
                <a:latin typeface="Century Gothic"/>
                <a:ea typeface="+mn-ea"/>
              </a:rPr>
              <a:t>Alcohol/substance use disorder</a:t>
            </a:r>
          </a:p>
          <a:p>
            <a:pPr marL="512762" marR="0" lvl="0" indent="-285750" algn="l" defTabSz="457200" rtl="0" eaLnBrk="1" fontAlgn="auto" latinLnBrk="0" hangingPunct="1">
              <a:lnSpc>
                <a:spcPct val="100000"/>
              </a:lnSpc>
              <a:spcBef>
                <a:spcPts val="400"/>
              </a:spcBef>
              <a:spcAft>
                <a:spcPts val="100"/>
              </a:spcAft>
              <a:buClr>
                <a:srgbClr val="0095DA"/>
              </a:buClr>
              <a:buSzTx/>
              <a:buFont typeface="Arial" panose="020B0604020202020204" pitchFamily="34" charset="0"/>
              <a:buChar char="•"/>
              <a:tabLst/>
              <a:defRPr/>
            </a:pPr>
            <a:r>
              <a:rPr kumimoji="0" lang="en-US" sz="1600" b="0" i="0" u="none" strike="noStrike" kern="1200" cap="none" spc="0" normalizeH="0" baseline="0" noProof="0" dirty="0">
                <a:ln>
                  <a:noFill/>
                </a:ln>
                <a:solidFill>
                  <a:srgbClr val="231F20"/>
                </a:solidFill>
                <a:effectLst/>
                <a:uLnTx/>
                <a:uFillTx/>
                <a:latin typeface="Century Gothic"/>
                <a:ea typeface="+mn-ea"/>
              </a:rPr>
              <a:t>Autism Spectrum Disorder (ASD)</a:t>
            </a:r>
          </a:p>
        </p:txBody>
      </p:sp>
      <p:sp>
        <p:nvSpPr>
          <p:cNvPr id="7" name="Content Placeholder 1">
            <a:extLst>
              <a:ext uri="{FF2B5EF4-FFF2-40B4-BE49-F238E27FC236}">
                <a16:creationId xmlns:a16="http://schemas.microsoft.com/office/drawing/2014/main" id="{D5FD88BF-83FF-3342-9180-50142C625AA0}"/>
              </a:ext>
            </a:extLst>
          </p:cNvPr>
          <p:cNvSpPr txBox="1">
            <a:spLocks/>
          </p:cNvSpPr>
          <p:nvPr/>
        </p:nvSpPr>
        <p:spPr>
          <a:xfrm>
            <a:off x="4355634" y="4280090"/>
            <a:ext cx="5115537" cy="1197921"/>
          </a:xfrm>
          <a:prstGeom prst="rect">
            <a:avLst/>
          </a:prstGeom>
        </p:spPr>
        <p:txBody>
          <a:bodyPr vert="horz" lIns="91440" tIns="45720" rIns="91440" bIns="45720" numCol="2" spcCol="640080" rtlCol="0">
            <a:noAutofit/>
          </a:bodyPr>
          <a:lstStyle>
            <a:lvl1pPr marL="295275" indent="-295275" algn="l" defTabSz="457200" rtl="0" eaLnBrk="1" latinLnBrk="0" hangingPunct="1">
              <a:spcBef>
                <a:spcPts val="300"/>
              </a:spcBef>
              <a:spcAft>
                <a:spcPts val="300"/>
              </a:spcAft>
              <a:buClr>
                <a:schemeClr val="tx1"/>
              </a:buClr>
              <a:buFont typeface="Arial"/>
              <a:buChar char="•"/>
              <a:tabLst/>
              <a:defRPr sz="2800" kern="1200">
                <a:solidFill>
                  <a:schemeClr val="tx1">
                    <a:lumMod val="75000"/>
                    <a:lumOff val="25000"/>
                  </a:schemeClr>
                </a:solidFill>
                <a:latin typeface="Century Gothic"/>
                <a:ea typeface="+mn-ea"/>
                <a:cs typeface="Century Gothic"/>
              </a:defRPr>
            </a:lvl1pPr>
            <a:lvl2pPr marL="579438" indent="-271463" algn="l" defTabSz="457200" rtl="0" eaLnBrk="1" latinLnBrk="0" hangingPunct="1">
              <a:spcBef>
                <a:spcPts val="300"/>
              </a:spcBef>
              <a:spcAft>
                <a:spcPts val="300"/>
              </a:spcAft>
              <a:buClr>
                <a:schemeClr val="tx1"/>
              </a:buClr>
              <a:buFont typeface="Arial"/>
              <a:buChar char="•"/>
              <a:tabLst/>
              <a:defRPr sz="2000" kern="1200">
                <a:solidFill>
                  <a:schemeClr val="tx1">
                    <a:lumMod val="75000"/>
                    <a:lumOff val="25000"/>
                  </a:schemeClr>
                </a:solidFill>
                <a:latin typeface="Century Gothic"/>
                <a:ea typeface="+mn-ea"/>
                <a:cs typeface="Century Gothic"/>
              </a:defRPr>
            </a:lvl2pPr>
            <a:lvl3pPr marL="800100" indent="-220663" algn="l" defTabSz="457200" rtl="0" eaLnBrk="1" latinLnBrk="0" hangingPunct="1">
              <a:spcBef>
                <a:spcPts val="300"/>
              </a:spcBef>
              <a:spcAft>
                <a:spcPts val="300"/>
              </a:spcAft>
              <a:buClr>
                <a:schemeClr val="tx1"/>
              </a:buClr>
              <a:buFont typeface="Arial"/>
              <a:buChar char="•"/>
              <a:tabLst/>
              <a:defRPr sz="1800" kern="1200">
                <a:solidFill>
                  <a:schemeClr val="tx1">
                    <a:lumMod val="75000"/>
                    <a:lumOff val="25000"/>
                  </a:schemeClr>
                </a:solidFill>
                <a:latin typeface="Century Gothic"/>
                <a:ea typeface="+mn-ea"/>
                <a:cs typeface="Century Gothic"/>
              </a:defRPr>
            </a:lvl3pPr>
            <a:lvl4pPr marL="1600200" indent="-228600" algn="l" defTabSz="457200" rtl="0" eaLnBrk="1" latinLnBrk="0" hangingPunct="1">
              <a:spcBef>
                <a:spcPts val="500"/>
              </a:spcBef>
              <a:buFont typeface="Arial"/>
              <a:buChar char="–"/>
              <a:defRPr sz="1100" kern="1200">
                <a:solidFill>
                  <a:schemeClr val="tx1"/>
                </a:solidFill>
                <a:latin typeface="Century Gothic"/>
                <a:ea typeface="+mn-ea"/>
                <a:cs typeface="Century Gothic"/>
              </a:defRPr>
            </a:lvl4pPr>
            <a:lvl5pPr marL="2057400" indent="-228600" algn="l" defTabSz="457200" rtl="0" eaLnBrk="1" latinLnBrk="0" hangingPunct="1">
              <a:spcBef>
                <a:spcPts val="500"/>
              </a:spcBef>
              <a:buFont typeface="Arial"/>
              <a:buChar char="»"/>
              <a:defRPr sz="1100" kern="1200">
                <a:solidFill>
                  <a:schemeClr val="tx1"/>
                </a:solidFill>
                <a:latin typeface="Century Gothic"/>
                <a:ea typeface="+mn-ea"/>
                <a:cs typeface="Century Gothic"/>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512762" marR="0" lvl="0" indent="-285750" algn="ctr" defTabSz="457200" rtl="0" eaLnBrk="1" fontAlgn="auto" latinLnBrk="0" hangingPunct="1">
              <a:lnSpc>
                <a:spcPct val="100000"/>
              </a:lnSpc>
              <a:spcBef>
                <a:spcPts val="400"/>
              </a:spcBef>
              <a:spcAft>
                <a:spcPts val="100"/>
              </a:spcAft>
              <a:buClr>
                <a:srgbClr val="0095DA"/>
              </a:buClr>
              <a:buSzTx/>
              <a:buFont typeface="Arial" panose="020B0604020202020204" pitchFamily="34" charset="0"/>
              <a:buChar char="•"/>
              <a:tabLst/>
              <a:defRPr/>
            </a:pPr>
            <a:r>
              <a:rPr kumimoji="0" lang="en-US" sz="1400" b="0" i="0" u="none" strike="noStrike" kern="1200" cap="none" spc="0" normalizeH="0" baseline="0" noProof="0" dirty="0">
                <a:ln>
                  <a:noFill/>
                </a:ln>
                <a:solidFill>
                  <a:srgbClr val="231F20"/>
                </a:solidFill>
                <a:effectLst/>
                <a:uLnTx/>
                <a:uFillTx/>
                <a:latin typeface="Century Gothic"/>
                <a:ea typeface="+mn-ea"/>
              </a:rPr>
              <a:t>In-person appointments</a:t>
            </a:r>
          </a:p>
          <a:p>
            <a:pPr marL="512762" marR="0" lvl="0" indent="-285750" algn="ctr" defTabSz="457200" rtl="0" eaLnBrk="1" fontAlgn="auto" latinLnBrk="0" hangingPunct="1">
              <a:lnSpc>
                <a:spcPct val="100000"/>
              </a:lnSpc>
              <a:spcBef>
                <a:spcPts val="400"/>
              </a:spcBef>
              <a:spcAft>
                <a:spcPts val="100"/>
              </a:spcAft>
              <a:buClr>
                <a:srgbClr val="0095DA"/>
              </a:buClr>
              <a:buSzTx/>
              <a:buFont typeface="Arial" panose="020B0604020202020204" pitchFamily="34" charset="0"/>
              <a:buChar char="•"/>
              <a:tabLst/>
              <a:defRPr/>
            </a:pPr>
            <a:r>
              <a:rPr kumimoji="0" lang="en-US" sz="1400" b="0" i="0" u="none" strike="noStrike" kern="1200" cap="none" spc="0" normalizeH="0" baseline="0" noProof="0" dirty="0">
                <a:ln>
                  <a:noFill/>
                </a:ln>
                <a:solidFill>
                  <a:srgbClr val="231F20"/>
                </a:solidFill>
                <a:effectLst/>
                <a:uLnTx/>
                <a:uFillTx/>
                <a:latin typeface="Century Gothic"/>
                <a:ea typeface="+mn-ea"/>
              </a:rPr>
              <a:t>Telebehavioral Health (in CA only)</a:t>
            </a:r>
            <a:br>
              <a:rPr kumimoji="0" lang="en-US" sz="1400" b="0" i="0" u="none" strike="noStrike" kern="1200" cap="none" spc="0" normalizeH="0" baseline="0" noProof="0" dirty="0">
                <a:ln>
                  <a:noFill/>
                </a:ln>
                <a:solidFill>
                  <a:srgbClr val="231F20"/>
                </a:solidFill>
                <a:effectLst/>
                <a:uLnTx/>
                <a:uFillTx/>
                <a:latin typeface="Century Gothic"/>
                <a:ea typeface="+mn-ea"/>
              </a:rPr>
            </a:br>
            <a:endParaRPr kumimoji="0" lang="en-US" sz="1400" b="0" i="0" u="none" strike="noStrike" kern="1200" cap="none" spc="0" normalizeH="0" baseline="0" noProof="0" dirty="0">
              <a:ln>
                <a:noFill/>
              </a:ln>
              <a:solidFill>
                <a:srgbClr val="231F20"/>
              </a:solidFill>
              <a:effectLst/>
              <a:uLnTx/>
              <a:uFillTx/>
              <a:latin typeface="Century Gothic"/>
              <a:ea typeface="+mn-ea"/>
            </a:endParaRPr>
          </a:p>
          <a:p>
            <a:pPr marL="227012" marR="0" lvl="0" indent="0" algn="ctr" defTabSz="457200" rtl="0" eaLnBrk="1" fontAlgn="auto" latinLnBrk="0" hangingPunct="1">
              <a:lnSpc>
                <a:spcPct val="100000"/>
              </a:lnSpc>
              <a:spcBef>
                <a:spcPts val="400"/>
              </a:spcBef>
              <a:spcAft>
                <a:spcPts val="100"/>
              </a:spcAft>
              <a:buClr>
                <a:srgbClr val="0095DA"/>
              </a:buClr>
              <a:buSzTx/>
              <a:buNone/>
              <a:tabLst/>
              <a:defRPr/>
            </a:pPr>
            <a:endParaRPr kumimoji="0" lang="en-US" sz="1600" b="0" i="0" u="none" strike="noStrike" kern="1200" cap="none" spc="0" normalizeH="0" baseline="0" noProof="0" dirty="0">
              <a:ln>
                <a:noFill/>
              </a:ln>
              <a:solidFill>
                <a:srgbClr val="231F20"/>
              </a:solidFill>
              <a:effectLst/>
              <a:uLnTx/>
              <a:uFillTx/>
              <a:latin typeface="Century Gothic"/>
              <a:ea typeface="+mn-ea"/>
            </a:endParaRPr>
          </a:p>
        </p:txBody>
      </p:sp>
      <p:sp>
        <p:nvSpPr>
          <p:cNvPr id="8" name="Content Placeholder 1">
            <a:extLst>
              <a:ext uri="{FF2B5EF4-FFF2-40B4-BE49-F238E27FC236}">
                <a16:creationId xmlns:a16="http://schemas.microsoft.com/office/drawing/2014/main" id="{9A0EFF78-9805-C64F-915B-88118153320D}"/>
              </a:ext>
            </a:extLst>
          </p:cNvPr>
          <p:cNvSpPr txBox="1">
            <a:spLocks/>
          </p:cNvSpPr>
          <p:nvPr/>
        </p:nvSpPr>
        <p:spPr>
          <a:xfrm>
            <a:off x="725957" y="3887830"/>
            <a:ext cx="10627842" cy="494495"/>
          </a:xfrm>
          <a:prstGeom prst="rect">
            <a:avLst/>
          </a:prstGeom>
        </p:spPr>
        <p:txBody>
          <a:bodyPr vert="horz" lIns="91440" tIns="45720" rIns="91440" bIns="45720" numCol="1" spcCol="457200" rtlCol="0">
            <a:noAutofit/>
          </a:bodyPr>
          <a:lstStyle>
            <a:lvl1pPr marL="295275" indent="-295275" algn="l" defTabSz="457200" rtl="0" eaLnBrk="1" latinLnBrk="0" hangingPunct="1">
              <a:spcBef>
                <a:spcPts val="300"/>
              </a:spcBef>
              <a:spcAft>
                <a:spcPts val="300"/>
              </a:spcAft>
              <a:buClr>
                <a:schemeClr val="tx1"/>
              </a:buClr>
              <a:buFont typeface="Arial"/>
              <a:buChar char="•"/>
              <a:tabLst/>
              <a:defRPr sz="2800" kern="1200">
                <a:solidFill>
                  <a:schemeClr val="tx1">
                    <a:lumMod val="75000"/>
                    <a:lumOff val="25000"/>
                  </a:schemeClr>
                </a:solidFill>
                <a:latin typeface="Century Gothic"/>
                <a:ea typeface="+mn-ea"/>
                <a:cs typeface="Century Gothic"/>
              </a:defRPr>
            </a:lvl1pPr>
            <a:lvl2pPr marL="579438" indent="-271463" algn="l" defTabSz="457200" rtl="0" eaLnBrk="1" latinLnBrk="0" hangingPunct="1">
              <a:spcBef>
                <a:spcPts val="300"/>
              </a:spcBef>
              <a:spcAft>
                <a:spcPts val="300"/>
              </a:spcAft>
              <a:buClr>
                <a:schemeClr val="tx1"/>
              </a:buClr>
              <a:buFont typeface="Arial"/>
              <a:buChar char="•"/>
              <a:tabLst/>
              <a:defRPr sz="2000" kern="1200">
                <a:solidFill>
                  <a:schemeClr val="tx1">
                    <a:lumMod val="75000"/>
                    <a:lumOff val="25000"/>
                  </a:schemeClr>
                </a:solidFill>
                <a:latin typeface="Century Gothic"/>
                <a:ea typeface="+mn-ea"/>
                <a:cs typeface="Century Gothic"/>
              </a:defRPr>
            </a:lvl2pPr>
            <a:lvl3pPr marL="800100" indent="-220663" algn="l" defTabSz="457200" rtl="0" eaLnBrk="1" latinLnBrk="0" hangingPunct="1">
              <a:spcBef>
                <a:spcPts val="300"/>
              </a:spcBef>
              <a:spcAft>
                <a:spcPts val="300"/>
              </a:spcAft>
              <a:buClr>
                <a:schemeClr val="tx1"/>
              </a:buClr>
              <a:buFont typeface="Arial"/>
              <a:buChar char="•"/>
              <a:tabLst/>
              <a:defRPr sz="1800" kern="1200">
                <a:solidFill>
                  <a:schemeClr val="tx1">
                    <a:lumMod val="75000"/>
                    <a:lumOff val="25000"/>
                  </a:schemeClr>
                </a:solidFill>
                <a:latin typeface="Century Gothic"/>
                <a:ea typeface="+mn-ea"/>
                <a:cs typeface="Century Gothic"/>
              </a:defRPr>
            </a:lvl3pPr>
            <a:lvl4pPr marL="1600200" indent="-228600" algn="l" defTabSz="457200" rtl="0" eaLnBrk="1" latinLnBrk="0" hangingPunct="1">
              <a:spcBef>
                <a:spcPts val="500"/>
              </a:spcBef>
              <a:buFont typeface="Arial"/>
              <a:buChar char="–"/>
              <a:defRPr sz="1100" kern="1200">
                <a:solidFill>
                  <a:schemeClr val="tx1"/>
                </a:solidFill>
                <a:latin typeface="Century Gothic"/>
                <a:ea typeface="+mn-ea"/>
                <a:cs typeface="Century Gothic"/>
              </a:defRPr>
            </a:lvl4pPr>
            <a:lvl5pPr marL="2057400" indent="-228600" algn="l" defTabSz="457200" rtl="0" eaLnBrk="1" latinLnBrk="0" hangingPunct="1">
              <a:spcBef>
                <a:spcPts val="500"/>
              </a:spcBef>
              <a:buFont typeface="Arial"/>
              <a:buChar char="»"/>
              <a:defRPr sz="1100" kern="1200">
                <a:solidFill>
                  <a:schemeClr val="tx1"/>
                </a:solidFill>
                <a:latin typeface="Century Gothic"/>
                <a:ea typeface="+mn-ea"/>
                <a:cs typeface="Century Gothic"/>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Clr>
                <a:srgbClr val="231F20"/>
              </a:buClr>
              <a:buNone/>
              <a:defRPr/>
            </a:pPr>
            <a:r>
              <a:rPr kumimoji="0" lang="en-US" sz="1800" b="0" i="0" u="none" strike="noStrike" kern="1200" cap="none" spc="0" normalizeH="0" baseline="0" noProof="0" dirty="0">
                <a:ln>
                  <a:noFill/>
                </a:ln>
                <a:solidFill>
                  <a:srgbClr val="0095DA"/>
                </a:solidFill>
                <a:effectLst/>
                <a:uLnTx/>
                <a:uFillTx/>
                <a:latin typeface="Century Gothic"/>
                <a:ea typeface="+mn-ea"/>
              </a:rPr>
              <a:t>You can access care through Magellan (MHSA): </a:t>
            </a:r>
            <a:r>
              <a:rPr kumimoji="0" lang="en-US" sz="1800" b="0" i="0" u="none" strike="noStrike" kern="1200" cap="none" spc="0" normalizeH="0" baseline="0" noProof="0" dirty="0">
                <a:ln>
                  <a:noFill/>
                </a:ln>
                <a:solidFill>
                  <a:srgbClr val="231F20"/>
                </a:solidFill>
                <a:effectLst/>
                <a:uLnTx/>
                <a:uFillTx/>
                <a:latin typeface="Century Gothic"/>
                <a:ea typeface="+mn-ea"/>
              </a:rPr>
              <a:t>(877) 263-9952</a:t>
            </a:r>
          </a:p>
          <a:p>
            <a:pPr marL="0" marR="0" lvl="0" indent="0" algn="ctr" defTabSz="457200" rtl="0" eaLnBrk="1" fontAlgn="auto" latinLnBrk="0" hangingPunct="1">
              <a:lnSpc>
                <a:spcPct val="100000"/>
              </a:lnSpc>
              <a:spcBef>
                <a:spcPts val="300"/>
              </a:spcBef>
              <a:spcAft>
                <a:spcPts val="300"/>
              </a:spcAft>
              <a:buClr>
                <a:srgbClr val="231F20"/>
              </a:buClr>
              <a:buSzTx/>
              <a:buFont typeface="Arial"/>
              <a:buNone/>
              <a:tabLst/>
              <a:defRPr/>
            </a:pPr>
            <a:endParaRPr kumimoji="0" lang="en-US" sz="1800" b="0" i="0" u="none" strike="noStrike" kern="1200" cap="none" spc="0" normalizeH="0" baseline="0" noProof="0" dirty="0">
              <a:ln>
                <a:noFill/>
              </a:ln>
              <a:solidFill>
                <a:srgbClr val="0095DA"/>
              </a:solidFill>
              <a:effectLst/>
              <a:uLnTx/>
              <a:uFillTx/>
              <a:latin typeface="Century Gothic"/>
              <a:ea typeface="+mn-ea"/>
            </a:endParaRPr>
          </a:p>
        </p:txBody>
      </p:sp>
      <p:sp>
        <p:nvSpPr>
          <p:cNvPr id="2" name="TextBox 1">
            <a:extLst>
              <a:ext uri="{FF2B5EF4-FFF2-40B4-BE49-F238E27FC236}">
                <a16:creationId xmlns:a16="http://schemas.microsoft.com/office/drawing/2014/main" id="{B29B7111-9D11-4FD2-90D2-B96361D75684}"/>
              </a:ext>
            </a:extLst>
          </p:cNvPr>
          <p:cNvSpPr txBox="1"/>
          <p:nvPr/>
        </p:nvSpPr>
        <p:spPr>
          <a:xfrm>
            <a:off x="2857499" y="3146637"/>
            <a:ext cx="5838825" cy="523220"/>
          </a:xfrm>
          <a:prstGeom prst="rect">
            <a:avLst/>
          </a:prstGeom>
          <a:noFill/>
        </p:spPr>
        <p:txBody>
          <a:bodyPr wrap="square" rtlCol="0">
            <a:spAutoFit/>
          </a:bodyPr>
          <a:lstStyle/>
          <a:p>
            <a:r>
              <a:rPr lang="en-US" sz="1400" dirty="0"/>
              <a:t>Standard copays/coinsurance applies.</a:t>
            </a:r>
          </a:p>
          <a:p>
            <a:r>
              <a:rPr lang="en-US" sz="1400" dirty="0"/>
              <a:t>No referral is needed to access the Mental Health benefits.</a:t>
            </a:r>
          </a:p>
        </p:txBody>
      </p:sp>
    </p:spTree>
    <p:extLst>
      <p:ext uri="{BB962C8B-B14F-4D97-AF65-F5344CB8AC3E}">
        <p14:creationId xmlns:p14="http://schemas.microsoft.com/office/powerpoint/2010/main" val="3866076744"/>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xmlns:p14="http://schemas.microsoft.com/office/powerpoint/2010/main">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DF3B3C-857A-4B5B-9DDA-85AF577DA9FD}"/>
              </a:ext>
            </a:extLst>
          </p:cNvPr>
          <p:cNvSpPr>
            <a:spLocks noGrp="1"/>
          </p:cNvSpPr>
          <p:nvPr>
            <p:ph type="title"/>
          </p:nvPr>
        </p:nvSpPr>
        <p:spPr/>
        <p:txBody>
          <a:bodyPr>
            <a:normAutofit fontScale="90000"/>
          </a:bodyPr>
          <a:lstStyle/>
          <a:p>
            <a:pPr algn="ctr"/>
            <a:r>
              <a:rPr kumimoji="0" lang="en-US" sz="2800" i="0" u="none" strike="noStrike" kern="1200" cap="none" spc="0" normalizeH="0" baseline="0" noProof="0" dirty="0">
                <a:ln>
                  <a:noFill/>
                </a:ln>
                <a:solidFill>
                  <a:srgbClr val="0095DA"/>
                </a:solidFill>
                <a:effectLst/>
                <a:uLnTx/>
                <a:uFillTx/>
                <a:latin typeface="Century Gothic"/>
                <a:ea typeface="+mj-ea"/>
              </a:rPr>
              <a:t>Teladoc/Teladoc Behavioral Health</a:t>
            </a:r>
            <a:br>
              <a:rPr kumimoji="0" lang="en-US" sz="2800" b="1" i="0" u="none" strike="noStrike" kern="1200" cap="none" spc="0" normalizeH="0" baseline="0" noProof="0" dirty="0">
                <a:ln>
                  <a:noFill/>
                </a:ln>
                <a:solidFill>
                  <a:srgbClr val="0095DA"/>
                </a:solidFill>
                <a:effectLst/>
                <a:uLnTx/>
                <a:uFillTx/>
                <a:latin typeface="Century Gothic"/>
                <a:ea typeface="+mj-ea"/>
              </a:rPr>
            </a:br>
            <a:endParaRPr lang="en-US" dirty="0"/>
          </a:p>
        </p:txBody>
      </p:sp>
      <p:sp>
        <p:nvSpPr>
          <p:cNvPr id="4" name="Slide Number Placeholder 3">
            <a:extLst>
              <a:ext uri="{FF2B5EF4-FFF2-40B4-BE49-F238E27FC236}">
                <a16:creationId xmlns:a16="http://schemas.microsoft.com/office/drawing/2014/main" id="{3EC04E27-70B0-4000-9F62-B89F76B7F192}"/>
              </a:ext>
            </a:extLst>
          </p:cNvPr>
          <p:cNvSpPr>
            <a:spLocks noGrp="1"/>
          </p:cNvSpPr>
          <p:nvPr>
            <p:ph type="sldNum" sz="quarter" idx="11"/>
          </p:nvPr>
        </p:nvSpPr>
        <p:spPr/>
        <p:txBody>
          <a:bodyPr/>
          <a:lstStyle/>
          <a:p>
            <a:fld id="{62F0BB2B-A04D-4CFE-A72F-29B51F99AAF1}" type="slidenum">
              <a:rPr lang="en-US" smtClean="0"/>
              <a:pPr/>
              <a:t>5</a:t>
            </a:fld>
            <a:endParaRPr lang="en-US" dirty="0"/>
          </a:p>
        </p:txBody>
      </p:sp>
      <p:pic>
        <p:nvPicPr>
          <p:cNvPr id="6" name="Picture 5">
            <a:extLst>
              <a:ext uri="{FF2B5EF4-FFF2-40B4-BE49-F238E27FC236}">
                <a16:creationId xmlns:a16="http://schemas.microsoft.com/office/drawing/2014/main" id="{FDD0F854-D9C5-4EA6-A080-9214126CC63F}"/>
              </a:ext>
            </a:extLst>
          </p:cNvPr>
          <p:cNvPicPr>
            <a:picLocks noChangeAspect="1"/>
          </p:cNvPicPr>
          <p:nvPr/>
        </p:nvPicPr>
        <p:blipFill>
          <a:blip r:embed="rId2"/>
          <a:stretch>
            <a:fillRect/>
          </a:stretch>
        </p:blipFill>
        <p:spPr>
          <a:xfrm>
            <a:off x="2297713" y="1281107"/>
            <a:ext cx="2626626" cy="1807852"/>
          </a:xfrm>
          <a:prstGeom prst="rect">
            <a:avLst/>
          </a:prstGeom>
        </p:spPr>
      </p:pic>
      <p:sp>
        <p:nvSpPr>
          <p:cNvPr id="7" name="Rectangle 6">
            <a:extLst>
              <a:ext uri="{FF2B5EF4-FFF2-40B4-BE49-F238E27FC236}">
                <a16:creationId xmlns:a16="http://schemas.microsoft.com/office/drawing/2014/main" id="{EB0A1E69-607A-4BAC-BB2D-E796DD6899E9}"/>
              </a:ext>
            </a:extLst>
          </p:cNvPr>
          <p:cNvSpPr/>
          <p:nvPr/>
        </p:nvSpPr>
        <p:spPr>
          <a:xfrm>
            <a:off x="420129" y="2699862"/>
            <a:ext cx="4773476" cy="3139321"/>
          </a:xfrm>
          <a:prstGeom prst="rect">
            <a:avLst/>
          </a:prstGeom>
        </p:spPr>
        <p:txBody>
          <a:bodyPr wrap="squar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dirty="0">
                <a:ln>
                  <a:noFill/>
                </a:ln>
                <a:solidFill>
                  <a:srgbClr val="000000"/>
                </a:solidFill>
                <a:effectLst/>
                <a:uLnTx/>
                <a:uFillTx/>
                <a:ea typeface="+mn-ea"/>
                <a:cs typeface="+mn-cs"/>
              </a:rPr>
              <a:t>Get started with Teladoc</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dirty="0">
                <a:ln>
                  <a:noFill/>
                </a:ln>
                <a:solidFill>
                  <a:srgbClr val="00CDFF"/>
                </a:solidFill>
                <a:effectLst/>
                <a:uLnTx/>
                <a:uFillTx/>
                <a:ea typeface="+mn-ea"/>
                <a:cs typeface="+mn-cs"/>
              </a:rPr>
              <a:t>     Set up account</a:t>
            </a: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900" b="1" i="0" u="none" strike="noStrike" kern="0" cap="none" spc="0" normalizeH="0" baseline="0" noProof="0" dirty="0">
              <a:ln>
                <a:noFill/>
              </a:ln>
              <a:solidFill>
                <a:srgbClr val="00CDFF"/>
              </a:solidFill>
              <a:effectLst/>
              <a:uLnTx/>
              <a:uFillTx/>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dirty="0">
                <a:ln>
                  <a:noFill/>
                </a:ln>
                <a:solidFill>
                  <a:srgbClr val="000000"/>
                </a:solidFill>
                <a:effectLst/>
                <a:uLnTx/>
                <a:uFillTx/>
                <a:ea typeface="+mn-ea"/>
                <a:cs typeface="+mn-cs"/>
              </a:rPr>
              <a:t>Visit www.blueshieldca.com/bsc, complete the required information, and</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dirty="0">
                <a:ln>
                  <a:noFill/>
                </a:ln>
                <a:solidFill>
                  <a:srgbClr val="000000"/>
                </a:solidFill>
                <a:effectLst/>
                <a:uLnTx/>
                <a:uFillTx/>
                <a:ea typeface="+mn-ea"/>
                <a:cs typeface="+mn-cs"/>
              </a:rPr>
              <a:t>click on </a:t>
            </a:r>
            <a:r>
              <a:rPr kumimoji="0" lang="en-US" sz="900" b="1" i="1" u="none" strike="noStrike" kern="0" cap="none" spc="0" normalizeH="0" baseline="0" noProof="0" dirty="0">
                <a:ln>
                  <a:noFill/>
                </a:ln>
                <a:solidFill>
                  <a:srgbClr val="000000"/>
                </a:solidFill>
                <a:effectLst/>
                <a:uLnTx/>
                <a:uFillTx/>
                <a:ea typeface="+mn-ea"/>
                <a:cs typeface="+mn-cs"/>
              </a:rPr>
              <a:t>Set up account</a:t>
            </a:r>
            <a:r>
              <a:rPr kumimoji="0" lang="en-US" sz="900" b="1" i="0" u="none" strike="noStrike" kern="0" cap="none" spc="0" normalizeH="0" baseline="0" noProof="0" dirty="0">
                <a:ln>
                  <a:noFill/>
                </a:ln>
                <a:solidFill>
                  <a:srgbClr val="000000"/>
                </a:solidFill>
                <a:effectLst/>
                <a:uLnTx/>
                <a:uFillTx/>
                <a:ea typeface="+mn-ea"/>
                <a:cs typeface="+mn-cs"/>
              </a:rPr>
              <a:t>. You can also call Teladoc at 1-800-Teladoc</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dirty="0">
                <a:ln>
                  <a:noFill/>
                </a:ln>
                <a:solidFill>
                  <a:srgbClr val="000000"/>
                </a:solidFill>
                <a:effectLst/>
                <a:uLnTx/>
                <a:uFillTx/>
                <a:ea typeface="+mn-ea"/>
                <a:cs typeface="+mn-cs"/>
              </a:rPr>
              <a:t>(835-2362) for help.</a:t>
            </a: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900" b="1" i="0" u="none" strike="noStrike" kern="0" cap="none" spc="0" normalizeH="0" baseline="0" noProof="0" dirty="0">
              <a:ln>
                <a:noFill/>
              </a:ln>
              <a:solidFill>
                <a:srgbClr val="000000"/>
              </a:solidFill>
              <a:effectLst/>
              <a:uLnTx/>
              <a:uFillTx/>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dirty="0">
                <a:ln>
                  <a:noFill/>
                </a:ln>
                <a:solidFill>
                  <a:srgbClr val="00CDFF"/>
                </a:solidFill>
                <a:effectLst/>
                <a:uLnTx/>
                <a:uFillTx/>
                <a:ea typeface="+mn-ea"/>
                <a:cs typeface="+mn-cs"/>
              </a:rPr>
              <a:t>     Provide medical history</a:t>
            </a: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900" b="1" i="0" u="none" strike="noStrike" kern="0" cap="none" spc="0" normalizeH="0" baseline="0" noProof="0" dirty="0">
              <a:ln>
                <a:noFill/>
              </a:ln>
              <a:solidFill>
                <a:srgbClr val="00CDFF"/>
              </a:solidFill>
              <a:effectLst/>
              <a:uLnTx/>
              <a:uFillTx/>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dirty="0">
                <a:ln>
                  <a:noFill/>
                </a:ln>
                <a:solidFill>
                  <a:srgbClr val="000000"/>
                </a:solidFill>
                <a:effectLst/>
                <a:uLnTx/>
                <a:uFillTx/>
                <a:ea typeface="+mn-ea"/>
                <a:cs typeface="+mn-cs"/>
              </a:rPr>
              <a:t>Your medical history provides Teladoc doctors with the information</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dirty="0">
                <a:ln>
                  <a:noFill/>
                </a:ln>
                <a:solidFill>
                  <a:srgbClr val="000000"/>
                </a:solidFill>
                <a:effectLst/>
                <a:uLnTx/>
                <a:uFillTx/>
                <a:ea typeface="+mn-ea"/>
                <a:cs typeface="+mn-cs"/>
              </a:rPr>
              <a:t>they need to make an accurate diagnosis.</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dirty="0">
                <a:ln>
                  <a:noFill/>
                </a:ln>
                <a:solidFill>
                  <a:srgbClr val="000000"/>
                </a:solidFill>
                <a:effectLst/>
                <a:uLnTx/>
                <a:uFillTx/>
                <a:ea typeface="+mn-ea"/>
                <a:cs typeface="+mn-cs"/>
              </a:rPr>
              <a:t>Web: Log in to </a:t>
            </a:r>
            <a:r>
              <a:rPr kumimoji="0" lang="en-US" sz="900" b="1" i="0" u="none" strike="noStrike" kern="0" cap="none" spc="0" normalizeH="0" baseline="0" noProof="0" dirty="0">
                <a:ln>
                  <a:noFill/>
                </a:ln>
                <a:solidFill>
                  <a:srgbClr val="000000"/>
                </a:solidFill>
                <a:effectLst/>
                <a:uLnTx/>
                <a:uFillTx/>
                <a:ea typeface="+mn-ea"/>
                <a:cs typeface="+mn-cs"/>
                <a:hlinkClick r:id="rId3"/>
              </a:rPr>
              <a:t>www.blueshieldca.com/bsc</a:t>
            </a:r>
            <a:r>
              <a:rPr kumimoji="0" lang="en-US" sz="900" b="1" i="0" u="none" strike="noStrike" kern="0" cap="none" spc="0" normalizeH="0" baseline="0" noProof="0" dirty="0">
                <a:ln>
                  <a:noFill/>
                </a:ln>
                <a:solidFill>
                  <a:srgbClr val="000000"/>
                </a:solidFill>
                <a:effectLst/>
                <a:uLnTx/>
                <a:uFillTx/>
                <a:ea typeface="+mn-ea"/>
                <a:cs typeface="+mn-cs"/>
              </a:rPr>
              <a:t> and click </a:t>
            </a:r>
            <a:r>
              <a:rPr kumimoji="0" lang="en-US" sz="900" b="1" i="1" u="none" strike="noStrike" kern="0" cap="none" spc="0" normalizeH="0" baseline="0" noProof="0" dirty="0">
                <a:ln>
                  <a:noFill/>
                </a:ln>
                <a:solidFill>
                  <a:srgbClr val="000000"/>
                </a:solidFill>
                <a:effectLst/>
                <a:uLnTx/>
                <a:uFillTx/>
                <a:ea typeface="+mn-ea"/>
                <a:cs typeface="+mn-cs"/>
              </a:rPr>
              <a:t>Update</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900" b="1" i="1" u="none" strike="noStrike" kern="0" cap="none" spc="0" normalizeH="0" baseline="0" noProof="0" dirty="0">
                <a:ln>
                  <a:noFill/>
                </a:ln>
                <a:solidFill>
                  <a:srgbClr val="000000"/>
                </a:solidFill>
                <a:effectLst/>
                <a:uLnTx/>
                <a:uFillTx/>
                <a:ea typeface="+mn-ea"/>
                <a:cs typeface="+mn-cs"/>
              </a:rPr>
              <a:t>medical history</a:t>
            </a:r>
            <a:r>
              <a:rPr kumimoji="0" lang="en-US" sz="900" b="1" i="0" u="none" strike="noStrike" kern="0" cap="none" spc="0" normalizeH="0" baseline="0" noProof="0" dirty="0">
                <a:ln>
                  <a:noFill/>
                </a:ln>
                <a:solidFill>
                  <a:srgbClr val="000000"/>
                </a:solidFill>
                <a:effectLst/>
                <a:uLnTx/>
                <a:uFillTx/>
                <a:ea typeface="+mn-ea"/>
                <a:cs typeface="+mn-cs"/>
              </a:rPr>
              <a:t>.</a:t>
            </a: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900" b="1" i="0" u="none" strike="noStrike" kern="0" cap="none" spc="0" normalizeH="0" baseline="0" noProof="0" dirty="0">
              <a:ln>
                <a:noFill/>
              </a:ln>
              <a:solidFill>
                <a:srgbClr val="000000"/>
              </a:solidFill>
              <a:effectLst/>
              <a:uLnTx/>
              <a:uFillTx/>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dirty="0">
                <a:ln>
                  <a:noFill/>
                </a:ln>
                <a:solidFill>
                  <a:srgbClr val="000000"/>
                </a:solidFill>
                <a:effectLst/>
                <a:uLnTx/>
                <a:uFillTx/>
                <a:ea typeface="+mn-ea"/>
                <a:cs typeface="+mn-cs"/>
              </a:rPr>
              <a:t>Mobile: Visit www.teladoc.com/mobile to download the app.</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dirty="0">
                <a:ln>
                  <a:noFill/>
                </a:ln>
                <a:solidFill>
                  <a:srgbClr val="000000"/>
                </a:solidFill>
                <a:effectLst/>
                <a:uLnTx/>
                <a:uFillTx/>
                <a:ea typeface="+mn-ea"/>
                <a:cs typeface="+mn-cs"/>
              </a:rPr>
              <a:t>Log in, go to the menu icon on the top left, and click </a:t>
            </a:r>
            <a:r>
              <a:rPr kumimoji="0" lang="en-US" sz="900" b="1" i="1" u="none" strike="noStrike" kern="0" cap="none" spc="0" normalizeH="0" baseline="0" noProof="0" dirty="0">
                <a:ln>
                  <a:noFill/>
                </a:ln>
                <a:solidFill>
                  <a:srgbClr val="000000"/>
                </a:solidFill>
                <a:effectLst/>
                <a:uLnTx/>
                <a:uFillTx/>
                <a:ea typeface="+mn-ea"/>
                <a:cs typeface="+mn-cs"/>
              </a:rPr>
              <a:t>Medical Info</a:t>
            </a:r>
            <a:r>
              <a:rPr kumimoji="0" lang="en-US" sz="900" b="1" i="0" u="none" strike="noStrike" kern="0" cap="none" spc="0" normalizeH="0" baseline="0" noProof="0" dirty="0">
                <a:ln>
                  <a:noFill/>
                </a:ln>
                <a:solidFill>
                  <a:srgbClr val="000000"/>
                </a:solidFill>
                <a:effectLst/>
                <a:uLnTx/>
                <a:uFillTx/>
                <a:ea typeface="+mn-ea"/>
                <a:cs typeface="+mn-cs"/>
              </a:rPr>
              <a:t>.</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dirty="0">
                <a:ln>
                  <a:noFill/>
                </a:ln>
                <a:solidFill>
                  <a:srgbClr val="000000"/>
                </a:solidFill>
                <a:effectLst/>
                <a:uLnTx/>
                <a:uFillTx/>
                <a:ea typeface="+mn-ea"/>
                <a:cs typeface="+mn-cs"/>
              </a:rPr>
              <a:t>Phone: Teladoc can help you complete your medical history</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dirty="0">
                <a:ln>
                  <a:noFill/>
                </a:ln>
                <a:solidFill>
                  <a:srgbClr val="000000"/>
                </a:solidFill>
                <a:effectLst/>
                <a:uLnTx/>
                <a:uFillTx/>
                <a:ea typeface="+mn-ea"/>
                <a:cs typeface="+mn-cs"/>
              </a:rPr>
              <a:t>over the phone. Call 1-800-Teladoc (835-2362).</a:t>
            </a: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900" b="1" i="0" u="none" strike="noStrike" kern="0" cap="none" spc="0" normalizeH="0" baseline="0" noProof="0" dirty="0">
              <a:ln>
                <a:noFill/>
              </a:ln>
              <a:solidFill>
                <a:srgbClr val="000000"/>
              </a:solidFill>
              <a:effectLst/>
              <a:uLnTx/>
              <a:uFillTx/>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dirty="0">
                <a:ln>
                  <a:noFill/>
                </a:ln>
                <a:solidFill>
                  <a:srgbClr val="00CDFF"/>
                </a:solidFill>
                <a:effectLst/>
                <a:uLnTx/>
                <a:uFillTx/>
                <a:ea typeface="+mn-ea"/>
                <a:cs typeface="+mn-cs"/>
              </a:rPr>
              <a:t>     Request a consult</a:t>
            </a: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900" b="1" i="0" u="none" strike="noStrike" kern="0" cap="none" spc="0" normalizeH="0" baseline="0" noProof="0" dirty="0">
              <a:ln>
                <a:noFill/>
              </a:ln>
              <a:solidFill>
                <a:srgbClr val="00CDFF"/>
              </a:solidFill>
              <a:effectLst/>
              <a:uLnTx/>
              <a:uFillTx/>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dirty="0">
                <a:ln>
                  <a:noFill/>
                </a:ln>
                <a:solidFill>
                  <a:srgbClr val="000000"/>
                </a:solidFill>
                <a:effectLst/>
                <a:uLnTx/>
                <a:uFillTx/>
                <a:ea typeface="+mn-ea"/>
                <a:cs typeface="+mn-cs"/>
              </a:rPr>
              <a:t>Once your account is set up, request a consult anytime you need care.</a:t>
            </a:r>
            <a:endParaRPr kumimoji="0" lang="en-US" sz="900" b="1" i="0" u="none" strike="noStrike" kern="0" cap="none" spc="0" normalizeH="0" baseline="0" noProof="0" dirty="0">
              <a:ln>
                <a:noFill/>
              </a:ln>
              <a:solidFill>
                <a:srgbClr val="3E4041"/>
              </a:solidFill>
              <a:effectLst/>
              <a:uLnTx/>
              <a:uFillTx/>
              <a:ea typeface="+mn-ea"/>
              <a:cs typeface="+mn-cs"/>
            </a:endParaRPr>
          </a:p>
        </p:txBody>
      </p:sp>
      <p:pic>
        <p:nvPicPr>
          <p:cNvPr id="8" name="Picture 7">
            <a:extLst>
              <a:ext uri="{FF2B5EF4-FFF2-40B4-BE49-F238E27FC236}">
                <a16:creationId xmlns:a16="http://schemas.microsoft.com/office/drawing/2014/main" id="{9AEAD809-34FE-46F4-8D67-5BE20DA920FD}"/>
              </a:ext>
            </a:extLst>
          </p:cNvPr>
          <p:cNvPicPr>
            <a:picLocks noChangeAspect="1"/>
          </p:cNvPicPr>
          <p:nvPr/>
        </p:nvPicPr>
        <p:blipFill rotWithShape="1">
          <a:blip r:embed="rId4"/>
          <a:srcRect l="2754" t="581" r="2650" b="4665"/>
          <a:stretch/>
        </p:blipFill>
        <p:spPr>
          <a:xfrm>
            <a:off x="5296405" y="1254369"/>
            <a:ext cx="6057395" cy="4230687"/>
          </a:xfrm>
          <a:prstGeom prst="rect">
            <a:avLst/>
          </a:prstGeom>
        </p:spPr>
      </p:pic>
    </p:spTree>
    <p:extLst>
      <p:ext uri="{BB962C8B-B14F-4D97-AF65-F5344CB8AC3E}">
        <p14:creationId xmlns:p14="http://schemas.microsoft.com/office/powerpoint/2010/main" val="2837618327"/>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xmlns:p14="http://schemas.microsoft.com/office/powerpoint/2010/main">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2">
            <a:extLst>
              <a:ext uri="{FF2B5EF4-FFF2-40B4-BE49-F238E27FC236}">
                <a16:creationId xmlns:a16="http://schemas.microsoft.com/office/drawing/2014/main" id="{78FC7BD4-434D-4FA9-8409-0BE14E4CA105}"/>
              </a:ext>
            </a:extLst>
          </p:cNvPr>
          <p:cNvSpPr>
            <a:spLocks noGrp="1"/>
          </p:cNvSpPr>
          <p:nvPr>
            <p:ph type="title"/>
          </p:nvPr>
        </p:nvSpPr>
        <p:spPr>
          <a:xfrm>
            <a:off x="635165" y="365090"/>
            <a:ext cx="11535464" cy="591951"/>
          </a:xfrm>
        </p:spPr>
        <p:txBody>
          <a:bodyPr/>
          <a:lstStyle/>
          <a:p>
            <a:r>
              <a:rPr lang="en-US" b="0" dirty="0">
                <a:solidFill>
                  <a:srgbClr val="2493D7"/>
                </a:solidFill>
              </a:rPr>
              <a:t>Teladoc site: first-time account creation</a:t>
            </a:r>
          </a:p>
        </p:txBody>
      </p:sp>
      <p:pic>
        <p:nvPicPr>
          <p:cNvPr id="8" name="Picture 7">
            <a:extLst>
              <a:ext uri="{FF2B5EF4-FFF2-40B4-BE49-F238E27FC236}">
                <a16:creationId xmlns:a16="http://schemas.microsoft.com/office/drawing/2014/main" id="{3486C624-A9B8-46DD-8750-C04A2D037F94}"/>
              </a:ext>
            </a:extLst>
          </p:cNvPr>
          <p:cNvPicPr/>
          <p:nvPr/>
        </p:nvPicPr>
        <p:blipFill rotWithShape="1">
          <a:blip r:embed="rId3">
            <a:extLst>
              <a:ext uri="{28A0092B-C50C-407E-A947-70E740481C1C}">
                <a14:useLocalDpi xmlns:a14="http://schemas.microsoft.com/office/drawing/2010/main" val="0"/>
              </a:ext>
            </a:extLst>
          </a:blip>
          <a:srcRect l="17938" r="19996" b="53750"/>
          <a:stretch/>
        </p:blipFill>
        <p:spPr bwMode="auto">
          <a:xfrm>
            <a:off x="713510" y="1421845"/>
            <a:ext cx="5765744" cy="2853459"/>
          </a:xfrm>
          <a:prstGeom prst="rect">
            <a:avLst/>
          </a:prstGeom>
          <a:noFill/>
          <a:ln>
            <a:solidFill>
              <a:schemeClr val="bg2">
                <a:lumMod val="75000"/>
              </a:schemeClr>
            </a:solidFill>
          </a:ln>
        </p:spPr>
      </p:pic>
      <p:cxnSp>
        <p:nvCxnSpPr>
          <p:cNvPr id="7" name="Straight Connector 6">
            <a:extLst>
              <a:ext uri="{FF2B5EF4-FFF2-40B4-BE49-F238E27FC236}">
                <a16:creationId xmlns:a16="http://schemas.microsoft.com/office/drawing/2014/main" id="{CFF1907C-0DB3-4C0B-BC16-33BC86FC65D7}"/>
              </a:ext>
            </a:extLst>
          </p:cNvPr>
          <p:cNvCxnSpPr>
            <a:cxnSpLocks/>
          </p:cNvCxnSpPr>
          <p:nvPr/>
        </p:nvCxnSpPr>
        <p:spPr>
          <a:xfrm>
            <a:off x="701967" y="2582696"/>
            <a:ext cx="5765744" cy="0"/>
          </a:xfrm>
          <a:prstGeom prst="line">
            <a:avLst/>
          </a:prstGeom>
        </p:spPr>
        <p:style>
          <a:lnRef idx="2">
            <a:schemeClr val="accent1"/>
          </a:lnRef>
          <a:fillRef idx="0">
            <a:schemeClr val="accent1"/>
          </a:fillRef>
          <a:effectRef idx="1">
            <a:schemeClr val="accent1"/>
          </a:effectRef>
          <a:fontRef idx="minor">
            <a:schemeClr val="tx1"/>
          </a:fontRef>
        </p:style>
      </p:cxnSp>
      <p:pic>
        <p:nvPicPr>
          <p:cNvPr id="11" name="Picture 10">
            <a:extLst>
              <a:ext uri="{FF2B5EF4-FFF2-40B4-BE49-F238E27FC236}">
                <a16:creationId xmlns:a16="http://schemas.microsoft.com/office/drawing/2014/main" id="{16EC8393-F142-4270-8F0E-A01C4E425112}"/>
              </a:ext>
            </a:extLst>
          </p:cNvPr>
          <p:cNvPicPr/>
          <p:nvPr/>
        </p:nvPicPr>
        <p:blipFill rotWithShape="1">
          <a:blip r:embed="rId3">
            <a:extLst>
              <a:ext uri="{28A0092B-C50C-407E-A947-70E740481C1C}">
                <a14:useLocalDpi xmlns:a14="http://schemas.microsoft.com/office/drawing/2010/main" val="0"/>
              </a:ext>
            </a:extLst>
          </a:blip>
          <a:srcRect l="3660" r="81060" b="89268"/>
          <a:stretch/>
        </p:blipFill>
        <p:spPr bwMode="auto">
          <a:xfrm>
            <a:off x="794933" y="1461173"/>
            <a:ext cx="1327107" cy="656007"/>
          </a:xfrm>
          <a:prstGeom prst="rect">
            <a:avLst/>
          </a:prstGeom>
          <a:noFill/>
          <a:ln>
            <a:noFill/>
          </a:ln>
        </p:spPr>
      </p:pic>
      <p:sp>
        <p:nvSpPr>
          <p:cNvPr id="13" name="Rectangle 12">
            <a:extLst>
              <a:ext uri="{FF2B5EF4-FFF2-40B4-BE49-F238E27FC236}">
                <a16:creationId xmlns:a16="http://schemas.microsoft.com/office/drawing/2014/main" id="{76DD1962-83A0-4F41-9592-ABE225C8A9F3}"/>
              </a:ext>
            </a:extLst>
          </p:cNvPr>
          <p:cNvSpPr/>
          <p:nvPr/>
        </p:nvSpPr>
        <p:spPr>
          <a:xfrm>
            <a:off x="7315206" y="1352057"/>
            <a:ext cx="3491345" cy="3522204"/>
          </a:xfrm>
          <a:prstGeom prst="rect">
            <a:avLst/>
          </a:prstGeom>
          <a:solidFill>
            <a:schemeClr val="bg1"/>
          </a:solidFill>
          <a:ln>
            <a:solidFill>
              <a:schemeClr val="bg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78BB1ECB-D057-41AB-B564-C9AE9CC3533A}"/>
              </a:ext>
            </a:extLst>
          </p:cNvPr>
          <p:cNvSpPr txBox="1"/>
          <p:nvPr/>
        </p:nvSpPr>
        <p:spPr>
          <a:xfrm>
            <a:off x="7370619" y="2604176"/>
            <a:ext cx="3426691" cy="1477328"/>
          </a:xfrm>
          <a:prstGeom prst="rect">
            <a:avLst/>
          </a:prstGeom>
          <a:noFill/>
        </p:spPr>
        <p:txBody>
          <a:bodyPr wrap="square" rtlCol="0">
            <a:spAutoFit/>
          </a:bodyPr>
          <a:lstStyle/>
          <a:p>
            <a:r>
              <a:rPr lang="en-US" sz="1400" b="1" dirty="0">
                <a:solidFill>
                  <a:schemeClr val="accent1">
                    <a:lumMod val="50000"/>
                  </a:schemeClr>
                </a:solidFill>
              </a:rPr>
              <a:t>Finish creating your account</a:t>
            </a:r>
          </a:p>
          <a:p>
            <a:endParaRPr lang="en-US" sz="1600" dirty="0">
              <a:solidFill>
                <a:schemeClr val="accent1">
                  <a:lumMod val="50000"/>
                </a:schemeClr>
              </a:solidFill>
            </a:endParaRPr>
          </a:p>
          <a:p>
            <a:endParaRPr lang="en-US" sz="1600" dirty="0">
              <a:solidFill>
                <a:schemeClr val="accent1">
                  <a:lumMod val="50000"/>
                </a:schemeClr>
              </a:solidFill>
            </a:endParaRPr>
          </a:p>
          <a:p>
            <a:r>
              <a:rPr lang="en-US" sz="1100" dirty="0">
                <a:latin typeface="Arial" panose="020B0604020202020204" pitchFamily="34" charset="0"/>
                <a:cs typeface="Arial" panose="020B0604020202020204" pitchFamily="34" charset="0"/>
              </a:rPr>
              <a:t>By clicking “Complete Registration” below, I certify that I have read and understand the </a:t>
            </a:r>
            <a:r>
              <a:rPr lang="en-US" sz="1100" dirty="0">
                <a:solidFill>
                  <a:schemeClr val="accent1">
                    <a:lumMod val="75000"/>
                  </a:schemeClr>
                </a:solidFill>
                <a:latin typeface="Arial" panose="020B0604020202020204" pitchFamily="34" charset="0"/>
                <a:cs typeface="Arial" panose="020B0604020202020204" pitchFamily="34" charset="0"/>
              </a:rPr>
              <a:t>Web and Mobile Privacy Policy </a:t>
            </a:r>
            <a:r>
              <a:rPr lang="en-US" sz="1100" dirty="0">
                <a:latin typeface="Arial" panose="020B0604020202020204" pitchFamily="34" charset="0"/>
                <a:cs typeface="Arial" panose="020B0604020202020204" pitchFamily="34" charset="0"/>
              </a:rPr>
              <a:t>and agree to be legally bound by the </a:t>
            </a:r>
            <a:r>
              <a:rPr lang="en-US" sz="1100" dirty="0">
                <a:solidFill>
                  <a:schemeClr val="accent1">
                    <a:lumMod val="75000"/>
                  </a:schemeClr>
                </a:solidFill>
                <a:latin typeface="Arial" panose="020B0604020202020204" pitchFamily="34" charset="0"/>
                <a:cs typeface="Arial" panose="020B0604020202020204" pitchFamily="34" charset="0"/>
              </a:rPr>
              <a:t>Web and Mobile Terms and Conditions</a:t>
            </a:r>
          </a:p>
        </p:txBody>
      </p:sp>
      <p:pic>
        <p:nvPicPr>
          <p:cNvPr id="14" name="Picture 13">
            <a:extLst>
              <a:ext uri="{FF2B5EF4-FFF2-40B4-BE49-F238E27FC236}">
                <a16:creationId xmlns:a16="http://schemas.microsoft.com/office/drawing/2014/main" id="{F742A6C5-FCC5-4DB0-9E19-9671DB6BF921}"/>
              </a:ext>
            </a:extLst>
          </p:cNvPr>
          <p:cNvPicPr/>
          <p:nvPr/>
        </p:nvPicPr>
        <p:blipFill rotWithShape="1">
          <a:blip r:embed="rId3">
            <a:extLst>
              <a:ext uri="{28A0092B-C50C-407E-A947-70E740481C1C}">
                <a14:useLocalDpi xmlns:a14="http://schemas.microsoft.com/office/drawing/2010/main" val="0"/>
              </a:ext>
            </a:extLst>
          </a:blip>
          <a:srcRect l="3660" r="81060" b="89268"/>
          <a:stretch/>
        </p:blipFill>
        <p:spPr bwMode="auto">
          <a:xfrm>
            <a:off x="7392052" y="1268321"/>
            <a:ext cx="1327107" cy="743747"/>
          </a:xfrm>
          <a:prstGeom prst="rect">
            <a:avLst/>
          </a:prstGeom>
          <a:noFill/>
          <a:ln>
            <a:noFill/>
          </a:ln>
        </p:spPr>
      </p:pic>
      <p:pic>
        <p:nvPicPr>
          <p:cNvPr id="15" name="Picture 14">
            <a:extLst>
              <a:ext uri="{FF2B5EF4-FFF2-40B4-BE49-F238E27FC236}">
                <a16:creationId xmlns:a16="http://schemas.microsoft.com/office/drawing/2014/main" id="{90E1F363-0DC3-4121-8E49-66A8958A7890}"/>
              </a:ext>
            </a:extLst>
          </p:cNvPr>
          <p:cNvPicPr/>
          <p:nvPr/>
        </p:nvPicPr>
        <p:blipFill rotWithShape="1">
          <a:blip r:embed="rId3">
            <a:extLst>
              <a:ext uri="{28A0092B-C50C-407E-A947-70E740481C1C}">
                <a14:useLocalDpi xmlns:a14="http://schemas.microsoft.com/office/drawing/2010/main" val="0"/>
              </a:ext>
            </a:extLst>
          </a:blip>
          <a:srcRect l="36516" t="1995" r="42835" b="91597"/>
          <a:stretch/>
        </p:blipFill>
        <p:spPr bwMode="auto">
          <a:xfrm>
            <a:off x="8815282" y="1415399"/>
            <a:ext cx="1918231" cy="449592"/>
          </a:xfrm>
          <a:prstGeom prst="rect">
            <a:avLst/>
          </a:prstGeom>
          <a:noFill/>
          <a:ln>
            <a:noFill/>
          </a:ln>
        </p:spPr>
      </p:pic>
      <p:pic>
        <p:nvPicPr>
          <p:cNvPr id="17" name="Picture 16">
            <a:extLst>
              <a:ext uri="{FF2B5EF4-FFF2-40B4-BE49-F238E27FC236}">
                <a16:creationId xmlns:a16="http://schemas.microsoft.com/office/drawing/2014/main" id="{3A4285AD-42F3-4BAC-9635-BEB19D548B95}"/>
              </a:ext>
            </a:extLst>
          </p:cNvPr>
          <p:cNvPicPr/>
          <p:nvPr/>
        </p:nvPicPr>
        <p:blipFill rotWithShape="1">
          <a:blip r:embed="rId3">
            <a:extLst>
              <a:ext uri="{28A0092B-C50C-407E-A947-70E740481C1C}">
                <a14:useLocalDpi xmlns:a14="http://schemas.microsoft.com/office/drawing/2010/main" val="0"/>
              </a:ext>
            </a:extLst>
          </a:blip>
          <a:srcRect l="39091" t="36689" r="40228" b="55938"/>
          <a:stretch/>
        </p:blipFill>
        <p:spPr bwMode="auto">
          <a:xfrm>
            <a:off x="8123383" y="4294917"/>
            <a:ext cx="1921163" cy="517236"/>
          </a:xfrm>
          <a:prstGeom prst="rect">
            <a:avLst/>
          </a:prstGeom>
          <a:noFill/>
          <a:ln>
            <a:noFill/>
          </a:ln>
        </p:spPr>
      </p:pic>
      <p:cxnSp>
        <p:nvCxnSpPr>
          <p:cNvPr id="18" name="Straight Connector 17">
            <a:extLst>
              <a:ext uri="{FF2B5EF4-FFF2-40B4-BE49-F238E27FC236}">
                <a16:creationId xmlns:a16="http://schemas.microsoft.com/office/drawing/2014/main" id="{FDBE8742-4762-4926-9488-312F4C58EDA2}"/>
              </a:ext>
            </a:extLst>
          </p:cNvPr>
          <p:cNvCxnSpPr>
            <a:cxnSpLocks/>
          </p:cNvCxnSpPr>
          <p:nvPr/>
        </p:nvCxnSpPr>
        <p:spPr>
          <a:xfrm>
            <a:off x="7315206" y="2602301"/>
            <a:ext cx="3491345" cy="0"/>
          </a:xfrm>
          <a:prstGeom prst="line">
            <a:avLst/>
          </a:prstGeom>
        </p:spPr>
        <p:style>
          <a:lnRef idx="2">
            <a:schemeClr val="accent1"/>
          </a:lnRef>
          <a:fillRef idx="0">
            <a:schemeClr val="accent1"/>
          </a:fillRef>
          <a:effectRef idx="1">
            <a:schemeClr val="accent1"/>
          </a:effectRef>
          <a:fontRef idx="minor">
            <a:schemeClr val="tx1"/>
          </a:fontRef>
        </p:style>
      </p:cxnSp>
      <p:sp>
        <p:nvSpPr>
          <p:cNvPr id="19" name="TextBox 18">
            <a:extLst>
              <a:ext uri="{FF2B5EF4-FFF2-40B4-BE49-F238E27FC236}">
                <a16:creationId xmlns:a16="http://schemas.microsoft.com/office/drawing/2014/main" id="{B6A94C83-AA1F-45F2-9192-8F9498A34200}"/>
              </a:ext>
            </a:extLst>
          </p:cNvPr>
          <p:cNvSpPr txBox="1"/>
          <p:nvPr/>
        </p:nvSpPr>
        <p:spPr>
          <a:xfrm>
            <a:off x="635165" y="931300"/>
            <a:ext cx="1625600" cy="420564"/>
          </a:xfrm>
          <a:prstGeom prst="rect">
            <a:avLst/>
          </a:prstGeom>
          <a:noFill/>
        </p:spPr>
        <p:txBody>
          <a:bodyPr wrap="square" rtlCol="0">
            <a:spAutoFit/>
          </a:bodyPr>
          <a:lstStyle/>
          <a:p>
            <a:r>
              <a:rPr lang="en-US" sz="2133" dirty="0">
                <a:solidFill>
                  <a:srgbClr val="00B0F0"/>
                </a:solidFill>
                <a:latin typeface="Century Gothic" panose="020B0502020202020204" pitchFamily="34" charset="0"/>
              </a:rPr>
              <a:t>Website</a:t>
            </a:r>
          </a:p>
        </p:txBody>
      </p:sp>
      <p:sp>
        <p:nvSpPr>
          <p:cNvPr id="20" name="TextBox 19">
            <a:extLst>
              <a:ext uri="{FF2B5EF4-FFF2-40B4-BE49-F238E27FC236}">
                <a16:creationId xmlns:a16="http://schemas.microsoft.com/office/drawing/2014/main" id="{9112BC36-EA75-4253-954E-4CC8633FF003}"/>
              </a:ext>
            </a:extLst>
          </p:cNvPr>
          <p:cNvSpPr txBox="1"/>
          <p:nvPr/>
        </p:nvSpPr>
        <p:spPr>
          <a:xfrm>
            <a:off x="7315206" y="874479"/>
            <a:ext cx="882180" cy="420564"/>
          </a:xfrm>
          <a:prstGeom prst="rect">
            <a:avLst/>
          </a:prstGeom>
          <a:noFill/>
        </p:spPr>
        <p:txBody>
          <a:bodyPr wrap="square" rtlCol="0">
            <a:spAutoFit/>
          </a:bodyPr>
          <a:lstStyle/>
          <a:p>
            <a:r>
              <a:rPr lang="en-US" sz="2133" dirty="0">
                <a:solidFill>
                  <a:srgbClr val="00B0F0"/>
                </a:solidFill>
                <a:latin typeface="Century Gothic" panose="020B0502020202020204" pitchFamily="34" charset="0"/>
              </a:rPr>
              <a:t>App</a:t>
            </a:r>
          </a:p>
        </p:txBody>
      </p:sp>
    </p:spTree>
    <p:extLst>
      <p:ext uri="{BB962C8B-B14F-4D97-AF65-F5344CB8AC3E}">
        <p14:creationId xmlns:p14="http://schemas.microsoft.com/office/powerpoint/2010/main" val="4100756275"/>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xmlns:p14="http://schemas.microsoft.com/office/powerpoint/2010/main">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A screenshot of a social media post&#10;&#10;Description automatically generated">
            <a:extLst>
              <a:ext uri="{FF2B5EF4-FFF2-40B4-BE49-F238E27FC236}">
                <a16:creationId xmlns:a16="http://schemas.microsoft.com/office/drawing/2014/main" id="{26FB399D-7D6E-45F2-A4E3-B8393F931597}"/>
              </a:ext>
            </a:extLst>
          </p:cNvPr>
          <p:cNvPicPr>
            <a:picLocks noGrp="1" noChangeAspect="1"/>
          </p:cNvPicPr>
          <p:nvPr>
            <p:ph sz="half" idx="1"/>
          </p:nvPr>
        </p:nvPicPr>
        <p:blipFill>
          <a:blip r:embed="rId3"/>
          <a:stretch>
            <a:fillRect/>
          </a:stretch>
        </p:blipFill>
        <p:spPr>
          <a:xfrm>
            <a:off x="399214" y="1210954"/>
            <a:ext cx="5959642" cy="4905203"/>
          </a:xfrm>
          <a:prstGeom prst="rect">
            <a:avLst/>
          </a:prstGeom>
          <a:ln>
            <a:noFill/>
          </a:ln>
          <a:effectLst>
            <a:outerShdw blurRad="292100" dist="139700" dir="2700000" algn="tl" rotWithShape="0">
              <a:srgbClr val="333333">
                <a:alpha val="65000"/>
              </a:srgbClr>
            </a:outerShdw>
          </a:effectLst>
        </p:spPr>
      </p:pic>
      <p:sp>
        <p:nvSpPr>
          <p:cNvPr id="3" name="Title 2">
            <a:extLst>
              <a:ext uri="{FF2B5EF4-FFF2-40B4-BE49-F238E27FC236}">
                <a16:creationId xmlns:a16="http://schemas.microsoft.com/office/drawing/2014/main" id="{03FF0658-79CE-4E84-B5ED-6DFEB47F9A3D}"/>
              </a:ext>
            </a:extLst>
          </p:cNvPr>
          <p:cNvSpPr>
            <a:spLocks noGrp="1"/>
          </p:cNvSpPr>
          <p:nvPr>
            <p:ph type="title"/>
          </p:nvPr>
        </p:nvSpPr>
        <p:spPr>
          <a:xfrm>
            <a:off x="399213" y="407666"/>
            <a:ext cx="11663477" cy="591951"/>
          </a:xfrm>
        </p:spPr>
        <p:txBody>
          <a:bodyPr/>
          <a:lstStyle/>
          <a:p>
            <a:pPr algn="ctr"/>
            <a:r>
              <a:rPr lang="en-US" b="0" dirty="0">
                <a:solidFill>
                  <a:srgbClr val="2493D7"/>
                </a:solidFill>
              </a:rPr>
              <a:t>Member requests a consult</a:t>
            </a:r>
          </a:p>
        </p:txBody>
      </p:sp>
      <p:pic>
        <p:nvPicPr>
          <p:cNvPr id="7" name="Picture 6" descr="A screenshot of a cell phone&#10;&#10;Description automatically generated">
            <a:extLst>
              <a:ext uri="{FF2B5EF4-FFF2-40B4-BE49-F238E27FC236}">
                <a16:creationId xmlns:a16="http://schemas.microsoft.com/office/drawing/2014/main" id="{FD14C790-1262-48C2-92FA-1D9DF2587013}"/>
              </a:ext>
            </a:extLst>
          </p:cNvPr>
          <p:cNvPicPr>
            <a:picLocks noChangeAspect="1"/>
          </p:cNvPicPr>
          <p:nvPr/>
        </p:nvPicPr>
        <p:blipFill rotWithShape="1">
          <a:blip r:embed="rId4"/>
          <a:srcRect t="5199" b="24935"/>
          <a:stretch/>
        </p:blipFill>
        <p:spPr>
          <a:xfrm>
            <a:off x="7582837" y="1201038"/>
            <a:ext cx="3711601" cy="4939704"/>
          </a:xfrm>
          <a:prstGeom prst="rect">
            <a:avLst/>
          </a:prstGeom>
        </p:spPr>
      </p:pic>
      <p:sp>
        <p:nvSpPr>
          <p:cNvPr id="8" name="TextBox 7">
            <a:extLst>
              <a:ext uri="{FF2B5EF4-FFF2-40B4-BE49-F238E27FC236}">
                <a16:creationId xmlns:a16="http://schemas.microsoft.com/office/drawing/2014/main" id="{AF72BCF5-932A-409E-8142-9BD4066258A9}"/>
              </a:ext>
            </a:extLst>
          </p:cNvPr>
          <p:cNvSpPr txBox="1"/>
          <p:nvPr/>
        </p:nvSpPr>
        <p:spPr>
          <a:xfrm>
            <a:off x="399213" y="808112"/>
            <a:ext cx="1625600" cy="420564"/>
          </a:xfrm>
          <a:prstGeom prst="rect">
            <a:avLst/>
          </a:prstGeom>
          <a:noFill/>
        </p:spPr>
        <p:txBody>
          <a:bodyPr wrap="square" rtlCol="0">
            <a:spAutoFit/>
          </a:bodyPr>
          <a:lstStyle/>
          <a:p>
            <a:r>
              <a:rPr lang="en-US" sz="2133" dirty="0">
                <a:solidFill>
                  <a:srgbClr val="00B0F0"/>
                </a:solidFill>
              </a:rPr>
              <a:t>Website</a:t>
            </a:r>
          </a:p>
        </p:txBody>
      </p:sp>
      <p:sp>
        <p:nvSpPr>
          <p:cNvPr id="10" name="TextBox 9">
            <a:extLst>
              <a:ext uri="{FF2B5EF4-FFF2-40B4-BE49-F238E27FC236}">
                <a16:creationId xmlns:a16="http://schemas.microsoft.com/office/drawing/2014/main" id="{171FF0FB-9038-461C-9F5C-77504B9C429B}"/>
              </a:ext>
            </a:extLst>
          </p:cNvPr>
          <p:cNvSpPr txBox="1"/>
          <p:nvPr/>
        </p:nvSpPr>
        <p:spPr>
          <a:xfrm>
            <a:off x="7582836" y="866593"/>
            <a:ext cx="959229" cy="420564"/>
          </a:xfrm>
          <a:prstGeom prst="rect">
            <a:avLst/>
          </a:prstGeom>
          <a:noFill/>
        </p:spPr>
        <p:txBody>
          <a:bodyPr wrap="square" rtlCol="0">
            <a:spAutoFit/>
          </a:bodyPr>
          <a:lstStyle/>
          <a:p>
            <a:r>
              <a:rPr lang="en-US" sz="2133" dirty="0">
                <a:solidFill>
                  <a:srgbClr val="00B0F0"/>
                </a:solidFill>
              </a:rPr>
              <a:t>App</a:t>
            </a:r>
          </a:p>
        </p:txBody>
      </p:sp>
    </p:spTree>
    <p:extLst>
      <p:ext uri="{BB962C8B-B14F-4D97-AF65-F5344CB8AC3E}">
        <p14:creationId xmlns:p14="http://schemas.microsoft.com/office/powerpoint/2010/main" val="1082054893"/>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xmlns:p14="http://schemas.microsoft.com/office/powerpoint/2010/main">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B35058-796D-4517-A233-8907346B317D}"/>
              </a:ext>
            </a:extLst>
          </p:cNvPr>
          <p:cNvSpPr>
            <a:spLocks noGrp="1"/>
          </p:cNvSpPr>
          <p:nvPr>
            <p:ph type="title"/>
          </p:nvPr>
        </p:nvSpPr>
        <p:spPr/>
        <p:txBody>
          <a:bodyPr/>
          <a:lstStyle/>
          <a:p>
            <a:pPr algn="ctr"/>
            <a:r>
              <a:rPr lang="en-US" dirty="0"/>
              <a:t>Headspace now available</a:t>
            </a:r>
          </a:p>
        </p:txBody>
      </p:sp>
      <p:pic>
        <p:nvPicPr>
          <p:cNvPr id="3" name="Picture 2">
            <a:extLst>
              <a:ext uri="{FF2B5EF4-FFF2-40B4-BE49-F238E27FC236}">
                <a16:creationId xmlns:a16="http://schemas.microsoft.com/office/drawing/2014/main" id="{A3067E63-6F5B-4D72-A2EF-34750435FAE4}"/>
              </a:ext>
            </a:extLst>
          </p:cNvPr>
          <p:cNvPicPr>
            <a:picLocks noChangeAspect="1"/>
          </p:cNvPicPr>
          <p:nvPr/>
        </p:nvPicPr>
        <p:blipFill>
          <a:blip r:embed="rId2"/>
          <a:stretch>
            <a:fillRect/>
          </a:stretch>
        </p:blipFill>
        <p:spPr>
          <a:xfrm>
            <a:off x="788565" y="1417739"/>
            <a:ext cx="8364088" cy="4773336"/>
          </a:xfrm>
          <a:prstGeom prst="rect">
            <a:avLst/>
          </a:prstGeom>
        </p:spPr>
      </p:pic>
    </p:spTree>
    <p:extLst>
      <p:ext uri="{BB962C8B-B14F-4D97-AF65-F5344CB8AC3E}">
        <p14:creationId xmlns:p14="http://schemas.microsoft.com/office/powerpoint/2010/main" val="3994279914"/>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xmlns:p14="http://schemas.microsoft.com/office/powerpoint/2010/main">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Title 2">
            <a:extLst>
              <a:ext uri="{FF2B5EF4-FFF2-40B4-BE49-F238E27FC236}">
                <a16:creationId xmlns:a16="http://schemas.microsoft.com/office/drawing/2014/main" id="{2734C143-DEC8-4164-B471-43D6D874FDF9}"/>
              </a:ext>
            </a:extLst>
          </p:cNvPr>
          <p:cNvSpPr>
            <a:spLocks noGrp="1" noChangeArrowheads="1"/>
          </p:cNvSpPr>
          <p:nvPr>
            <p:ph type="title"/>
          </p:nvPr>
        </p:nvSpPr>
        <p:spPr>
          <a:xfrm>
            <a:off x="346335" y="391215"/>
            <a:ext cx="11845665" cy="569899"/>
          </a:xfrm>
        </p:spPr>
        <p:txBody>
          <a:bodyPr/>
          <a:lstStyle/>
          <a:p>
            <a:pPr algn="ctr" eaLnBrk="1" hangingPunct="1"/>
            <a:r>
              <a:rPr lang="en-US" sz="2800" b="0" dirty="0"/>
              <a:t>Ginger coming to Wellvolution in 01/01/22</a:t>
            </a:r>
            <a:endParaRPr lang="en-US" altLang="en-US" sz="2800" b="0" dirty="0">
              <a:solidFill>
                <a:srgbClr val="111111"/>
              </a:solidFill>
              <a:latin typeface="Century Gothic" panose="020B0502020202020204" pitchFamily="34" charset="0"/>
              <a:cs typeface="Century Gothic" panose="020B0502020202020204" pitchFamily="34" charset="0"/>
            </a:endParaRPr>
          </a:p>
        </p:txBody>
      </p:sp>
      <p:sp>
        <p:nvSpPr>
          <p:cNvPr id="126979" name="TextBox 5">
            <a:extLst>
              <a:ext uri="{FF2B5EF4-FFF2-40B4-BE49-F238E27FC236}">
                <a16:creationId xmlns:a16="http://schemas.microsoft.com/office/drawing/2014/main" id="{00B66D3B-6B6E-4EA8-B090-6E210E632132}"/>
              </a:ext>
            </a:extLst>
          </p:cNvPr>
          <p:cNvSpPr txBox="1">
            <a:spLocks noChangeArrowheads="1"/>
          </p:cNvSpPr>
          <p:nvPr/>
        </p:nvSpPr>
        <p:spPr bwMode="auto">
          <a:xfrm>
            <a:off x="710390" y="1703228"/>
            <a:ext cx="3819665" cy="4366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300"/>
              </a:spcBef>
              <a:spcAft>
                <a:spcPts val="300"/>
              </a:spcAft>
              <a:buClr>
                <a:schemeClr val="tx2"/>
              </a:buClr>
              <a:buFont typeface="Arial" panose="020B0604020202020204" pitchFamily="34" charset="0"/>
              <a:buChar char="•"/>
              <a:defRPr>
                <a:solidFill>
                  <a:schemeClr val="tx1"/>
                </a:solidFill>
                <a:latin typeface="Century Gothic" panose="020B0502020202020204" pitchFamily="34" charset="0"/>
                <a:ea typeface="Century Gothic" panose="020B0502020202020204" pitchFamily="34" charset="0"/>
                <a:cs typeface="Century Gothic" panose="020B0502020202020204" pitchFamily="34" charset="0"/>
              </a:defRPr>
            </a:lvl1pPr>
            <a:lvl2pPr marL="742950" indent="-285750">
              <a:spcBef>
                <a:spcPts val="300"/>
              </a:spcBef>
              <a:spcAft>
                <a:spcPts val="300"/>
              </a:spcAft>
              <a:buClr>
                <a:schemeClr val="accent2"/>
              </a:buClr>
              <a:buFont typeface="Arial" panose="020B0604020202020204" pitchFamily="34" charset="0"/>
              <a:buChar char="•"/>
              <a:defRPr sz="1600">
                <a:solidFill>
                  <a:schemeClr val="tx1"/>
                </a:solidFill>
                <a:latin typeface="Century Gothic" panose="020B0502020202020204" pitchFamily="34" charset="0"/>
                <a:ea typeface="Century Gothic" panose="020B0502020202020204" pitchFamily="34" charset="0"/>
                <a:cs typeface="Century Gothic" panose="020B0502020202020204" pitchFamily="34" charset="0"/>
              </a:defRPr>
            </a:lvl2pPr>
            <a:lvl3pPr marL="1143000" indent="-228600">
              <a:spcBef>
                <a:spcPts val="300"/>
              </a:spcBef>
              <a:spcAft>
                <a:spcPts val="300"/>
              </a:spcAft>
              <a:buClr>
                <a:srgbClr val="7F7F7F"/>
              </a:buClr>
              <a:buFont typeface="Arial" panose="020B0604020202020204" pitchFamily="34" charset="0"/>
              <a:buChar char="•"/>
              <a:defRPr sz="1400">
                <a:solidFill>
                  <a:schemeClr val="tx1"/>
                </a:solidFill>
                <a:latin typeface="Century Gothic" panose="020B0502020202020204" pitchFamily="34" charset="0"/>
                <a:ea typeface="Century Gothic" panose="020B0502020202020204" pitchFamily="34" charset="0"/>
                <a:cs typeface="Century Gothic" panose="020B0502020202020204" pitchFamily="34" charset="0"/>
              </a:defRPr>
            </a:lvl3pPr>
            <a:lvl4pPr marL="1600200" indent="-228600">
              <a:spcBef>
                <a:spcPts val="500"/>
              </a:spcBef>
              <a:buFont typeface="Arial" panose="020B0604020202020204" pitchFamily="34" charset="0"/>
              <a:buChar char="–"/>
              <a:defRPr sz="1200">
                <a:solidFill>
                  <a:schemeClr val="tx1"/>
                </a:solidFill>
                <a:latin typeface="Century Gothic" panose="020B0502020202020204" pitchFamily="34" charset="0"/>
                <a:ea typeface="Century Gothic" panose="020B0502020202020204" pitchFamily="34" charset="0"/>
                <a:cs typeface="Century Gothic" panose="020B0502020202020204" pitchFamily="34" charset="0"/>
              </a:defRPr>
            </a:lvl4pPr>
            <a:lvl5pPr marL="2057400" indent="-228600">
              <a:spcBef>
                <a:spcPts val="500"/>
              </a:spcBef>
              <a:buFont typeface="Arial" panose="020B0604020202020204" pitchFamily="34" charset="0"/>
              <a:buChar char="»"/>
              <a:defRPr sz="1200">
                <a:solidFill>
                  <a:schemeClr val="tx1"/>
                </a:solidFill>
                <a:latin typeface="Century Gothic" panose="020B0502020202020204" pitchFamily="34" charset="0"/>
                <a:ea typeface="Century Gothic" panose="020B0502020202020204" pitchFamily="34" charset="0"/>
                <a:cs typeface="Century Gothic" panose="020B0502020202020204" pitchFamily="34" charset="0"/>
              </a:defRPr>
            </a:lvl5pPr>
            <a:lvl6pPr marL="2514600" indent="-228600" eaLnBrk="0" fontAlgn="base" hangingPunct="0">
              <a:spcBef>
                <a:spcPts val="500"/>
              </a:spcBef>
              <a:spcAft>
                <a:spcPct val="0"/>
              </a:spcAft>
              <a:buFont typeface="Arial" panose="020B0604020202020204" pitchFamily="34" charset="0"/>
              <a:buChar char="»"/>
              <a:defRPr sz="1200">
                <a:solidFill>
                  <a:schemeClr val="tx1"/>
                </a:solidFill>
                <a:latin typeface="Century Gothic" panose="020B0502020202020204" pitchFamily="34" charset="0"/>
                <a:ea typeface="Century Gothic" panose="020B0502020202020204" pitchFamily="34" charset="0"/>
                <a:cs typeface="Century Gothic" panose="020B0502020202020204" pitchFamily="34" charset="0"/>
              </a:defRPr>
            </a:lvl6pPr>
            <a:lvl7pPr marL="2971800" indent="-228600" eaLnBrk="0" fontAlgn="base" hangingPunct="0">
              <a:spcBef>
                <a:spcPts val="500"/>
              </a:spcBef>
              <a:spcAft>
                <a:spcPct val="0"/>
              </a:spcAft>
              <a:buFont typeface="Arial" panose="020B0604020202020204" pitchFamily="34" charset="0"/>
              <a:buChar char="»"/>
              <a:defRPr sz="1200">
                <a:solidFill>
                  <a:schemeClr val="tx1"/>
                </a:solidFill>
                <a:latin typeface="Century Gothic" panose="020B0502020202020204" pitchFamily="34" charset="0"/>
                <a:ea typeface="Century Gothic" panose="020B0502020202020204" pitchFamily="34" charset="0"/>
                <a:cs typeface="Century Gothic" panose="020B0502020202020204" pitchFamily="34" charset="0"/>
              </a:defRPr>
            </a:lvl7pPr>
            <a:lvl8pPr marL="3429000" indent="-228600" eaLnBrk="0" fontAlgn="base" hangingPunct="0">
              <a:spcBef>
                <a:spcPts val="500"/>
              </a:spcBef>
              <a:spcAft>
                <a:spcPct val="0"/>
              </a:spcAft>
              <a:buFont typeface="Arial" panose="020B0604020202020204" pitchFamily="34" charset="0"/>
              <a:buChar char="»"/>
              <a:defRPr sz="1200">
                <a:solidFill>
                  <a:schemeClr val="tx1"/>
                </a:solidFill>
                <a:latin typeface="Century Gothic" panose="020B0502020202020204" pitchFamily="34" charset="0"/>
                <a:ea typeface="Century Gothic" panose="020B0502020202020204" pitchFamily="34" charset="0"/>
                <a:cs typeface="Century Gothic" panose="020B0502020202020204" pitchFamily="34" charset="0"/>
              </a:defRPr>
            </a:lvl8pPr>
            <a:lvl9pPr marL="3886200" indent="-228600" eaLnBrk="0" fontAlgn="base" hangingPunct="0">
              <a:spcBef>
                <a:spcPts val="500"/>
              </a:spcBef>
              <a:spcAft>
                <a:spcPct val="0"/>
              </a:spcAft>
              <a:buFont typeface="Arial" panose="020B0604020202020204" pitchFamily="34" charset="0"/>
              <a:buChar char="»"/>
              <a:defRPr sz="1200">
                <a:solidFill>
                  <a:schemeClr val="tx1"/>
                </a:solidFill>
                <a:latin typeface="Century Gothic" panose="020B0502020202020204" pitchFamily="34" charset="0"/>
                <a:ea typeface="Century Gothic" panose="020B0502020202020204" pitchFamily="34" charset="0"/>
                <a:cs typeface="Century Gothic" panose="020B0502020202020204" pitchFamily="34" charset="0"/>
              </a:defRPr>
            </a:lvl9pPr>
          </a:lstStyle>
          <a:p>
            <a:pPr defTabSz="914306" eaLnBrk="0" fontAlgn="base" hangingPunct="0">
              <a:spcBef>
                <a:spcPct val="0"/>
              </a:spcBef>
              <a:spcAft>
                <a:spcPct val="0"/>
              </a:spcAft>
              <a:buClrTx/>
              <a:buNone/>
              <a:defRPr/>
            </a:pPr>
            <a:r>
              <a:rPr lang="en-US" altLang="en-US" sz="1200" dirty="0">
                <a:solidFill>
                  <a:srgbClr val="000000"/>
                </a:solidFill>
                <a:latin typeface="Century Gothic"/>
                <a:sym typeface="Century Gothic"/>
              </a:rPr>
              <a:t>Ginger is an app based licensed medical provider. Ginger assists people across a broad spectrum of need, from the common to the complex. Whether someone needs help navigating a stressful situation in their life or could benefit from a licensed therapist or psychiatrist, Ginger meets people where they are with an integrated, collaborative healthcare system. </a:t>
            </a:r>
          </a:p>
          <a:p>
            <a:pPr defTabSz="914306" eaLnBrk="0" fontAlgn="base" hangingPunct="0">
              <a:spcBef>
                <a:spcPct val="0"/>
              </a:spcBef>
              <a:spcAft>
                <a:spcPct val="0"/>
              </a:spcAft>
              <a:buClrTx/>
              <a:buNone/>
              <a:defRPr/>
            </a:pPr>
            <a:endParaRPr lang="en-US" altLang="en-US" sz="1200" dirty="0">
              <a:solidFill>
                <a:srgbClr val="000000"/>
              </a:solidFill>
              <a:latin typeface="Century Gothic"/>
              <a:sym typeface="Century Gothic"/>
            </a:endParaRPr>
          </a:p>
          <a:p>
            <a:pPr defTabSz="914306" eaLnBrk="0" fontAlgn="base" hangingPunct="0">
              <a:spcBef>
                <a:spcPct val="0"/>
              </a:spcBef>
              <a:spcAft>
                <a:spcPct val="0"/>
              </a:spcAft>
              <a:buClrTx/>
              <a:buNone/>
              <a:defRPr/>
            </a:pPr>
            <a:r>
              <a:rPr lang="en-US" altLang="en-US" sz="1200" dirty="0">
                <a:solidFill>
                  <a:srgbClr val="000000"/>
                </a:solidFill>
                <a:latin typeface="Century Gothic"/>
                <a:sym typeface="Century Gothic"/>
              </a:rPr>
              <a:t>Coaching offers members day-to-day support Self-Care Library includes interactive experiences that help members learn about and practice the valuable skills needed to manage stress, anxiety, and other day-to-day challenges via guided meditations, breathing exercises, recorded classes, and more. </a:t>
            </a:r>
          </a:p>
          <a:p>
            <a:pPr defTabSz="914306" eaLnBrk="0" fontAlgn="base" hangingPunct="0">
              <a:spcBef>
                <a:spcPct val="0"/>
              </a:spcBef>
              <a:spcAft>
                <a:spcPct val="0"/>
              </a:spcAft>
              <a:buClrTx/>
              <a:buNone/>
              <a:defRPr/>
            </a:pPr>
            <a:endParaRPr lang="en-US" altLang="en-US" sz="1200" dirty="0">
              <a:solidFill>
                <a:srgbClr val="000000"/>
              </a:solidFill>
              <a:latin typeface="Century Gothic"/>
              <a:sym typeface="Century Gothic"/>
            </a:endParaRPr>
          </a:p>
          <a:p>
            <a:pPr defTabSz="914306" eaLnBrk="0" fontAlgn="base" hangingPunct="0">
              <a:spcBef>
                <a:spcPct val="0"/>
              </a:spcBef>
              <a:spcAft>
                <a:spcPct val="0"/>
              </a:spcAft>
              <a:buClrTx/>
              <a:buNone/>
              <a:defRPr/>
            </a:pPr>
            <a:r>
              <a:rPr lang="en-US" altLang="en-US" sz="1200" b="1" dirty="0">
                <a:solidFill>
                  <a:srgbClr val="0095DA"/>
                </a:solidFill>
                <a:latin typeface="Century Gothic"/>
                <a:sym typeface="Century Gothic"/>
              </a:rPr>
              <a:t>More details of the specific services available through Ginger and the Wellvolution platform are still being designed so be on the look out for more detailed information on this offering over the next couple of months.   </a:t>
            </a:r>
          </a:p>
          <a:p>
            <a:pPr defTabSz="914306" eaLnBrk="0" fontAlgn="base" hangingPunct="0">
              <a:spcBef>
                <a:spcPct val="0"/>
              </a:spcBef>
              <a:spcAft>
                <a:spcPct val="0"/>
              </a:spcAft>
              <a:buClrTx/>
              <a:buNone/>
              <a:defRPr/>
            </a:pPr>
            <a:endParaRPr lang="en-US" altLang="en-US" sz="1372" dirty="0">
              <a:solidFill>
                <a:srgbClr val="000000"/>
              </a:solidFill>
              <a:latin typeface="Century Gothic"/>
              <a:sym typeface="Century Gothic"/>
            </a:endParaRPr>
          </a:p>
        </p:txBody>
      </p:sp>
      <p:pic>
        <p:nvPicPr>
          <p:cNvPr id="126980" name="Picture 4">
            <a:extLst>
              <a:ext uri="{FF2B5EF4-FFF2-40B4-BE49-F238E27FC236}">
                <a16:creationId xmlns:a16="http://schemas.microsoft.com/office/drawing/2014/main" id="{4E2C38DA-F885-4192-889D-F6525BBF66E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47127" y="973654"/>
            <a:ext cx="5524854" cy="35580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F7C91CCE-4EC7-4E8C-8174-19F8B1EC54D4}"/>
              </a:ext>
            </a:extLst>
          </p:cNvPr>
          <p:cNvSpPr txBox="1"/>
          <p:nvPr/>
        </p:nvSpPr>
        <p:spPr>
          <a:xfrm>
            <a:off x="5177809" y="4829150"/>
            <a:ext cx="6404469" cy="938719"/>
          </a:xfrm>
          <a:prstGeom prst="rect">
            <a:avLst/>
          </a:prstGeom>
          <a:noFill/>
        </p:spPr>
        <p:txBody>
          <a:bodyPr wrap="square">
            <a:spAutoFit/>
          </a:bodyPr>
          <a:lstStyle/>
          <a:p>
            <a:pPr defTabSz="914306" eaLnBrk="0" fontAlgn="base" hangingPunct="0">
              <a:spcBef>
                <a:spcPct val="0"/>
              </a:spcBef>
              <a:spcAft>
                <a:spcPct val="0"/>
              </a:spcAft>
            </a:pPr>
            <a:r>
              <a:rPr lang="en-US" altLang="en-US" sz="1100" dirty="0">
                <a:solidFill>
                  <a:srgbClr val="000000"/>
                </a:solidFill>
                <a:latin typeface="Century Gothic"/>
                <a:sym typeface="Century Gothic"/>
              </a:rPr>
              <a:t>Cost effective! </a:t>
            </a:r>
          </a:p>
          <a:p>
            <a:pPr defTabSz="914306" eaLnBrk="0" fontAlgn="base" hangingPunct="0">
              <a:spcBef>
                <a:spcPct val="0"/>
              </a:spcBef>
              <a:spcAft>
                <a:spcPct val="0"/>
              </a:spcAft>
            </a:pPr>
            <a:r>
              <a:rPr lang="en-US" altLang="en-US" sz="1100" dirty="0">
                <a:solidFill>
                  <a:srgbClr val="000000"/>
                </a:solidFill>
                <a:latin typeface="Century Gothic"/>
                <a:sym typeface="Century Gothic"/>
              </a:rPr>
              <a:t>85-90% of members are assisted via Masters Level Behavioral Health Coaches. </a:t>
            </a:r>
          </a:p>
          <a:p>
            <a:pPr defTabSz="914306" eaLnBrk="0" fontAlgn="base" hangingPunct="0">
              <a:spcBef>
                <a:spcPct val="0"/>
              </a:spcBef>
              <a:spcAft>
                <a:spcPct val="0"/>
              </a:spcAft>
            </a:pPr>
            <a:endParaRPr lang="en-US" altLang="en-US" sz="1100" dirty="0">
              <a:solidFill>
                <a:srgbClr val="000000"/>
              </a:solidFill>
              <a:latin typeface="Century Gothic"/>
              <a:sym typeface="Century Gothic"/>
            </a:endParaRPr>
          </a:p>
          <a:p>
            <a:pPr defTabSz="914306" eaLnBrk="0" fontAlgn="base" hangingPunct="0">
              <a:spcBef>
                <a:spcPct val="0"/>
              </a:spcBef>
              <a:spcAft>
                <a:spcPct val="0"/>
              </a:spcAft>
            </a:pPr>
            <a:r>
              <a:rPr lang="en-US" altLang="en-US" sz="1100" dirty="0">
                <a:solidFill>
                  <a:srgbClr val="000000"/>
                </a:solidFill>
                <a:latin typeface="Century Gothic"/>
                <a:sym typeface="Century Gothic"/>
              </a:rPr>
              <a:t>Coaches refer members to a nationwide team of licensed therapists and psychiatrists using a centralized EMR and shared data for collaboration and personalized care</a:t>
            </a:r>
            <a:r>
              <a:rPr lang="en-US" altLang="en-US" sz="1100" dirty="0">
                <a:solidFill>
                  <a:srgbClr val="0095DA"/>
                </a:solidFill>
                <a:latin typeface="Century Gothic"/>
                <a:sym typeface="Century Gothic"/>
              </a:rPr>
              <a:t>.  </a:t>
            </a:r>
          </a:p>
        </p:txBody>
      </p:sp>
    </p:spTree>
  </p:cSld>
  <p:clrMapOvr>
    <a:masterClrMapping/>
  </p:clrMapOvr>
  <p:transition>
    <p:fade/>
  </p:transition>
</p:sld>
</file>

<file path=ppt/theme/theme1.xml><?xml version="1.0" encoding="utf-8"?>
<a:theme xmlns:a="http://schemas.openxmlformats.org/drawingml/2006/main" name="BSC_PowerpointTheme2017">
  <a:themeElements>
    <a:clrScheme name="BL52017">
      <a:dk1>
        <a:srgbClr val="231F20"/>
      </a:dk1>
      <a:lt1>
        <a:sysClr val="window" lastClr="FFFFFF"/>
      </a:lt1>
      <a:dk2>
        <a:srgbClr val="0095DA"/>
      </a:dk2>
      <a:lt2>
        <a:srgbClr val="BEC0C2"/>
      </a:lt2>
      <a:accent1>
        <a:srgbClr val="0095DA"/>
      </a:accent1>
      <a:accent2>
        <a:srgbClr val="004A6D"/>
      </a:accent2>
      <a:accent3>
        <a:srgbClr val="5CA941"/>
      </a:accent3>
      <a:accent4>
        <a:srgbClr val="FF9F00"/>
      </a:accent4>
      <a:accent5>
        <a:srgbClr val="FFCE00"/>
      </a:accent5>
      <a:accent6>
        <a:srgbClr val="7E8082"/>
      </a:accent6>
      <a:hlink>
        <a:srgbClr val="0095DA"/>
      </a:hlink>
      <a:folHlink>
        <a:srgbClr val="0095DA"/>
      </a:folHlink>
    </a:clrScheme>
    <a:fontScheme name="Century Gothic">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solidFill>
            <a:schemeClr val="tx2"/>
          </a:solid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noFill/>
        <a:ln w="19050" cap="flat">
          <a:solidFill>
            <a:schemeClr val="bg2"/>
          </a:solidFill>
          <a:prstDash val="solid"/>
          <a:miter lim="800000"/>
          <a:headEnd type="arrow"/>
          <a:tailEnd type="arrow"/>
        </a:ln>
        <a:extLst>
          <a:ext uri="{909E8E84-426E-40DD-AFC4-6F175D3DCCD1}">
            <a14:hiddenFill xmlns:a14="http://schemas.microsoft.com/office/drawing/2010/main">
              <a:solidFill>
                <a:srgbClr val="FFFFFF"/>
              </a:solidFill>
            </a14:hiddenFill>
          </a:ext>
        </a:extLst>
      </a:spPr>
      <a:bodyPr/>
      <a:lstStyle/>
    </a:lnDef>
  </a:objectDefaults>
  <a:extraClrSchemeLst/>
  <a:extLst>
    <a:ext uri="{05A4C25C-085E-4340-85A3-A5531E510DB2}">
      <thm15:themeFamily xmlns:thm15="http://schemas.microsoft.com/office/thememl/2012/main" name="STC-WIDE-BW-PPT_Template_2017_16x9-rev20170601.potx [Read-Only]" id="{9DD08950-BEBE-46E2-A132-FFD2759F43C1}" vid="{0E53BE6F-7D67-4542-8CBE-1BE7F851232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ustom 17">
    <a:dk1>
      <a:srgbClr val="000000"/>
    </a:dk1>
    <a:lt1>
      <a:sysClr val="window" lastClr="FFFFFF"/>
    </a:lt1>
    <a:dk2>
      <a:srgbClr val="0082DF"/>
    </a:dk2>
    <a:lt2>
      <a:srgbClr val="BEC0C2"/>
    </a:lt2>
    <a:accent1>
      <a:srgbClr val="0082DF"/>
    </a:accent1>
    <a:accent2>
      <a:srgbClr val="5CA941"/>
    </a:accent2>
    <a:accent3>
      <a:srgbClr val="7E8082"/>
    </a:accent3>
    <a:accent4>
      <a:srgbClr val="FF9F00"/>
    </a:accent4>
    <a:accent5>
      <a:srgbClr val="AE0055"/>
    </a:accent5>
    <a:accent6>
      <a:srgbClr val="FFCE00"/>
    </a:accent6>
    <a:hlink>
      <a:srgbClr val="0082DF"/>
    </a:hlink>
    <a:folHlink>
      <a:srgbClr val="0082D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Custom 17">
    <a:dk1>
      <a:srgbClr val="000000"/>
    </a:dk1>
    <a:lt1>
      <a:sysClr val="window" lastClr="FFFFFF"/>
    </a:lt1>
    <a:dk2>
      <a:srgbClr val="0082DF"/>
    </a:dk2>
    <a:lt2>
      <a:srgbClr val="BEC0C2"/>
    </a:lt2>
    <a:accent1>
      <a:srgbClr val="0082DF"/>
    </a:accent1>
    <a:accent2>
      <a:srgbClr val="5CA941"/>
    </a:accent2>
    <a:accent3>
      <a:srgbClr val="7E8082"/>
    </a:accent3>
    <a:accent4>
      <a:srgbClr val="FF9F00"/>
    </a:accent4>
    <a:accent5>
      <a:srgbClr val="AE0055"/>
    </a:accent5>
    <a:accent6>
      <a:srgbClr val="FFCE00"/>
    </a:accent6>
    <a:hlink>
      <a:srgbClr val="0082DF"/>
    </a:hlink>
    <a:folHlink>
      <a:srgbClr val="0082D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Custom 17">
    <a:dk1>
      <a:srgbClr val="000000"/>
    </a:dk1>
    <a:lt1>
      <a:sysClr val="window" lastClr="FFFFFF"/>
    </a:lt1>
    <a:dk2>
      <a:srgbClr val="0082DF"/>
    </a:dk2>
    <a:lt2>
      <a:srgbClr val="BEC0C2"/>
    </a:lt2>
    <a:accent1>
      <a:srgbClr val="0082DF"/>
    </a:accent1>
    <a:accent2>
      <a:srgbClr val="5CA941"/>
    </a:accent2>
    <a:accent3>
      <a:srgbClr val="7E8082"/>
    </a:accent3>
    <a:accent4>
      <a:srgbClr val="FF9F00"/>
    </a:accent4>
    <a:accent5>
      <a:srgbClr val="AE0055"/>
    </a:accent5>
    <a:accent6>
      <a:srgbClr val="FFCE00"/>
    </a:accent6>
    <a:hlink>
      <a:srgbClr val="0082DF"/>
    </a:hlink>
    <a:folHlink>
      <a:srgbClr val="0082D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Custom 17">
    <a:dk1>
      <a:srgbClr val="000000"/>
    </a:dk1>
    <a:lt1>
      <a:sysClr val="window" lastClr="FFFFFF"/>
    </a:lt1>
    <a:dk2>
      <a:srgbClr val="0082DF"/>
    </a:dk2>
    <a:lt2>
      <a:srgbClr val="BEC0C2"/>
    </a:lt2>
    <a:accent1>
      <a:srgbClr val="0082DF"/>
    </a:accent1>
    <a:accent2>
      <a:srgbClr val="5CA941"/>
    </a:accent2>
    <a:accent3>
      <a:srgbClr val="7E8082"/>
    </a:accent3>
    <a:accent4>
      <a:srgbClr val="FF9F00"/>
    </a:accent4>
    <a:accent5>
      <a:srgbClr val="AE0055"/>
    </a:accent5>
    <a:accent6>
      <a:srgbClr val="FFCE00"/>
    </a:accent6>
    <a:hlink>
      <a:srgbClr val="0082DF"/>
    </a:hlink>
    <a:folHlink>
      <a:srgbClr val="0082D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xml><?xml version="1.0" encoding="utf-8"?>
<a:themeOverride xmlns:a="http://schemas.openxmlformats.org/drawingml/2006/main">
  <a:clrScheme name="Custom 17">
    <a:dk1>
      <a:srgbClr val="000000"/>
    </a:dk1>
    <a:lt1>
      <a:sysClr val="window" lastClr="FFFFFF"/>
    </a:lt1>
    <a:dk2>
      <a:srgbClr val="0082DF"/>
    </a:dk2>
    <a:lt2>
      <a:srgbClr val="BEC0C2"/>
    </a:lt2>
    <a:accent1>
      <a:srgbClr val="0082DF"/>
    </a:accent1>
    <a:accent2>
      <a:srgbClr val="5CA941"/>
    </a:accent2>
    <a:accent3>
      <a:srgbClr val="7E8082"/>
    </a:accent3>
    <a:accent4>
      <a:srgbClr val="FF9F00"/>
    </a:accent4>
    <a:accent5>
      <a:srgbClr val="AE0055"/>
    </a:accent5>
    <a:accent6>
      <a:srgbClr val="FFCE00"/>
    </a:accent6>
    <a:hlink>
      <a:srgbClr val="0082DF"/>
    </a:hlink>
    <a:folHlink>
      <a:srgbClr val="0082D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4.xml><?xml version="1.0" encoding="utf-8"?>
<a:themeOverride xmlns:a="http://schemas.openxmlformats.org/drawingml/2006/main">
  <a:clrScheme name="Custom 17">
    <a:dk1>
      <a:srgbClr val="000000"/>
    </a:dk1>
    <a:lt1>
      <a:sysClr val="window" lastClr="FFFFFF"/>
    </a:lt1>
    <a:dk2>
      <a:srgbClr val="0082DF"/>
    </a:dk2>
    <a:lt2>
      <a:srgbClr val="BEC0C2"/>
    </a:lt2>
    <a:accent1>
      <a:srgbClr val="0082DF"/>
    </a:accent1>
    <a:accent2>
      <a:srgbClr val="5CA941"/>
    </a:accent2>
    <a:accent3>
      <a:srgbClr val="7E8082"/>
    </a:accent3>
    <a:accent4>
      <a:srgbClr val="FF9F00"/>
    </a:accent4>
    <a:accent5>
      <a:srgbClr val="AE0055"/>
    </a:accent5>
    <a:accent6>
      <a:srgbClr val="FFCE00"/>
    </a:accent6>
    <a:hlink>
      <a:srgbClr val="0082DF"/>
    </a:hlink>
    <a:folHlink>
      <a:srgbClr val="0082D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5.xml><?xml version="1.0" encoding="utf-8"?>
<a:themeOverride xmlns:a="http://schemas.openxmlformats.org/drawingml/2006/main">
  <a:clrScheme name="Custom 17">
    <a:dk1>
      <a:srgbClr val="000000"/>
    </a:dk1>
    <a:lt1>
      <a:sysClr val="window" lastClr="FFFFFF"/>
    </a:lt1>
    <a:dk2>
      <a:srgbClr val="0082DF"/>
    </a:dk2>
    <a:lt2>
      <a:srgbClr val="BEC0C2"/>
    </a:lt2>
    <a:accent1>
      <a:srgbClr val="0082DF"/>
    </a:accent1>
    <a:accent2>
      <a:srgbClr val="5CA941"/>
    </a:accent2>
    <a:accent3>
      <a:srgbClr val="7E8082"/>
    </a:accent3>
    <a:accent4>
      <a:srgbClr val="FF9F00"/>
    </a:accent4>
    <a:accent5>
      <a:srgbClr val="AE0055"/>
    </a:accent5>
    <a:accent6>
      <a:srgbClr val="FFCE00"/>
    </a:accent6>
    <a:hlink>
      <a:srgbClr val="0082DF"/>
    </a:hlink>
    <a:folHlink>
      <a:srgbClr val="0082D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6.xml><?xml version="1.0" encoding="utf-8"?>
<a:themeOverride xmlns:a="http://schemas.openxmlformats.org/drawingml/2006/main">
  <a:clrScheme name="Custom 17">
    <a:dk1>
      <a:srgbClr val="000000"/>
    </a:dk1>
    <a:lt1>
      <a:sysClr val="window" lastClr="FFFFFF"/>
    </a:lt1>
    <a:dk2>
      <a:srgbClr val="0082DF"/>
    </a:dk2>
    <a:lt2>
      <a:srgbClr val="BEC0C2"/>
    </a:lt2>
    <a:accent1>
      <a:srgbClr val="0082DF"/>
    </a:accent1>
    <a:accent2>
      <a:srgbClr val="5CA941"/>
    </a:accent2>
    <a:accent3>
      <a:srgbClr val="7E8082"/>
    </a:accent3>
    <a:accent4>
      <a:srgbClr val="FF9F00"/>
    </a:accent4>
    <a:accent5>
      <a:srgbClr val="AE0055"/>
    </a:accent5>
    <a:accent6>
      <a:srgbClr val="FFCE00"/>
    </a:accent6>
    <a:hlink>
      <a:srgbClr val="0082DF"/>
    </a:hlink>
    <a:folHlink>
      <a:srgbClr val="0082D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7.xml><?xml version="1.0" encoding="utf-8"?>
<a:themeOverride xmlns:a="http://schemas.openxmlformats.org/drawingml/2006/main">
  <a:clrScheme name="Custom 17">
    <a:dk1>
      <a:srgbClr val="000000"/>
    </a:dk1>
    <a:lt1>
      <a:sysClr val="window" lastClr="FFFFFF"/>
    </a:lt1>
    <a:dk2>
      <a:srgbClr val="0082DF"/>
    </a:dk2>
    <a:lt2>
      <a:srgbClr val="BEC0C2"/>
    </a:lt2>
    <a:accent1>
      <a:srgbClr val="0082DF"/>
    </a:accent1>
    <a:accent2>
      <a:srgbClr val="5CA941"/>
    </a:accent2>
    <a:accent3>
      <a:srgbClr val="7E8082"/>
    </a:accent3>
    <a:accent4>
      <a:srgbClr val="FF9F00"/>
    </a:accent4>
    <a:accent5>
      <a:srgbClr val="AE0055"/>
    </a:accent5>
    <a:accent6>
      <a:srgbClr val="FFCE00"/>
    </a:accent6>
    <a:hlink>
      <a:srgbClr val="0082DF"/>
    </a:hlink>
    <a:folHlink>
      <a:srgbClr val="0082D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8.xml><?xml version="1.0" encoding="utf-8"?>
<a:themeOverride xmlns:a="http://schemas.openxmlformats.org/drawingml/2006/main">
  <a:clrScheme name="Custom 17">
    <a:dk1>
      <a:srgbClr val="000000"/>
    </a:dk1>
    <a:lt1>
      <a:sysClr val="window" lastClr="FFFFFF"/>
    </a:lt1>
    <a:dk2>
      <a:srgbClr val="0082DF"/>
    </a:dk2>
    <a:lt2>
      <a:srgbClr val="BEC0C2"/>
    </a:lt2>
    <a:accent1>
      <a:srgbClr val="0082DF"/>
    </a:accent1>
    <a:accent2>
      <a:srgbClr val="5CA941"/>
    </a:accent2>
    <a:accent3>
      <a:srgbClr val="7E8082"/>
    </a:accent3>
    <a:accent4>
      <a:srgbClr val="FF9F00"/>
    </a:accent4>
    <a:accent5>
      <a:srgbClr val="AE0055"/>
    </a:accent5>
    <a:accent6>
      <a:srgbClr val="FFCE00"/>
    </a:accent6>
    <a:hlink>
      <a:srgbClr val="0082DF"/>
    </a:hlink>
    <a:folHlink>
      <a:srgbClr val="0082D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9.xml><?xml version="1.0" encoding="utf-8"?>
<a:themeOverride xmlns:a="http://schemas.openxmlformats.org/drawingml/2006/main">
  <a:clrScheme name="Custom 17">
    <a:dk1>
      <a:srgbClr val="000000"/>
    </a:dk1>
    <a:lt1>
      <a:sysClr val="window" lastClr="FFFFFF"/>
    </a:lt1>
    <a:dk2>
      <a:srgbClr val="0082DF"/>
    </a:dk2>
    <a:lt2>
      <a:srgbClr val="BEC0C2"/>
    </a:lt2>
    <a:accent1>
      <a:srgbClr val="0082DF"/>
    </a:accent1>
    <a:accent2>
      <a:srgbClr val="5CA941"/>
    </a:accent2>
    <a:accent3>
      <a:srgbClr val="7E8082"/>
    </a:accent3>
    <a:accent4>
      <a:srgbClr val="FF9F00"/>
    </a:accent4>
    <a:accent5>
      <a:srgbClr val="AE0055"/>
    </a:accent5>
    <a:accent6>
      <a:srgbClr val="FFCE00"/>
    </a:accent6>
    <a:hlink>
      <a:srgbClr val="0082DF"/>
    </a:hlink>
    <a:folHlink>
      <a:srgbClr val="0082D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Custom 17">
    <a:dk1>
      <a:srgbClr val="000000"/>
    </a:dk1>
    <a:lt1>
      <a:sysClr val="window" lastClr="FFFFFF"/>
    </a:lt1>
    <a:dk2>
      <a:srgbClr val="0082DF"/>
    </a:dk2>
    <a:lt2>
      <a:srgbClr val="BEC0C2"/>
    </a:lt2>
    <a:accent1>
      <a:srgbClr val="0082DF"/>
    </a:accent1>
    <a:accent2>
      <a:srgbClr val="5CA941"/>
    </a:accent2>
    <a:accent3>
      <a:srgbClr val="7E8082"/>
    </a:accent3>
    <a:accent4>
      <a:srgbClr val="FF9F00"/>
    </a:accent4>
    <a:accent5>
      <a:srgbClr val="AE0055"/>
    </a:accent5>
    <a:accent6>
      <a:srgbClr val="FFCE00"/>
    </a:accent6>
    <a:hlink>
      <a:srgbClr val="0082DF"/>
    </a:hlink>
    <a:folHlink>
      <a:srgbClr val="0082D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0.xml><?xml version="1.0" encoding="utf-8"?>
<a:themeOverride xmlns:a="http://schemas.openxmlformats.org/drawingml/2006/main">
  <a:clrScheme name="Custom 17">
    <a:dk1>
      <a:srgbClr val="000000"/>
    </a:dk1>
    <a:lt1>
      <a:sysClr val="window" lastClr="FFFFFF"/>
    </a:lt1>
    <a:dk2>
      <a:srgbClr val="0082DF"/>
    </a:dk2>
    <a:lt2>
      <a:srgbClr val="BEC0C2"/>
    </a:lt2>
    <a:accent1>
      <a:srgbClr val="0082DF"/>
    </a:accent1>
    <a:accent2>
      <a:srgbClr val="5CA941"/>
    </a:accent2>
    <a:accent3>
      <a:srgbClr val="7E8082"/>
    </a:accent3>
    <a:accent4>
      <a:srgbClr val="FF9F00"/>
    </a:accent4>
    <a:accent5>
      <a:srgbClr val="AE0055"/>
    </a:accent5>
    <a:accent6>
      <a:srgbClr val="FFCE00"/>
    </a:accent6>
    <a:hlink>
      <a:srgbClr val="0082DF"/>
    </a:hlink>
    <a:folHlink>
      <a:srgbClr val="0082D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1.xml><?xml version="1.0" encoding="utf-8"?>
<a:themeOverride xmlns:a="http://schemas.openxmlformats.org/drawingml/2006/main">
  <a:clrScheme name="Custom 17">
    <a:dk1>
      <a:srgbClr val="000000"/>
    </a:dk1>
    <a:lt1>
      <a:sysClr val="window" lastClr="FFFFFF"/>
    </a:lt1>
    <a:dk2>
      <a:srgbClr val="0082DF"/>
    </a:dk2>
    <a:lt2>
      <a:srgbClr val="BEC0C2"/>
    </a:lt2>
    <a:accent1>
      <a:srgbClr val="0082DF"/>
    </a:accent1>
    <a:accent2>
      <a:srgbClr val="5CA941"/>
    </a:accent2>
    <a:accent3>
      <a:srgbClr val="7E8082"/>
    </a:accent3>
    <a:accent4>
      <a:srgbClr val="FF9F00"/>
    </a:accent4>
    <a:accent5>
      <a:srgbClr val="AE0055"/>
    </a:accent5>
    <a:accent6>
      <a:srgbClr val="FFCE00"/>
    </a:accent6>
    <a:hlink>
      <a:srgbClr val="0082DF"/>
    </a:hlink>
    <a:folHlink>
      <a:srgbClr val="0082D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2.xml><?xml version="1.0" encoding="utf-8"?>
<a:themeOverride xmlns:a="http://schemas.openxmlformats.org/drawingml/2006/main">
  <a:clrScheme name="Custom 17">
    <a:dk1>
      <a:srgbClr val="000000"/>
    </a:dk1>
    <a:lt1>
      <a:sysClr val="window" lastClr="FFFFFF"/>
    </a:lt1>
    <a:dk2>
      <a:srgbClr val="0082DF"/>
    </a:dk2>
    <a:lt2>
      <a:srgbClr val="BEC0C2"/>
    </a:lt2>
    <a:accent1>
      <a:srgbClr val="0082DF"/>
    </a:accent1>
    <a:accent2>
      <a:srgbClr val="5CA941"/>
    </a:accent2>
    <a:accent3>
      <a:srgbClr val="7E8082"/>
    </a:accent3>
    <a:accent4>
      <a:srgbClr val="FF9F00"/>
    </a:accent4>
    <a:accent5>
      <a:srgbClr val="AE0055"/>
    </a:accent5>
    <a:accent6>
      <a:srgbClr val="FFCE00"/>
    </a:accent6>
    <a:hlink>
      <a:srgbClr val="0082DF"/>
    </a:hlink>
    <a:folHlink>
      <a:srgbClr val="0082D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3.xml><?xml version="1.0" encoding="utf-8"?>
<a:themeOverride xmlns:a="http://schemas.openxmlformats.org/drawingml/2006/main">
  <a:clrScheme name="Custom 17">
    <a:dk1>
      <a:srgbClr val="000000"/>
    </a:dk1>
    <a:lt1>
      <a:sysClr val="window" lastClr="FFFFFF"/>
    </a:lt1>
    <a:dk2>
      <a:srgbClr val="0082DF"/>
    </a:dk2>
    <a:lt2>
      <a:srgbClr val="BEC0C2"/>
    </a:lt2>
    <a:accent1>
      <a:srgbClr val="0082DF"/>
    </a:accent1>
    <a:accent2>
      <a:srgbClr val="5CA941"/>
    </a:accent2>
    <a:accent3>
      <a:srgbClr val="7E8082"/>
    </a:accent3>
    <a:accent4>
      <a:srgbClr val="FF9F00"/>
    </a:accent4>
    <a:accent5>
      <a:srgbClr val="AE0055"/>
    </a:accent5>
    <a:accent6>
      <a:srgbClr val="FFCE00"/>
    </a:accent6>
    <a:hlink>
      <a:srgbClr val="0082DF"/>
    </a:hlink>
    <a:folHlink>
      <a:srgbClr val="0082D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4.xml><?xml version="1.0" encoding="utf-8"?>
<a:themeOverride xmlns:a="http://schemas.openxmlformats.org/drawingml/2006/main">
  <a:clrScheme name="Custom 17">
    <a:dk1>
      <a:srgbClr val="000000"/>
    </a:dk1>
    <a:lt1>
      <a:sysClr val="window" lastClr="FFFFFF"/>
    </a:lt1>
    <a:dk2>
      <a:srgbClr val="0082DF"/>
    </a:dk2>
    <a:lt2>
      <a:srgbClr val="BEC0C2"/>
    </a:lt2>
    <a:accent1>
      <a:srgbClr val="0082DF"/>
    </a:accent1>
    <a:accent2>
      <a:srgbClr val="5CA941"/>
    </a:accent2>
    <a:accent3>
      <a:srgbClr val="7E8082"/>
    </a:accent3>
    <a:accent4>
      <a:srgbClr val="FF9F00"/>
    </a:accent4>
    <a:accent5>
      <a:srgbClr val="AE0055"/>
    </a:accent5>
    <a:accent6>
      <a:srgbClr val="FFCE00"/>
    </a:accent6>
    <a:hlink>
      <a:srgbClr val="0082DF"/>
    </a:hlink>
    <a:folHlink>
      <a:srgbClr val="0082D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Custom 17">
    <a:dk1>
      <a:srgbClr val="000000"/>
    </a:dk1>
    <a:lt1>
      <a:sysClr val="window" lastClr="FFFFFF"/>
    </a:lt1>
    <a:dk2>
      <a:srgbClr val="0082DF"/>
    </a:dk2>
    <a:lt2>
      <a:srgbClr val="BEC0C2"/>
    </a:lt2>
    <a:accent1>
      <a:srgbClr val="0082DF"/>
    </a:accent1>
    <a:accent2>
      <a:srgbClr val="5CA941"/>
    </a:accent2>
    <a:accent3>
      <a:srgbClr val="7E8082"/>
    </a:accent3>
    <a:accent4>
      <a:srgbClr val="FF9F00"/>
    </a:accent4>
    <a:accent5>
      <a:srgbClr val="AE0055"/>
    </a:accent5>
    <a:accent6>
      <a:srgbClr val="FFCE00"/>
    </a:accent6>
    <a:hlink>
      <a:srgbClr val="0082DF"/>
    </a:hlink>
    <a:folHlink>
      <a:srgbClr val="0082D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Custom 17">
    <a:dk1>
      <a:srgbClr val="000000"/>
    </a:dk1>
    <a:lt1>
      <a:sysClr val="window" lastClr="FFFFFF"/>
    </a:lt1>
    <a:dk2>
      <a:srgbClr val="0082DF"/>
    </a:dk2>
    <a:lt2>
      <a:srgbClr val="BEC0C2"/>
    </a:lt2>
    <a:accent1>
      <a:srgbClr val="0082DF"/>
    </a:accent1>
    <a:accent2>
      <a:srgbClr val="5CA941"/>
    </a:accent2>
    <a:accent3>
      <a:srgbClr val="7E8082"/>
    </a:accent3>
    <a:accent4>
      <a:srgbClr val="FF9F00"/>
    </a:accent4>
    <a:accent5>
      <a:srgbClr val="AE0055"/>
    </a:accent5>
    <a:accent6>
      <a:srgbClr val="FFCE00"/>
    </a:accent6>
    <a:hlink>
      <a:srgbClr val="0082DF"/>
    </a:hlink>
    <a:folHlink>
      <a:srgbClr val="0082D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Custom 17">
    <a:dk1>
      <a:srgbClr val="000000"/>
    </a:dk1>
    <a:lt1>
      <a:sysClr val="window" lastClr="FFFFFF"/>
    </a:lt1>
    <a:dk2>
      <a:srgbClr val="0082DF"/>
    </a:dk2>
    <a:lt2>
      <a:srgbClr val="BEC0C2"/>
    </a:lt2>
    <a:accent1>
      <a:srgbClr val="0082DF"/>
    </a:accent1>
    <a:accent2>
      <a:srgbClr val="5CA941"/>
    </a:accent2>
    <a:accent3>
      <a:srgbClr val="7E8082"/>
    </a:accent3>
    <a:accent4>
      <a:srgbClr val="FF9F00"/>
    </a:accent4>
    <a:accent5>
      <a:srgbClr val="AE0055"/>
    </a:accent5>
    <a:accent6>
      <a:srgbClr val="FFCE00"/>
    </a:accent6>
    <a:hlink>
      <a:srgbClr val="0082DF"/>
    </a:hlink>
    <a:folHlink>
      <a:srgbClr val="0082D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Custom 17">
    <a:dk1>
      <a:srgbClr val="000000"/>
    </a:dk1>
    <a:lt1>
      <a:sysClr val="window" lastClr="FFFFFF"/>
    </a:lt1>
    <a:dk2>
      <a:srgbClr val="0082DF"/>
    </a:dk2>
    <a:lt2>
      <a:srgbClr val="BEC0C2"/>
    </a:lt2>
    <a:accent1>
      <a:srgbClr val="0082DF"/>
    </a:accent1>
    <a:accent2>
      <a:srgbClr val="5CA941"/>
    </a:accent2>
    <a:accent3>
      <a:srgbClr val="7E8082"/>
    </a:accent3>
    <a:accent4>
      <a:srgbClr val="FF9F00"/>
    </a:accent4>
    <a:accent5>
      <a:srgbClr val="AE0055"/>
    </a:accent5>
    <a:accent6>
      <a:srgbClr val="FFCE00"/>
    </a:accent6>
    <a:hlink>
      <a:srgbClr val="0082DF"/>
    </a:hlink>
    <a:folHlink>
      <a:srgbClr val="0082D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Custom 17">
    <a:dk1>
      <a:srgbClr val="000000"/>
    </a:dk1>
    <a:lt1>
      <a:sysClr val="window" lastClr="FFFFFF"/>
    </a:lt1>
    <a:dk2>
      <a:srgbClr val="0082DF"/>
    </a:dk2>
    <a:lt2>
      <a:srgbClr val="BEC0C2"/>
    </a:lt2>
    <a:accent1>
      <a:srgbClr val="0082DF"/>
    </a:accent1>
    <a:accent2>
      <a:srgbClr val="5CA941"/>
    </a:accent2>
    <a:accent3>
      <a:srgbClr val="7E8082"/>
    </a:accent3>
    <a:accent4>
      <a:srgbClr val="FF9F00"/>
    </a:accent4>
    <a:accent5>
      <a:srgbClr val="AE0055"/>
    </a:accent5>
    <a:accent6>
      <a:srgbClr val="FFCE00"/>
    </a:accent6>
    <a:hlink>
      <a:srgbClr val="0082DF"/>
    </a:hlink>
    <a:folHlink>
      <a:srgbClr val="0082D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Custom 17">
    <a:dk1>
      <a:srgbClr val="000000"/>
    </a:dk1>
    <a:lt1>
      <a:sysClr val="window" lastClr="FFFFFF"/>
    </a:lt1>
    <a:dk2>
      <a:srgbClr val="0082DF"/>
    </a:dk2>
    <a:lt2>
      <a:srgbClr val="BEC0C2"/>
    </a:lt2>
    <a:accent1>
      <a:srgbClr val="0082DF"/>
    </a:accent1>
    <a:accent2>
      <a:srgbClr val="5CA941"/>
    </a:accent2>
    <a:accent3>
      <a:srgbClr val="7E8082"/>
    </a:accent3>
    <a:accent4>
      <a:srgbClr val="FF9F00"/>
    </a:accent4>
    <a:accent5>
      <a:srgbClr val="AE0055"/>
    </a:accent5>
    <a:accent6>
      <a:srgbClr val="FFCE00"/>
    </a:accent6>
    <a:hlink>
      <a:srgbClr val="0082DF"/>
    </a:hlink>
    <a:folHlink>
      <a:srgbClr val="0082D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Custom 17">
    <a:dk1>
      <a:srgbClr val="000000"/>
    </a:dk1>
    <a:lt1>
      <a:sysClr val="window" lastClr="FFFFFF"/>
    </a:lt1>
    <a:dk2>
      <a:srgbClr val="0082DF"/>
    </a:dk2>
    <a:lt2>
      <a:srgbClr val="BEC0C2"/>
    </a:lt2>
    <a:accent1>
      <a:srgbClr val="0082DF"/>
    </a:accent1>
    <a:accent2>
      <a:srgbClr val="5CA941"/>
    </a:accent2>
    <a:accent3>
      <a:srgbClr val="7E8082"/>
    </a:accent3>
    <a:accent4>
      <a:srgbClr val="FF9F00"/>
    </a:accent4>
    <a:accent5>
      <a:srgbClr val="AE0055"/>
    </a:accent5>
    <a:accent6>
      <a:srgbClr val="FFCE00"/>
    </a:accent6>
    <a:hlink>
      <a:srgbClr val="0082DF"/>
    </a:hlink>
    <a:folHlink>
      <a:srgbClr val="0082D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108</TotalTime>
  <Words>991</Words>
  <Application>Microsoft Office PowerPoint</Application>
  <PresentationFormat>Widescreen</PresentationFormat>
  <Paragraphs>106</Paragraphs>
  <Slides>18</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Century Gothic</vt:lpstr>
      <vt:lpstr>DejaVu Sans</vt:lpstr>
      <vt:lpstr>BSC_PowerpointTheme2017</vt:lpstr>
      <vt:lpstr>Glendale Community College  Mental Health Resources</vt:lpstr>
      <vt:lpstr>Agenda</vt:lpstr>
      <vt:lpstr>How to find a Mental Health Provider:</vt:lpstr>
      <vt:lpstr>Behavioral health benefits offers support when you need it the most</vt:lpstr>
      <vt:lpstr>Teladoc/Teladoc Behavioral Health </vt:lpstr>
      <vt:lpstr>Teladoc site: first-time account creation</vt:lpstr>
      <vt:lpstr>Member requests a consult</vt:lpstr>
      <vt:lpstr>Headspace now available</vt:lpstr>
      <vt:lpstr>Ginger coming to Wellvolution in 01/01/22</vt:lpstr>
      <vt:lpstr>PowerPoint Presentation</vt:lpstr>
      <vt:lpstr>PowerPoint Presentation</vt:lpstr>
      <vt:lpstr>PowerPoint Presentation</vt:lpstr>
      <vt:lpstr>PowerPoint Presentation</vt:lpstr>
      <vt:lpstr>PowerPoint Presentation</vt:lpstr>
      <vt:lpstr>New Enhancements</vt:lpstr>
      <vt:lpstr>Wellvolution Innovative digital health network  </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Glendale Community College  Mental Health Resources</dc:title>
  <dc:creator>Bradshaw, Karena</dc:creator>
  <cp:lastModifiedBy>Bradshaw, Karena</cp:lastModifiedBy>
  <cp:revision>1</cp:revision>
  <dcterms:created xsi:type="dcterms:W3CDTF">2021-11-10T03:37:50Z</dcterms:created>
  <dcterms:modified xsi:type="dcterms:W3CDTF">2021-11-10T05:26:38Z</dcterms:modified>
</cp:coreProperties>
</file>