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360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endale.edu/about-gcc/faculty-and-staff/c-i-curriculum-and-instruction/curriculum-quick-start-guide" TargetMode="External"/><Relationship Id="rId2" Type="http://schemas.openxmlformats.org/officeDocument/2006/relationships/hyperlink" Target="https://www.glendale.edu/home/showpublisheddocument/37031/636680282928400000" TargetMode="External"/><Relationship Id="rId1" Type="http://schemas.openxmlformats.org/officeDocument/2006/relationships/hyperlink" Target="https://www.cccco.edu/-/media/CCCCO-Website/Reports/CCCCO_Report_Program_Course_Approval-web-102819.pdf?la=en&amp;hash=06918DD585E9F8C0805334FEA3EB1E6872C22F16" TargetMode="External"/><Relationship Id="rId4" Type="http://schemas.openxmlformats.org/officeDocument/2006/relationships/hyperlink" Target="https://www.glendale.edu/about-gcc/faculty-and-staff/c-i-curriculum-and-instruction/creating-equitable-curriculum-guide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endale.edu/about-gcc/faculty-and-staff/c-i-curriculum-and-instruction/curriculum-quick-start-guide" TargetMode="External"/><Relationship Id="rId2" Type="http://schemas.openxmlformats.org/officeDocument/2006/relationships/hyperlink" Target="https://www.glendale.edu/home/showpublisheddocument/37031/636680282928400000" TargetMode="External"/><Relationship Id="rId1" Type="http://schemas.openxmlformats.org/officeDocument/2006/relationships/hyperlink" Target="https://www.cccco.edu/-/media/CCCCO-Website/Reports/CCCCO_Report_Program_Course_Approval-web-102819.pdf?la=en&amp;hash=06918DD585E9F8C0805334FEA3EB1E6872C22F16" TargetMode="External"/><Relationship Id="rId4" Type="http://schemas.openxmlformats.org/officeDocument/2006/relationships/hyperlink" Target="https://www.glendale.edu/about-gcc/faculty-and-staff/c-i-curriculum-and-instruction/creating-equitable-curriculum-guid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1FCC1-F5ED-4AD5-B0EC-AF2619F9B3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5F4EDC-5D03-4E70-B1F2-40AA295A606F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Regularly attend and participate in curriculum meetings and curricular discussions. </a:t>
          </a:r>
        </a:p>
      </dgm:t>
    </dgm:pt>
    <dgm:pt modelId="{C443922C-E142-4067-ABA4-8F048286AC83}" type="parTrans" cxnId="{C5E9E639-1538-4537-97A4-F45EA0E836A7}">
      <dgm:prSet/>
      <dgm:spPr/>
      <dgm:t>
        <a:bodyPr/>
        <a:lstStyle/>
        <a:p>
          <a:endParaRPr lang="en-US"/>
        </a:p>
      </dgm:t>
    </dgm:pt>
    <dgm:pt modelId="{C9E2D371-1FCA-4FE3-921A-BFA39E74C5D1}" type="sibTrans" cxnId="{C5E9E639-1538-4537-97A4-F45EA0E836A7}">
      <dgm:prSet/>
      <dgm:spPr/>
      <dgm:t>
        <a:bodyPr/>
        <a:lstStyle/>
        <a:p>
          <a:endParaRPr lang="en-US"/>
        </a:p>
      </dgm:t>
    </dgm:pt>
    <dgm:pt modelId="{8C55A318-09FD-4EF6-BE5F-A5DBBAC61150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Vote at curriculum meetings in a manner that is aligned with the college mission and goals. </a:t>
          </a:r>
        </a:p>
      </dgm:t>
    </dgm:pt>
    <dgm:pt modelId="{EF010B51-B5CA-4EDA-AEAC-3C2199CF5CB6}" type="parTrans" cxnId="{4DD2D411-677D-48C5-A7C4-7B30F11F29D9}">
      <dgm:prSet/>
      <dgm:spPr/>
      <dgm:t>
        <a:bodyPr/>
        <a:lstStyle/>
        <a:p>
          <a:endParaRPr lang="en-US"/>
        </a:p>
      </dgm:t>
    </dgm:pt>
    <dgm:pt modelId="{7C78F19E-A445-483F-B605-06E8B6BCF10B}" type="sibTrans" cxnId="{4DD2D411-677D-48C5-A7C4-7B30F11F29D9}">
      <dgm:prSet/>
      <dgm:spPr/>
      <dgm:t>
        <a:bodyPr/>
        <a:lstStyle/>
        <a:p>
          <a:endParaRPr lang="en-US"/>
        </a:p>
      </dgm:t>
    </dgm:pt>
    <dgm:pt modelId="{2C3B5FF6-CA04-449C-895D-4FBB41E911C8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Curriculum is part of the “10+1” under the Senate purview and faculty have fought to keep curricular issues under the umbrella of being driven completely by faculty. Let’s honor that idea. </a:t>
          </a:r>
        </a:p>
      </dgm:t>
    </dgm:pt>
    <dgm:pt modelId="{85FF7FB1-05E2-4CF5-9E10-572E0CC66E03}" type="parTrans" cxnId="{ECC28110-522F-43F9-9490-7B5C65D28609}">
      <dgm:prSet/>
      <dgm:spPr/>
      <dgm:t>
        <a:bodyPr/>
        <a:lstStyle/>
        <a:p>
          <a:endParaRPr lang="en-US"/>
        </a:p>
      </dgm:t>
    </dgm:pt>
    <dgm:pt modelId="{EFB2BC50-FF88-46B7-95DD-7F878023D49B}" type="sibTrans" cxnId="{ECC28110-522F-43F9-9490-7B5C65D28609}">
      <dgm:prSet/>
      <dgm:spPr/>
      <dgm:t>
        <a:bodyPr/>
        <a:lstStyle/>
        <a:p>
          <a:endParaRPr lang="en-US"/>
        </a:p>
      </dgm:t>
    </dgm:pt>
    <dgm:pt modelId="{BB54BE23-A7A0-45DF-B751-E68859DF8315}" type="pres">
      <dgm:prSet presAssocID="{DD31FCC1-F5ED-4AD5-B0EC-AF2619F9B34A}" presName="linear" presStyleCnt="0">
        <dgm:presLayoutVars>
          <dgm:animLvl val="lvl"/>
          <dgm:resizeHandles val="exact"/>
        </dgm:presLayoutVars>
      </dgm:prSet>
      <dgm:spPr/>
    </dgm:pt>
    <dgm:pt modelId="{5FB2A63B-01BD-407C-A510-13A9F6FEE809}" type="pres">
      <dgm:prSet presAssocID="{0E5F4EDC-5D03-4E70-B1F2-40AA295A60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4CD8E2E-FC59-41A4-8509-823AC9FB2D1C}" type="pres">
      <dgm:prSet presAssocID="{C9E2D371-1FCA-4FE3-921A-BFA39E74C5D1}" presName="spacer" presStyleCnt="0"/>
      <dgm:spPr/>
    </dgm:pt>
    <dgm:pt modelId="{12BBE528-63F1-4A04-A701-F8DF1E90DE05}" type="pres">
      <dgm:prSet presAssocID="{8C55A318-09FD-4EF6-BE5F-A5DBBAC611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FCCE26E-72E5-40C4-BCAE-1790FC57977F}" type="pres">
      <dgm:prSet presAssocID="{7C78F19E-A445-483F-B605-06E8B6BCF10B}" presName="spacer" presStyleCnt="0"/>
      <dgm:spPr/>
    </dgm:pt>
    <dgm:pt modelId="{7AD8C36C-57A7-45CF-B0CC-E130B92C7BBA}" type="pres">
      <dgm:prSet presAssocID="{2C3B5FF6-CA04-449C-895D-4FBB41E911C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ACD0108-3F74-4809-A5C0-330FC38EFBB7}" type="presOf" srcId="{0E5F4EDC-5D03-4E70-B1F2-40AA295A606F}" destId="{5FB2A63B-01BD-407C-A510-13A9F6FEE809}" srcOrd="0" destOrd="0" presId="urn:microsoft.com/office/officeart/2005/8/layout/vList2"/>
    <dgm:cxn modelId="{ECC28110-522F-43F9-9490-7B5C65D28609}" srcId="{DD31FCC1-F5ED-4AD5-B0EC-AF2619F9B34A}" destId="{2C3B5FF6-CA04-449C-895D-4FBB41E911C8}" srcOrd="2" destOrd="0" parTransId="{85FF7FB1-05E2-4CF5-9E10-572E0CC66E03}" sibTransId="{EFB2BC50-FF88-46B7-95DD-7F878023D49B}"/>
    <dgm:cxn modelId="{4DD2D411-677D-48C5-A7C4-7B30F11F29D9}" srcId="{DD31FCC1-F5ED-4AD5-B0EC-AF2619F9B34A}" destId="{8C55A318-09FD-4EF6-BE5F-A5DBBAC61150}" srcOrd="1" destOrd="0" parTransId="{EF010B51-B5CA-4EDA-AEAC-3C2199CF5CB6}" sibTransId="{7C78F19E-A445-483F-B605-06E8B6BCF10B}"/>
    <dgm:cxn modelId="{C5E9E639-1538-4537-97A4-F45EA0E836A7}" srcId="{DD31FCC1-F5ED-4AD5-B0EC-AF2619F9B34A}" destId="{0E5F4EDC-5D03-4E70-B1F2-40AA295A606F}" srcOrd="0" destOrd="0" parTransId="{C443922C-E142-4067-ABA4-8F048286AC83}" sibTransId="{C9E2D371-1FCA-4FE3-921A-BFA39E74C5D1}"/>
    <dgm:cxn modelId="{E5C47F7D-7CE8-43D0-BEFC-32C5A48C6199}" type="presOf" srcId="{2C3B5FF6-CA04-449C-895D-4FBB41E911C8}" destId="{7AD8C36C-57A7-45CF-B0CC-E130B92C7BBA}" srcOrd="0" destOrd="0" presId="urn:microsoft.com/office/officeart/2005/8/layout/vList2"/>
    <dgm:cxn modelId="{A6EA327F-6A89-4E01-A708-2FBF30079CE3}" type="presOf" srcId="{8C55A318-09FD-4EF6-BE5F-A5DBBAC61150}" destId="{12BBE528-63F1-4A04-A701-F8DF1E90DE05}" srcOrd="0" destOrd="0" presId="urn:microsoft.com/office/officeart/2005/8/layout/vList2"/>
    <dgm:cxn modelId="{F4A0C7FD-0997-4178-A1BB-EF472A5F3CE8}" type="presOf" srcId="{DD31FCC1-F5ED-4AD5-B0EC-AF2619F9B34A}" destId="{BB54BE23-A7A0-45DF-B751-E68859DF8315}" srcOrd="0" destOrd="0" presId="urn:microsoft.com/office/officeart/2005/8/layout/vList2"/>
    <dgm:cxn modelId="{31943B8E-324A-48C1-BDDC-E494FDB947F9}" type="presParOf" srcId="{BB54BE23-A7A0-45DF-B751-E68859DF8315}" destId="{5FB2A63B-01BD-407C-A510-13A9F6FEE809}" srcOrd="0" destOrd="0" presId="urn:microsoft.com/office/officeart/2005/8/layout/vList2"/>
    <dgm:cxn modelId="{88E88237-260D-4BCC-9F64-768D6FFD36D8}" type="presParOf" srcId="{BB54BE23-A7A0-45DF-B751-E68859DF8315}" destId="{04CD8E2E-FC59-41A4-8509-823AC9FB2D1C}" srcOrd="1" destOrd="0" presId="urn:microsoft.com/office/officeart/2005/8/layout/vList2"/>
    <dgm:cxn modelId="{F1996967-E051-411C-A503-15BD722BB3DB}" type="presParOf" srcId="{BB54BE23-A7A0-45DF-B751-E68859DF8315}" destId="{12BBE528-63F1-4A04-A701-F8DF1E90DE05}" srcOrd="2" destOrd="0" presId="urn:microsoft.com/office/officeart/2005/8/layout/vList2"/>
    <dgm:cxn modelId="{766B0A19-B4E6-40A7-A2A4-7D887DEF0887}" type="presParOf" srcId="{BB54BE23-A7A0-45DF-B751-E68859DF8315}" destId="{5FCCE26E-72E5-40C4-BCAE-1790FC57977F}" srcOrd="3" destOrd="0" presId="urn:microsoft.com/office/officeart/2005/8/layout/vList2"/>
    <dgm:cxn modelId="{70729406-162D-4890-B6BC-785E3E3F43EA}" type="presParOf" srcId="{BB54BE23-A7A0-45DF-B751-E68859DF8315}" destId="{7AD8C36C-57A7-45CF-B0CC-E130B92C7B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A1F66-6703-4F2F-8BFB-92DF44E7CEF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ECEA03D-EEEE-429D-B0EA-502B5F409A2C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Prior to each curriculum meeting, review new and revised curriculum in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eLumen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that is submitted by faculty to ensure local and state compliance. </a:t>
          </a:r>
        </a:p>
      </dgm:t>
    </dgm:pt>
    <dgm:pt modelId="{B3A97542-2B54-4799-898A-F763C9613FB8}" type="parTrans" cxnId="{209AFD87-C2E4-4063-98DA-D53A48DF2D42}">
      <dgm:prSet/>
      <dgm:spPr/>
      <dgm:t>
        <a:bodyPr/>
        <a:lstStyle/>
        <a:p>
          <a:endParaRPr lang="en-US"/>
        </a:p>
      </dgm:t>
    </dgm:pt>
    <dgm:pt modelId="{01187D6B-F3F9-4525-BE02-88009F1710B2}" type="sibTrans" cxnId="{209AFD87-C2E4-4063-98DA-D53A48DF2D42}">
      <dgm:prSet/>
      <dgm:spPr/>
      <dgm:t>
        <a:bodyPr/>
        <a:lstStyle/>
        <a:p>
          <a:endParaRPr lang="en-US"/>
        </a:p>
      </dgm:t>
    </dgm:pt>
    <dgm:pt modelId="{82370AAE-BBFB-4ABA-A655-0FB6999D35AD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Review courses to be considered on the agenda prior to the meeting, even if you participated in prelim or tech review. </a:t>
          </a:r>
        </a:p>
      </dgm:t>
    </dgm:pt>
    <dgm:pt modelId="{9474F299-FF7F-4248-959F-1E6C0A7F0877}" type="parTrans" cxnId="{64088F5E-70B4-4633-B5B7-19EA68C3E1DE}">
      <dgm:prSet/>
      <dgm:spPr/>
      <dgm:t>
        <a:bodyPr/>
        <a:lstStyle/>
        <a:p>
          <a:endParaRPr lang="en-US"/>
        </a:p>
      </dgm:t>
    </dgm:pt>
    <dgm:pt modelId="{E1084461-CE54-466F-9E80-E6A5E4A6CA83}" type="sibTrans" cxnId="{64088F5E-70B4-4633-B5B7-19EA68C3E1DE}">
      <dgm:prSet/>
      <dgm:spPr/>
      <dgm:t>
        <a:bodyPr/>
        <a:lstStyle/>
        <a:p>
          <a:endParaRPr lang="en-US"/>
        </a:p>
      </dgm:t>
    </dgm:pt>
    <dgm:pt modelId="{3CD447F9-C1A8-4E04-8470-52FECB7FE8E0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Assist faculty in their respective areas with curriculum-related questions. </a:t>
          </a:r>
        </a:p>
      </dgm:t>
    </dgm:pt>
    <dgm:pt modelId="{A160821A-1C4A-4609-B4A6-17D65F812A36}" type="parTrans" cxnId="{5F233A4C-9102-4580-AC1B-BAE0DDA4333E}">
      <dgm:prSet/>
      <dgm:spPr/>
      <dgm:t>
        <a:bodyPr/>
        <a:lstStyle/>
        <a:p>
          <a:endParaRPr lang="en-US"/>
        </a:p>
      </dgm:t>
    </dgm:pt>
    <dgm:pt modelId="{37F6F9A1-6F36-491B-A0BF-DF6C448B1E02}" type="sibTrans" cxnId="{5F233A4C-9102-4580-AC1B-BAE0DDA4333E}">
      <dgm:prSet/>
      <dgm:spPr/>
      <dgm:t>
        <a:bodyPr/>
        <a:lstStyle/>
        <a:p>
          <a:endParaRPr lang="en-US"/>
        </a:p>
      </dgm:t>
    </dgm:pt>
    <dgm:pt modelId="{56AE6814-74CF-4EDF-B63D-A86A63D3F114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Answer questions, provide information on curriculum policies and procedures, and inform faculty on prerequisite/corequisite policies, deadlines, SLOs, and how to properly prepare a Course Outline of Record</a:t>
          </a:r>
        </a:p>
      </dgm:t>
    </dgm:pt>
    <dgm:pt modelId="{DA8EEC71-BAF2-480C-B289-A81235757CDA}" type="parTrans" cxnId="{F0A4697B-F0E8-4618-A531-09C50DC66F8E}">
      <dgm:prSet/>
      <dgm:spPr/>
      <dgm:t>
        <a:bodyPr/>
        <a:lstStyle/>
        <a:p>
          <a:endParaRPr lang="en-US"/>
        </a:p>
      </dgm:t>
    </dgm:pt>
    <dgm:pt modelId="{87434ADC-ADC6-4E62-9470-3FDC19A044B9}" type="sibTrans" cxnId="{F0A4697B-F0E8-4618-A531-09C50DC66F8E}">
      <dgm:prSet/>
      <dgm:spPr/>
      <dgm:t>
        <a:bodyPr/>
        <a:lstStyle/>
        <a:p>
          <a:endParaRPr lang="en-US"/>
        </a:p>
      </dgm:t>
    </dgm:pt>
    <dgm:pt modelId="{917ACD9C-E0AF-46D9-8C77-FBEEAFC3849B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All members should be prepared to make informed decisions </a:t>
          </a:r>
        </a:p>
      </dgm:t>
    </dgm:pt>
    <dgm:pt modelId="{E465D256-CF61-4C88-A514-9D64BBF63490}" type="parTrans" cxnId="{3B42F3C9-63E4-4CE9-AA33-7A1C08F240C1}">
      <dgm:prSet/>
      <dgm:spPr/>
      <dgm:t>
        <a:bodyPr/>
        <a:lstStyle/>
        <a:p>
          <a:endParaRPr lang="en-US"/>
        </a:p>
      </dgm:t>
    </dgm:pt>
    <dgm:pt modelId="{7D9298BF-9891-4535-8960-6A6E7D849821}" type="sibTrans" cxnId="{3B42F3C9-63E4-4CE9-AA33-7A1C08F240C1}">
      <dgm:prSet/>
      <dgm:spPr/>
      <dgm:t>
        <a:bodyPr/>
        <a:lstStyle/>
        <a:p>
          <a:endParaRPr lang="en-US"/>
        </a:p>
      </dgm:t>
    </dgm:pt>
    <dgm:pt modelId="{10E548BA-2C74-4A83-BAC7-E3EB64A754EB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Disseminate curricular information and recommendations to your department/division faculty</a:t>
          </a:r>
        </a:p>
      </dgm:t>
    </dgm:pt>
    <dgm:pt modelId="{35E0A720-0BDB-443D-98D0-916EBC9DB03F}" type="parTrans" cxnId="{BBE91FCB-3E42-43E0-9E8F-DAA470936703}">
      <dgm:prSet/>
      <dgm:spPr/>
      <dgm:t>
        <a:bodyPr/>
        <a:lstStyle/>
        <a:p>
          <a:endParaRPr lang="en-US"/>
        </a:p>
      </dgm:t>
    </dgm:pt>
    <dgm:pt modelId="{FA4B4B16-B664-4D13-AD37-B4B783749CB9}" type="sibTrans" cxnId="{BBE91FCB-3E42-43E0-9E8F-DAA470936703}">
      <dgm:prSet/>
      <dgm:spPr/>
      <dgm:t>
        <a:bodyPr/>
        <a:lstStyle/>
        <a:p>
          <a:endParaRPr lang="en-US"/>
        </a:p>
      </dgm:t>
    </dgm:pt>
    <dgm:pt modelId="{B9318588-167C-45B2-8D93-655E73E54E11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Vote at curriculum meetings in a manner that is aligned with the college mission and goals, based on a student- and equity-centered perspective. </a:t>
          </a:r>
        </a:p>
      </dgm:t>
    </dgm:pt>
    <dgm:pt modelId="{45147888-59CE-44E9-BE1B-8F27A78A8023}" type="parTrans" cxnId="{775D01FD-6512-43E6-86C9-8CB67658A363}">
      <dgm:prSet/>
      <dgm:spPr/>
      <dgm:t>
        <a:bodyPr/>
        <a:lstStyle/>
        <a:p>
          <a:endParaRPr lang="en-US"/>
        </a:p>
      </dgm:t>
    </dgm:pt>
    <dgm:pt modelId="{F196949F-E259-4421-83EB-5E572D0D373F}" type="sibTrans" cxnId="{775D01FD-6512-43E6-86C9-8CB67658A363}">
      <dgm:prSet/>
      <dgm:spPr/>
      <dgm:t>
        <a:bodyPr/>
        <a:lstStyle/>
        <a:p>
          <a:endParaRPr lang="en-US"/>
        </a:p>
      </dgm:t>
    </dgm:pt>
    <dgm:pt modelId="{1FD9C1B2-95A6-46D2-BE62-5FCEB9C9677C}">
      <dgm:prSet custT="1"/>
      <dgm:spPr/>
      <dgm:t>
        <a:bodyPr/>
        <a:lstStyle/>
        <a:p>
          <a:r>
            <a:rPr lang="en-US" sz="1000" dirty="0">
              <a:latin typeface="Arial" panose="020B0604020202020204" pitchFamily="34" charset="0"/>
              <a:cs typeface="Arial" panose="020B0604020202020204" pitchFamily="34" charset="0"/>
            </a:rPr>
            <a:t>Participate in required training, complete assigned technical reviews, and stay current on Education Code and Title 5 requirements regarding curriculum. </a:t>
          </a:r>
        </a:p>
      </dgm:t>
    </dgm:pt>
    <dgm:pt modelId="{1C2347F2-4B64-449C-AFB2-01AEF40FFE2C}" type="parTrans" cxnId="{394EB85B-93F0-44C4-B80C-DD18109E069A}">
      <dgm:prSet/>
      <dgm:spPr/>
      <dgm:t>
        <a:bodyPr/>
        <a:lstStyle/>
        <a:p>
          <a:endParaRPr lang="en-US"/>
        </a:p>
      </dgm:t>
    </dgm:pt>
    <dgm:pt modelId="{F36EEFEB-83A3-4055-9427-E87701868FED}" type="sibTrans" cxnId="{394EB85B-93F0-44C4-B80C-DD18109E069A}">
      <dgm:prSet/>
      <dgm:spPr/>
      <dgm:t>
        <a:bodyPr/>
        <a:lstStyle/>
        <a:p>
          <a:endParaRPr lang="en-US"/>
        </a:p>
      </dgm:t>
    </dgm:pt>
    <dgm:pt modelId="{46B97C2D-156F-4348-A729-FC89C52959D4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Implement state-mandated regulations or policies that affect curriculum. </a:t>
          </a:r>
        </a:p>
      </dgm:t>
    </dgm:pt>
    <dgm:pt modelId="{3618C7B6-F8DD-4B24-BB1D-21BC00F41492}" type="parTrans" cxnId="{F0B9E99E-2131-4A19-80B9-35243622FC40}">
      <dgm:prSet/>
      <dgm:spPr/>
      <dgm:t>
        <a:bodyPr/>
        <a:lstStyle/>
        <a:p>
          <a:endParaRPr lang="en-US"/>
        </a:p>
      </dgm:t>
    </dgm:pt>
    <dgm:pt modelId="{2B98D78B-C741-43F7-9614-984FD5672428}" type="sibTrans" cxnId="{F0B9E99E-2131-4A19-80B9-35243622FC40}">
      <dgm:prSet/>
      <dgm:spPr/>
      <dgm:t>
        <a:bodyPr/>
        <a:lstStyle/>
        <a:p>
          <a:endParaRPr lang="en-US"/>
        </a:p>
      </dgm:t>
    </dgm:pt>
    <dgm:pt modelId="{7178DF76-9EE4-408D-B50A-B60AF953C09A}">
      <dgm:prSet custT="1"/>
      <dgm:spPr/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000" dirty="0">
              <a:latin typeface="Arial" panose="020B0604020202020204" pitchFamily="34" charset="0"/>
              <a:cs typeface="Arial" panose="020B0604020202020204" pitchFamily="34" charset="0"/>
            </a:rPr>
            <a:t>Recommend additions, deletions, and modifications in general education patterns for the association degree, the CSUGE Breadth Requirements, and the IGETC Requirements. </a:t>
          </a:r>
        </a:p>
      </dgm:t>
    </dgm:pt>
    <dgm:pt modelId="{00A51F8F-6439-49EB-9655-530B39AE8D9F}" type="parTrans" cxnId="{EC60EC3C-6BFB-4EE8-896C-4F05831B3390}">
      <dgm:prSet/>
      <dgm:spPr/>
      <dgm:t>
        <a:bodyPr/>
        <a:lstStyle/>
        <a:p>
          <a:endParaRPr lang="en-US"/>
        </a:p>
      </dgm:t>
    </dgm:pt>
    <dgm:pt modelId="{3D97B10C-9437-40CA-8C8E-8D7235E9DDF3}" type="sibTrans" cxnId="{EC60EC3C-6BFB-4EE8-896C-4F05831B3390}">
      <dgm:prSet/>
      <dgm:spPr/>
      <dgm:t>
        <a:bodyPr/>
        <a:lstStyle/>
        <a:p>
          <a:endParaRPr lang="en-US"/>
        </a:p>
      </dgm:t>
    </dgm:pt>
    <dgm:pt modelId="{F341F906-D0CA-45C3-AA0A-4B18126643DC}">
      <dgm:prSet custT="1"/>
      <dgm:spPr/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Regularly attend and participate in curriculum meetings and curricular discussions. </a:t>
          </a:r>
        </a:p>
      </dgm:t>
    </dgm:pt>
    <dgm:pt modelId="{B2CC55F4-8508-40B7-91CF-F11356371BB5}" type="parTrans" cxnId="{ED6A54D5-E78F-40F8-9083-05529B2EF48C}">
      <dgm:prSet/>
      <dgm:spPr/>
      <dgm:t>
        <a:bodyPr/>
        <a:lstStyle/>
        <a:p>
          <a:endParaRPr lang="en-US"/>
        </a:p>
      </dgm:t>
    </dgm:pt>
    <dgm:pt modelId="{3DD9D199-2AA1-42C8-B51B-0630CEA06573}" type="sibTrans" cxnId="{ED6A54D5-E78F-40F8-9083-05529B2EF48C}">
      <dgm:prSet/>
      <dgm:spPr/>
      <dgm:t>
        <a:bodyPr/>
        <a:lstStyle/>
        <a:p>
          <a:endParaRPr lang="en-US"/>
        </a:p>
      </dgm:t>
    </dgm:pt>
    <dgm:pt modelId="{5DE23177-8FC8-47F6-9214-1DE86570BB0F}" type="pres">
      <dgm:prSet presAssocID="{EEAA1F66-6703-4F2F-8BFB-92DF44E7CEF4}" presName="diagram" presStyleCnt="0">
        <dgm:presLayoutVars>
          <dgm:dir/>
          <dgm:resizeHandles val="exact"/>
        </dgm:presLayoutVars>
      </dgm:prSet>
      <dgm:spPr/>
    </dgm:pt>
    <dgm:pt modelId="{95AC4975-739B-4CF8-AE43-948A17AF0A50}" type="pres">
      <dgm:prSet presAssocID="{2ECEA03D-EEEE-429D-B0EA-502B5F409A2C}" presName="node" presStyleLbl="node1" presStyleIdx="0" presStyleCnt="11" custLinFactNeighborY="300">
        <dgm:presLayoutVars>
          <dgm:bulletEnabled val="1"/>
        </dgm:presLayoutVars>
      </dgm:prSet>
      <dgm:spPr/>
    </dgm:pt>
    <dgm:pt modelId="{8412FEA5-D8B7-4F14-BCB6-0ACCA9DC0691}" type="pres">
      <dgm:prSet presAssocID="{01187D6B-F3F9-4525-BE02-88009F1710B2}" presName="sibTrans" presStyleCnt="0"/>
      <dgm:spPr/>
    </dgm:pt>
    <dgm:pt modelId="{2DDF4D07-2736-4E1F-B674-262F61DB0EFE}" type="pres">
      <dgm:prSet presAssocID="{82370AAE-BBFB-4ABA-A655-0FB6999D35AD}" presName="node" presStyleLbl="node1" presStyleIdx="1" presStyleCnt="11">
        <dgm:presLayoutVars>
          <dgm:bulletEnabled val="1"/>
        </dgm:presLayoutVars>
      </dgm:prSet>
      <dgm:spPr/>
    </dgm:pt>
    <dgm:pt modelId="{863316B1-8960-499B-B758-8788CC0E6B33}" type="pres">
      <dgm:prSet presAssocID="{E1084461-CE54-466F-9E80-E6A5E4A6CA83}" presName="sibTrans" presStyleCnt="0"/>
      <dgm:spPr/>
    </dgm:pt>
    <dgm:pt modelId="{2E2577C1-38D2-4426-A2BC-AF4C15E0389A}" type="pres">
      <dgm:prSet presAssocID="{3CD447F9-C1A8-4E04-8470-52FECB7FE8E0}" presName="node" presStyleLbl="node1" presStyleIdx="2" presStyleCnt="11">
        <dgm:presLayoutVars>
          <dgm:bulletEnabled val="1"/>
        </dgm:presLayoutVars>
      </dgm:prSet>
      <dgm:spPr/>
    </dgm:pt>
    <dgm:pt modelId="{EDBC9EAD-57D9-4395-B69C-B36D45273217}" type="pres">
      <dgm:prSet presAssocID="{37F6F9A1-6F36-491B-A0BF-DF6C448B1E02}" presName="sibTrans" presStyleCnt="0"/>
      <dgm:spPr/>
    </dgm:pt>
    <dgm:pt modelId="{602DA525-BB26-4AEC-8809-7D0D0155468D}" type="pres">
      <dgm:prSet presAssocID="{56AE6814-74CF-4EDF-B63D-A86A63D3F114}" presName="node" presStyleLbl="node1" presStyleIdx="3" presStyleCnt="11" custLinFactNeighborY="0">
        <dgm:presLayoutVars>
          <dgm:bulletEnabled val="1"/>
        </dgm:presLayoutVars>
      </dgm:prSet>
      <dgm:spPr/>
    </dgm:pt>
    <dgm:pt modelId="{C3DCEBFD-78F4-467C-B332-1B2DDA2BAC04}" type="pres">
      <dgm:prSet presAssocID="{87434ADC-ADC6-4E62-9470-3FDC19A044B9}" presName="sibTrans" presStyleCnt="0"/>
      <dgm:spPr/>
    </dgm:pt>
    <dgm:pt modelId="{53550599-9CC1-482A-AF4A-A5E9B2EA84C3}" type="pres">
      <dgm:prSet presAssocID="{7178DF76-9EE4-408D-B50A-B60AF953C09A}" presName="node" presStyleLbl="node1" presStyleIdx="4" presStyleCnt="11">
        <dgm:presLayoutVars>
          <dgm:bulletEnabled val="1"/>
        </dgm:presLayoutVars>
      </dgm:prSet>
      <dgm:spPr/>
    </dgm:pt>
    <dgm:pt modelId="{1F969D89-AB54-43C3-9CD6-73228E27FF5A}" type="pres">
      <dgm:prSet presAssocID="{3D97B10C-9437-40CA-8C8E-8D7235E9DDF3}" presName="sibTrans" presStyleCnt="0"/>
      <dgm:spPr/>
    </dgm:pt>
    <dgm:pt modelId="{4B21E197-EDA7-4D64-9365-62919B45F8AE}" type="pres">
      <dgm:prSet presAssocID="{F341F906-D0CA-45C3-AA0A-4B18126643DC}" presName="node" presStyleLbl="node1" presStyleIdx="5" presStyleCnt="11">
        <dgm:presLayoutVars>
          <dgm:bulletEnabled val="1"/>
        </dgm:presLayoutVars>
      </dgm:prSet>
      <dgm:spPr/>
    </dgm:pt>
    <dgm:pt modelId="{EFFC4854-A1AC-4F54-AF54-4698C2309DB1}" type="pres">
      <dgm:prSet presAssocID="{3DD9D199-2AA1-42C8-B51B-0630CEA06573}" presName="sibTrans" presStyleCnt="0"/>
      <dgm:spPr/>
    </dgm:pt>
    <dgm:pt modelId="{2AB24F0F-7890-4439-B3F8-D00361DD26D1}" type="pres">
      <dgm:prSet presAssocID="{917ACD9C-E0AF-46D9-8C77-FBEEAFC3849B}" presName="node" presStyleLbl="node1" presStyleIdx="6" presStyleCnt="11">
        <dgm:presLayoutVars>
          <dgm:bulletEnabled val="1"/>
        </dgm:presLayoutVars>
      </dgm:prSet>
      <dgm:spPr/>
    </dgm:pt>
    <dgm:pt modelId="{182B1246-CEED-40EC-8BEB-CEB47796CE53}" type="pres">
      <dgm:prSet presAssocID="{7D9298BF-9891-4535-8960-6A6E7D849821}" presName="sibTrans" presStyleCnt="0"/>
      <dgm:spPr/>
    </dgm:pt>
    <dgm:pt modelId="{4720229C-3FBE-4CED-8698-610B3BB6C66D}" type="pres">
      <dgm:prSet presAssocID="{10E548BA-2C74-4A83-BAC7-E3EB64A754EB}" presName="node" presStyleLbl="node1" presStyleIdx="7" presStyleCnt="11">
        <dgm:presLayoutVars>
          <dgm:bulletEnabled val="1"/>
        </dgm:presLayoutVars>
      </dgm:prSet>
      <dgm:spPr/>
    </dgm:pt>
    <dgm:pt modelId="{76685CC0-8192-4254-91E5-B6FD8F46CF84}" type="pres">
      <dgm:prSet presAssocID="{FA4B4B16-B664-4D13-AD37-B4B783749CB9}" presName="sibTrans" presStyleCnt="0"/>
      <dgm:spPr/>
    </dgm:pt>
    <dgm:pt modelId="{2988DAF5-3B96-43FD-AE5F-752BF0CDB376}" type="pres">
      <dgm:prSet presAssocID="{B9318588-167C-45B2-8D93-655E73E54E11}" presName="node" presStyleLbl="node1" presStyleIdx="8" presStyleCnt="11">
        <dgm:presLayoutVars>
          <dgm:bulletEnabled val="1"/>
        </dgm:presLayoutVars>
      </dgm:prSet>
      <dgm:spPr/>
    </dgm:pt>
    <dgm:pt modelId="{CA3C4297-AC9A-4C1E-9084-C718FF025EC9}" type="pres">
      <dgm:prSet presAssocID="{F196949F-E259-4421-83EB-5E572D0D373F}" presName="sibTrans" presStyleCnt="0"/>
      <dgm:spPr/>
    </dgm:pt>
    <dgm:pt modelId="{E1D80046-A129-4C5F-9CCA-78ABC94CE8E6}" type="pres">
      <dgm:prSet presAssocID="{1FD9C1B2-95A6-46D2-BE62-5FCEB9C9677C}" presName="node" presStyleLbl="node1" presStyleIdx="9" presStyleCnt="11">
        <dgm:presLayoutVars>
          <dgm:bulletEnabled val="1"/>
        </dgm:presLayoutVars>
      </dgm:prSet>
      <dgm:spPr/>
    </dgm:pt>
    <dgm:pt modelId="{BEF981D6-95DC-4ECE-9E56-12AAB55311EB}" type="pres">
      <dgm:prSet presAssocID="{F36EEFEB-83A3-4055-9427-E87701868FED}" presName="sibTrans" presStyleCnt="0"/>
      <dgm:spPr/>
    </dgm:pt>
    <dgm:pt modelId="{28B79CE6-4439-459F-B4AB-0184CD3E70B4}" type="pres">
      <dgm:prSet presAssocID="{46B97C2D-156F-4348-A729-FC89C52959D4}" presName="node" presStyleLbl="node1" presStyleIdx="10" presStyleCnt="11">
        <dgm:presLayoutVars>
          <dgm:bulletEnabled val="1"/>
        </dgm:presLayoutVars>
      </dgm:prSet>
      <dgm:spPr/>
    </dgm:pt>
  </dgm:ptLst>
  <dgm:cxnLst>
    <dgm:cxn modelId="{11663438-4E45-4F13-8A4C-6708FF2A7D7A}" type="presOf" srcId="{46B97C2D-156F-4348-A729-FC89C52959D4}" destId="{28B79CE6-4439-459F-B4AB-0184CD3E70B4}" srcOrd="0" destOrd="0" presId="urn:microsoft.com/office/officeart/2005/8/layout/default"/>
    <dgm:cxn modelId="{EC60EC3C-6BFB-4EE8-896C-4F05831B3390}" srcId="{EEAA1F66-6703-4F2F-8BFB-92DF44E7CEF4}" destId="{7178DF76-9EE4-408D-B50A-B60AF953C09A}" srcOrd="4" destOrd="0" parTransId="{00A51F8F-6439-49EB-9655-530B39AE8D9F}" sibTransId="{3D97B10C-9437-40CA-8C8E-8D7235E9DDF3}"/>
    <dgm:cxn modelId="{394EB85B-93F0-44C4-B80C-DD18109E069A}" srcId="{EEAA1F66-6703-4F2F-8BFB-92DF44E7CEF4}" destId="{1FD9C1B2-95A6-46D2-BE62-5FCEB9C9677C}" srcOrd="9" destOrd="0" parTransId="{1C2347F2-4B64-449C-AFB2-01AEF40FFE2C}" sibTransId="{F36EEFEB-83A3-4055-9427-E87701868FED}"/>
    <dgm:cxn modelId="{64088F5E-70B4-4633-B5B7-19EA68C3E1DE}" srcId="{EEAA1F66-6703-4F2F-8BFB-92DF44E7CEF4}" destId="{82370AAE-BBFB-4ABA-A655-0FB6999D35AD}" srcOrd="1" destOrd="0" parTransId="{9474F299-FF7F-4248-959F-1E6C0A7F0877}" sibTransId="{E1084461-CE54-466F-9E80-E6A5E4A6CA83}"/>
    <dgm:cxn modelId="{2A0C6765-3489-4F22-8A9A-AE3E4C77D5DA}" type="presOf" srcId="{3CD447F9-C1A8-4E04-8470-52FECB7FE8E0}" destId="{2E2577C1-38D2-4426-A2BC-AF4C15E0389A}" srcOrd="0" destOrd="0" presId="urn:microsoft.com/office/officeart/2005/8/layout/default"/>
    <dgm:cxn modelId="{5F233A4C-9102-4580-AC1B-BAE0DDA4333E}" srcId="{EEAA1F66-6703-4F2F-8BFB-92DF44E7CEF4}" destId="{3CD447F9-C1A8-4E04-8470-52FECB7FE8E0}" srcOrd="2" destOrd="0" parTransId="{A160821A-1C4A-4609-B4A6-17D65F812A36}" sibTransId="{37F6F9A1-6F36-491B-A0BF-DF6C448B1E02}"/>
    <dgm:cxn modelId="{578B354D-2342-44EF-BB77-931BCC199FF8}" type="presOf" srcId="{7178DF76-9EE4-408D-B50A-B60AF953C09A}" destId="{53550599-9CC1-482A-AF4A-A5E9B2EA84C3}" srcOrd="0" destOrd="0" presId="urn:microsoft.com/office/officeart/2005/8/layout/default"/>
    <dgm:cxn modelId="{F0A4697B-F0E8-4618-A531-09C50DC66F8E}" srcId="{EEAA1F66-6703-4F2F-8BFB-92DF44E7CEF4}" destId="{56AE6814-74CF-4EDF-B63D-A86A63D3F114}" srcOrd="3" destOrd="0" parTransId="{DA8EEC71-BAF2-480C-B289-A81235757CDA}" sibTransId="{87434ADC-ADC6-4E62-9470-3FDC19A044B9}"/>
    <dgm:cxn modelId="{912A5881-9D4B-4F4B-BD5A-C2B3CB1B01CE}" type="presOf" srcId="{EEAA1F66-6703-4F2F-8BFB-92DF44E7CEF4}" destId="{5DE23177-8FC8-47F6-9214-1DE86570BB0F}" srcOrd="0" destOrd="0" presId="urn:microsoft.com/office/officeart/2005/8/layout/default"/>
    <dgm:cxn modelId="{209AFD87-C2E4-4063-98DA-D53A48DF2D42}" srcId="{EEAA1F66-6703-4F2F-8BFB-92DF44E7CEF4}" destId="{2ECEA03D-EEEE-429D-B0EA-502B5F409A2C}" srcOrd="0" destOrd="0" parTransId="{B3A97542-2B54-4799-898A-F763C9613FB8}" sibTransId="{01187D6B-F3F9-4525-BE02-88009F1710B2}"/>
    <dgm:cxn modelId="{2D4CFD91-3D55-4C51-858A-BEAEBC314385}" type="presOf" srcId="{F341F906-D0CA-45C3-AA0A-4B18126643DC}" destId="{4B21E197-EDA7-4D64-9365-62919B45F8AE}" srcOrd="0" destOrd="0" presId="urn:microsoft.com/office/officeart/2005/8/layout/default"/>
    <dgm:cxn modelId="{3949F198-78D1-4C89-952A-601755820548}" type="presOf" srcId="{917ACD9C-E0AF-46D9-8C77-FBEEAFC3849B}" destId="{2AB24F0F-7890-4439-B3F8-D00361DD26D1}" srcOrd="0" destOrd="0" presId="urn:microsoft.com/office/officeart/2005/8/layout/default"/>
    <dgm:cxn modelId="{F0B9E99E-2131-4A19-80B9-35243622FC40}" srcId="{EEAA1F66-6703-4F2F-8BFB-92DF44E7CEF4}" destId="{46B97C2D-156F-4348-A729-FC89C52959D4}" srcOrd="10" destOrd="0" parTransId="{3618C7B6-F8DD-4B24-BB1D-21BC00F41492}" sibTransId="{2B98D78B-C741-43F7-9614-984FD5672428}"/>
    <dgm:cxn modelId="{4937D9A0-D071-48C2-A080-6654902C4206}" type="presOf" srcId="{56AE6814-74CF-4EDF-B63D-A86A63D3F114}" destId="{602DA525-BB26-4AEC-8809-7D0D0155468D}" srcOrd="0" destOrd="0" presId="urn:microsoft.com/office/officeart/2005/8/layout/default"/>
    <dgm:cxn modelId="{F63CF1A1-7C33-4848-A762-257CF3910028}" type="presOf" srcId="{82370AAE-BBFB-4ABA-A655-0FB6999D35AD}" destId="{2DDF4D07-2736-4E1F-B674-262F61DB0EFE}" srcOrd="0" destOrd="0" presId="urn:microsoft.com/office/officeart/2005/8/layout/default"/>
    <dgm:cxn modelId="{04847CB2-C49E-4CBD-A3FC-F6E4011F12FB}" type="presOf" srcId="{1FD9C1B2-95A6-46D2-BE62-5FCEB9C9677C}" destId="{E1D80046-A129-4C5F-9CCA-78ABC94CE8E6}" srcOrd="0" destOrd="0" presId="urn:microsoft.com/office/officeart/2005/8/layout/default"/>
    <dgm:cxn modelId="{C8D4AEC3-CEFB-4B4B-8066-814B082CCA5C}" type="presOf" srcId="{B9318588-167C-45B2-8D93-655E73E54E11}" destId="{2988DAF5-3B96-43FD-AE5F-752BF0CDB376}" srcOrd="0" destOrd="0" presId="urn:microsoft.com/office/officeart/2005/8/layout/default"/>
    <dgm:cxn modelId="{3B42F3C9-63E4-4CE9-AA33-7A1C08F240C1}" srcId="{EEAA1F66-6703-4F2F-8BFB-92DF44E7CEF4}" destId="{917ACD9C-E0AF-46D9-8C77-FBEEAFC3849B}" srcOrd="6" destOrd="0" parTransId="{E465D256-CF61-4C88-A514-9D64BBF63490}" sibTransId="{7D9298BF-9891-4535-8960-6A6E7D849821}"/>
    <dgm:cxn modelId="{BBE91FCB-3E42-43E0-9E8F-DAA470936703}" srcId="{EEAA1F66-6703-4F2F-8BFB-92DF44E7CEF4}" destId="{10E548BA-2C74-4A83-BAC7-E3EB64A754EB}" srcOrd="7" destOrd="0" parTransId="{35E0A720-0BDB-443D-98D0-916EBC9DB03F}" sibTransId="{FA4B4B16-B664-4D13-AD37-B4B783749CB9}"/>
    <dgm:cxn modelId="{ED6A54D5-E78F-40F8-9083-05529B2EF48C}" srcId="{EEAA1F66-6703-4F2F-8BFB-92DF44E7CEF4}" destId="{F341F906-D0CA-45C3-AA0A-4B18126643DC}" srcOrd="5" destOrd="0" parTransId="{B2CC55F4-8508-40B7-91CF-F11356371BB5}" sibTransId="{3DD9D199-2AA1-42C8-B51B-0630CEA06573}"/>
    <dgm:cxn modelId="{AC0758FB-78DD-44BE-8A8E-60F0930A1BA2}" type="presOf" srcId="{2ECEA03D-EEEE-429D-B0EA-502B5F409A2C}" destId="{95AC4975-739B-4CF8-AE43-948A17AF0A50}" srcOrd="0" destOrd="0" presId="urn:microsoft.com/office/officeart/2005/8/layout/default"/>
    <dgm:cxn modelId="{775D01FD-6512-43E6-86C9-8CB67658A363}" srcId="{EEAA1F66-6703-4F2F-8BFB-92DF44E7CEF4}" destId="{B9318588-167C-45B2-8D93-655E73E54E11}" srcOrd="8" destOrd="0" parTransId="{45147888-59CE-44E9-BE1B-8F27A78A8023}" sibTransId="{F196949F-E259-4421-83EB-5E572D0D373F}"/>
    <dgm:cxn modelId="{336C4FFD-9814-4552-9D43-8C94DB28BC84}" type="presOf" srcId="{10E548BA-2C74-4A83-BAC7-E3EB64A754EB}" destId="{4720229C-3FBE-4CED-8698-610B3BB6C66D}" srcOrd="0" destOrd="0" presId="urn:microsoft.com/office/officeart/2005/8/layout/default"/>
    <dgm:cxn modelId="{9770F001-231C-42B9-B6F9-C39C76C5D5E2}" type="presParOf" srcId="{5DE23177-8FC8-47F6-9214-1DE86570BB0F}" destId="{95AC4975-739B-4CF8-AE43-948A17AF0A50}" srcOrd="0" destOrd="0" presId="urn:microsoft.com/office/officeart/2005/8/layout/default"/>
    <dgm:cxn modelId="{0BF07178-0EF9-4F37-BCEB-484F844F6CAC}" type="presParOf" srcId="{5DE23177-8FC8-47F6-9214-1DE86570BB0F}" destId="{8412FEA5-D8B7-4F14-BCB6-0ACCA9DC0691}" srcOrd="1" destOrd="0" presId="urn:microsoft.com/office/officeart/2005/8/layout/default"/>
    <dgm:cxn modelId="{A0E0A3EF-1C05-4E3C-80A9-58561543485C}" type="presParOf" srcId="{5DE23177-8FC8-47F6-9214-1DE86570BB0F}" destId="{2DDF4D07-2736-4E1F-B674-262F61DB0EFE}" srcOrd="2" destOrd="0" presId="urn:microsoft.com/office/officeart/2005/8/layout/default"/>
    <dgm:cxn modelId="{DBC60531-CE4D-4BE3-B587-32EEC9FE744A}" type="presParOf" srcId="{5DE23177-8FC8-47F6-9214-1DE86570BB0F}" destId="{863316B1-8960-499B-B758-8788CC0E6B33}" srcOrd="3" destOrd="0" presId="urn:microsoft.com/office/officeart/2005/8/layout/default"/>
    <dgm:cxn modelId="{25E6D5A5-75FA-47AD-8329-CE29452C2457}" type="presParOf" srcId="{5DE23177-8FC8-47F6-9214-1DE86570BB0F}" destId="{2E2577C1-38D2-4426-A2BC-AF4C15E0389A}" srcOrd="4" destOrd="0" presId="urn:microsoft.com/office/officeart/2005/8/layout/default"/>
    <dgm:cxn modelId="{34E73B03-AA35-4EDB-B445-34E2C95FF777}" type="presParOf" srcId="{5DE23177-8FC8-47F6-9214-1DE86570BB0F}" destId="{EDBC9EAD-57D9-4395-B69C-B36D45273217}" srcOrd="5" destOrd="0" presId="urn:microsoft.com/office/officeart/2005/8/layout/default"/>
    <dgm:cxn modelId="{BEF6E7AB-4112-477E-847E-328077B293CB}" type="presParOf" srcId="{5DE23177-8FC8-47F6-9214-1DE86570BB0F}" destId="{602DA525-BB26-4AEC-8809-7D0D0155468D}" srcOrd="6" destOrd="0" presId="urn:microsoft.com/office/officeart/2005/8/layout/default"/>
    <dgm:cxn modelId="{86B5ED25-68F1-4BD5-82AD-6E9013286C8D}" type="presParOf" srcId="{5DE23177-8FC8-47F6-9214-1DE86570BB0F}" destId="{C3DCEBFD-78F4-467C-B332-1B2DDA2BAC04}" srcOrd="7" destOrd="0" presId="urn:microsoft.com/office/officeart/2005/8/layout/default"/>
    <dgm:cxn modelId="{19EB2A4E-D0FF-4BBB-90CE-D7E15EE73137}" type="presParOf" srcId="{5DE23177-8FC8-47F6-9214-1DE86570BB0F}" destId="{53550599-9CC1-482A-AF4A-A5E9B2EA84C3}" srcOrd="8" destOrd="0" presId="urn:microsoft.com/office/officeart/2005/8/layout/default"/>
    <dgm:cxn modelId="{33A22C77-AA2D-4DEF-835D-0A20CA688DFE}" type="presParOf" srcId="{5DE23177-8FC8-47F6-9214-1DE86570BB0F}" destId="{1F969D89-AB54-43C3-9CD6-73228E27FF5A}" srcOrd="9" destOrd="0" presId="urn:microsoft.com/office/officeart/2005/8/layout/default"/>
    <dgm:cxn modelId="{A3244E2C-A84D-493F-BA81-86BB52D61D75}" type="presParOf" srcId="{5DE23177-8FC8-47F6-9214-1DE86570BB0F}" destId="{4B21E197-EDA7-4D64-9365-62919B45F8AE}" srcOrd="10" destOrd="0" presId="urn:microsoft.com/office/officeart/2005/8/layout/default"/>
    <dgm:cxn modelId="{B1E3996A-F2E1-43DE-B7C4-FA313158E335}" type="presParOf" srcId="{5DE23177-8FC8-47F6-9214-1DE86570BB0F}" destId="{EFFC4854-A1AC-4F54-AF54-4698C2309DB1}" srcOrd="11" destOrd="0" presId="urn:microsoft.com/office/officeart/2005/8/layout/default"/>
    <dgm:cxn modelId="{38F9834C-7134-4103-8B4D-6C3F934CDA47}" type="presParOf" srcId="{5DE23177-8FC8-47F6-9214-1DE86570BB0F}" destId="{2AB24F0F-7890-4439-B3F8-D00361DD26D1}" srcOrd="12" destOrd="0" presId="urn:microsoft.com/office/officeart/2005/8/layout/default"/>
    <dgm:cxn modelId="{1274F735-B54F-4527-A38F-89C88600DB6B}" type="presParOf" srcId="{5DE23177-8FC8-47F6-9214-1DE86570BB0F}" destId="{182B1246-CEED-40EC-8BEB-CEB47796CE53}" srcOrd="13" destOrd="0" presId="urn:microsoft.com/office/officeart/2005/8/layout/default"/>
    <dgm:cxn modelId="{FDCD8EEA-8DBA-4D7D-9519-7821B6E3D806}" type="presParOf" srcId="{5DE23177-8FC8-47F6-9214-1DE86570BB0F}" destId="{4720229C-3FBE-4CED-8698-610B3BB6C66D}" srcOrd="14" destOrd="0" presId="urn:microsoft.com/office/officeart/2005/8/layout/default"/>
    <dgm:cxn modelId="{C787907E-75E2-4AAB-A5A5-296D0228B449}" type="presParOf" srcId="{5DE23177-8FC8-47F6-9214-1DE86570BB0F}" destId="{76685CC0-8192-4254-91E5-B6FD8F46CF84}" srcOrd="15" destOrd="0" presId="urn:microsoft.com/office/officeart/2005/8/layout/default"/>
    <dgm:cxn modelId="{8B4AC4C7-DF41-47A4-91E6-A0BB166B4A24}" type="presParOf" srcId="{5DE23177-8FC8-47F6-9214-1DE86570BB0F}" destId="{2988DAF5-3B96-43FD-AE5F-752BF0CDB376}" srcOrd="16" destOrd="0" presId="urn:microsoft.com/office/officeart/2005/8/layout/default"/>
    <dgm:cxn modelId="{CC01B2BE-A313-4584-B3FC-6D8374242939}" type="presParOf" srcId="{5DE23177-8FC8-47F6-9214-1DE86570BB0F}" destId="{CA3C4297-AC9A-4C1E-9084-C718FF025EC9}" srcOrd="17" destOrd="0" presId="urn:microsoft.com/office/officeart/2005/8/layout/default"/>
    <dgm:cxn modelId="{409BE835-7153-4984-829E-FEA7B3B7B663}" type="presParOf" srcId="{5DE23177-8FC8-47F6-9214-1DE86570BB0F}" destId="{E1D80046-A129-4C5F-9CCA-78ABC94CE8E6}" srcOrd="18" destOrd="0" presId="urn:microsoft.com/office/officeart/2005/8/layout/default"/>
    <dgm:cxn modelId="{B12B2286-C536-4956-931D-35016AC0CD81}" type="presParOf" srcId="{5DE23177-8FC8-47F6-9214-1DE86570BB0F}" destId="{BEF981D6-95DC-4ECE-9E56-12AAB55311EB}" srcOrd="19" destOrd="0" presId="urn:microsoft.com/office/officeart/2005/8/layout/default"/>
    <dgm:cxn modelId="{FBF3D142-5662-4004-A8EB-5F446E8F08EB}" type="presParOf" srcId="{5DE23177-8FC8-47F6-9214-1DE86570BB0F}" destId="{28B79CE6-4439-459F-B4AB-0184CD3E70B4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78477E-4B4A-4914-A7D4-7C1FE70C98F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624257-0CAA-4913-B50C-79442D4168B4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There are five criteria that the Chancellor’s Office suggests to approve programs and courses: </a:t>
          </a:r>
        </a:p>
      </dgm:t>
    </dgm:pt>
    <dgm:pt modelId="{713D0932-9344-43AC-AAD8-BF555B83E3D1}" type="parTrans" cxnId="{F2E70C59-F12C-49E2-BEA9-15430A1C2F3C}">
      <dgm:prSet/>
      <dgm:spPr/>
      <dgm:t>
        <a:bodyPr/>
        <a:lstStyle/>
        <a:p>
          <a:endParaRPr lang="en-US"/>
        </a:p>
      </dgm:t>
    </dgm:pt>
    <dgm:pt modelId="{988DCF4D-4A59-4921-BA7C-1B8344FB23EE}" type="sibTrans" cxnId="{F2E70C59-F12C-49E2-BEA9-15430A1C2F3C}">
      <dgm:prSet/>
      <dgm:spPr/>
      <dgm:t>
        <a:bodyPr/>
        <a:lstStyle/>
        <a:p>
          <a:endParaRPr lang="en-US"/>
        </a:p>
      </dgm:t>
    </dgm:pt>
    <dgm:pt modelId="{C7D5372D-B07E-49CB-83E7-588364325714}">
      <dgm:prSet custT="1"/>
      <dgm:spPr/>
      <dgm:t>
        <a:bodyPr/>
        <a:lstStyle/>
        <a:p>
          <a:r>
            <a:rPr lang="en-US" sz="2100"/>
            <a:t> </a:t>
          </a:r>
          <a:r>
            <a:rPr lang="en-US" sz="3200"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r>
            <a:rPr lang="en-US" sz="2100"/>
            <a:t> </a:t>
          </a:r>
          <a:endParaRPr lang="en-US" sz="2100" dirty="0"/>
        </a:p>
      </dgm:t>
    </dgm:pt>
    <dgm:pt modelId="{04DAE3A3-CDEB-4415-AE27-A96A0A618952}" type="parTrans" cxnId="{8810BFD1-7397-42F5-9FA6-682FA380A121}">
      <dgm:prSet/>
      <dgm:spPr/>
      <dgm:t>
        <a:bodyPr/>
        <a:lstStyle/>
        <a:p>
          <a:endParaRPr lang="en-US"/>
        </a:p>
      </dgm:t>
    </dgm:pt>
    <dgm:pt modelId="{2028F6F6-0921-4A70-AB11-23876783A20C}" type="sibTrans" cxnId="{8810BFD1-7397-42F5-9FA6-682FA380A121}">
      <dgm:prSet/>
      <dgm:spPr/>
      <dgm:t>
        <a:bodyPr/>
        <a:lstStyle/>
        <a:p>
          <a:endParaRPr lang="en-US"/>
        </a:p>
      </dgm:t>
    </dgm:pt>
    <dgm:pt modelId="{63309AC2-D404-4CC6-8D1F-0116D4A4B369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Curriculum Standards </a:t>
          </a:r>
        </a:p>
      </dgm:t>
    </dgm:pt>
    <dgm:pt modelId="{00A36C52-B7B5-4FC2-A2BC-2D5DDD9E6969}" type="parTrans" cxnId="{EFAD446A-1C7B-4FEA-BF0C-3C5878004FA2}">
      <dgm:prSet/>
      <dgm:spPr/>
      <dgm:t>
        <a:bodyPr/>
        <a:lstStyle/>
        <a:p>
          <a:endParaRPr lang="en-US"/>
        </a:p>
      </dgm:t>
    </dgm:pt>
    <dgm:pt modelId="{343D8FED-0C80-4C43-A464-384DF2CE839C}" type="sibTrans" cxnId="{EFAD446A-1C7B-4FEA-BF0C-3C5878004FA2}">
      <dgm:prSet/>
      <dgm:spPr/>
      <dgm:t>
        <a:bodyPr/>
        <a:lstStyle/>
        <a:p>
          <a:endParaRPr lang="en-US"/>
        </a:p>
      </dgm:t>
    </dgm:pt>
    <dgm:pt modelId="{28898FEA-0EFD-4FEF-8787-463FB2E2C514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Adequate Resources </a:t>
          </a:r>
        </a:p>
      </dgm:t>
    </dgm:pt>
    <dgm:pt modelId="{F9E92D87-40E4-408B-AEE8-3597A5EFC84A}" type="parTrans" cxnId="{0EC23D4E-4409-4A85-BCBA-AED6D59FF94E}">
      <dgm:prSet/>
      <dgm:spPr/>
      <dgm:t>
        <a:bodyPr/>
        <a:lstStyle/>
        <a:p>
          <a:endParaRPr lang="en-US"/>
        </a:p>
      </dgm:t>
    </dgm:pt>
    <dgm:pt modelId="{8020450A-5364-41C8-9E5D-EA94DC03F54A}" type="sibTrans" cxnId="{0EC23D4E-4409-4A85-BCBA-AED6D59FF94E}">
      <dgm:prSet/>
      <dgm:spPr/>
      <dgm:t>
        <a:bodyPr/>
        <a:lstStyle/>
        <a:p>
          <a:endParaRPr lang="en-US"/>
        </a:p>
      </dgm:t>
    </dgm:pt>
    <dgm:pt modelId="{5B815600-D7F9-47E4-BF46-781E5D69D5CE}">
      <dgm:prSet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Compliance  </a:t>
          </a:r>
        </a:p>
      </dgm:t>
    </dgm:pt>
    <dgm:pt modelId="{1FCBD85F-31BB-4923-94CA-6AA41C0859E8}" type="parTrans" cxnId="{1CD57EC3-3B8F-4EAC-92EE-6B7BE1C99294}">
      <dgm:prSet/>
      <dgm:spPr/>
      <dgm:t>
        <a:bodyPr/>
        <a:lstStyle/>
        <a:p>
          <a:endParaRPr lang="en-US"/>
        </a:p>
      </dgm:t>
    </dgm:pt>
    <dgm:pt modelId="{8511A465-C8D3-4F43-A7FB-FFC51B9D2C49}" type="sibTrans" cxnId="{1CD57EC3-3B8F-4EAC-92EE-6B7BE1C99294}">
      <dgm:prSet/>
      <dgm:spPr/>
      <dgm:t>
        <a:bodyPr/>
        <a:lstStyle/>
        <a:p>
          <a:endParaRPr lang="en-US"/>
        </a:p>
      </dgm:t>
    </dgm:pt>
    <dgm:pt modelId="{9FA49E82-BB8A-46E0-B329-842B439FC0F7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Appropriateness to the Mission </a:t>
          </a:r>
        </a:p>
      </dgm:t>
    </dgm:pt>
    <dgm:pt modelId="{A1AC8812-415B-4A4C-A542-5D71A17768E3}" type="sibTrans" cxnId="{26801D3B-277D-4095-A935-08C700C001F0}">
      <dgm:prSet/>
      <dgm:spPr/>
      <dgm:t>
        <a:bodyPr/>
        <a:lstStyle/>
        <a:p>
          <a:endParaRPr lang="en-US"/>
        </a:p>
      </dgm:t>
    </dgm:pt>
    <dgm:pt modelId="{A4F69F4E-5F6E-451A-8ADF-3C14CD339C56}" type="parTrans" cxnId="{26801D3B-277D-4095-A935-08C700C001F0}">
      <dgm:prSet/>
      <dgm:spPr/>
      <dgm:t>
        <a:bodyPr/>
        <a:lstStyle/>
        <a:p>
          <a:endParaRPr lang="en-US"/>
        </a:p>
      </dgm:t>
    </dgm:pt>
    <dgm:pt modelId="{19AC79E3-477C-456A-A9CB-131C3FEE0FA5}" type="pres">
      <dgm:prSet presAssocID="{B778477E-4B4A-4914-A7D4-7C1FE70C98FC}" presName="diagram" presStyleCnt="0">
        <dgm:presLayoutVars>
          <dgm:dir/>
          <dgm:resizeHandles val="exact"/>
        </dgm:presLayoutVars>
      </dgm:prSet>
      <dgm:spPr/>
    </dgm:pt>
    <dgm:pt modelId="{13ECF889-7C51-42E6-9AFF-D93E5D1B58E4}" type="pres">
      <dgm:prSet presAssocID="{2D624257-0CAA-4913-B50C-79442D4168B4}" presName="node" presStyleLbl="node1" presStyleIdx="0" presStyleCnt="6">
        <dgm:presLayoutVars>
          <dgm:bulletEnabled val="1"/>
        </dgm:presLayoutVars>
      </dgm:prSet>
      <dgm:spPr/>
    </dgm:pt>
    <dgm:pt modelId="{20BA234A-1D42-49F8-9502-3AA7F6799FB1}" type="pres">
      <dgm:prSet presAssocID="{988DCF4D-4A59-4921-BA7C-1B8344FB23EE}" presName="sibTrans" presStyleCnt="0"/>
      <dgm:spPr/>
    </dgm:pt>
    <dgm:pt modelId="{E9B281E6-29AE-4519-9F4A-340FFDF9C7B4}" type="pres">
      <dgm:prSet presAssocID="{9FA49E82-BB8A-46E0-B329-842B439FC0F7}" presName="node" presStyleLbl="node1" presStyleIdx="1" presStyleCnt="6" custLinFactNeighborX="1790">
        <dgm:presLayoutVars>
          <dgm:bulletEnabled val="1"/>
        </dgm:presLayoutVars>
      </dgm:prSet>
      <dgm:spPr/>
    </dgm:pt>
    <dgm:pt modelId="{6D4D4031-57DD-454B-9A29-B35AFB1329E9}" type="pres">
      <dgm:prSet presAssocID="{A1AC8812-415B-4A4C-A542-5D71A17768E3}" presName="sibTrans" presStyleCnt="0"/>
      <dgm:spPr/>
    </dgm:pt>
    <dgm:pt modelId="{8C3BC5DA-C81D-44A3-B264-A33E239ADEDB}" type="pres">
      <dgm:prSet presAssocID="{C7D5372D-B07E-49CB-83E7-588364325714}" presName="node" presStyleLbl="node1" presStyleIdx="2" presStyleCnt="6">
        <dgm:presLayoutVars>
          <dgm:bulletEnabled val="1"/>
        </dgm:presLayoutVars>
      </dgm:prSet>
      <dgm:spPr/>
    </dgm:pt>
    <dgm:pt modelId="{188C0322-26B9-425C-AA6D-73DE30779CF1}" type="pres">
      <dgm:prSet presAssocID="{2028F6F6-0921-4A70-AB11-23876783A20C}" presName="sibTrans" presStyleCnt="0"/>
      <dgm:spPr/>
    </dgm:pt>
    <dgm:pt modelId="{04E628CE-391F-43AF-A845-0D6457181352}" type="pres">
      <dgm:prSet presAssocID="{63309AC2-D404-4CC6-8D1F-0116D4A4B369}" presName="node" presStyleLbl="node1" presStyleIdx="3" presStyleCnt="6">
        <dgm:presLayoutVars>
          <dgm:bulletEnabled val="1"/>
        </dgm:presLayoutVars>
      </dgm:prSet>
      <dgm:spPr/>
    </dgm:pt>
    <dgm:pt modelId="{4F26F121-7183-46CD-AA35-72F5355841F4}" type="pres">
      <dgm:prSet presAssocID="{343D8FED-0C80-4C43-A464-384DF2CE839C}" presName="sibTrans" presStyleCnt="0"/>
      <dgm:spPr/>
    </dgm:pt>
    <dgm:pt modelId="{3913119F-9CC8-4A15-8342-E3E22E753F30}" type="pres">
      <dgm:prSet presAssocID="{28898FEA-0EFD-4FEF-8787-463FB2E2C514}" presName="node" presStyleLbl="node1" presStyleIdx="4" presStyleCnt="6">
        <dgm:presLayoutVars>
          <dgm:bulletEnabled val="1"/>
        </dgm:presLayoutVars>
      </dgm:prSet>
      <dgm:spPr/>
    </dgm:pt>
    <dgm:pt modelId="{72D41836-D0F1-4648-BC0E-F1B25E264317}" type="pres">
      <dgm:prSet presAssocID="{8020450A-5364-41C8-9E5D-EA94DC03F54A}" presName="sibTrans" presStyleCnt="0"/>
      <dgm:spPr/>
    </dgm:pt>
    <dgm:pt modelId="{E5CC70C4-368A-4073-A5C1-A74D9796A81A}" type="pres">
      <dgm:prSet presAssocID="{5B815600-D7F9-47E4-BF46-781E5D69D5CE}" presName="node" presStyleLbl="node1" presStyleIdx="5" presStyleCnt="6">
        <dgm:presLayoutVars>
          <dgm:bulletEnabled val="1"/>
        </dgm:presLayoutVars>
      </dgm:prSet>
      <dgm:spPr/>
    </dgm:pt>
  </dgm:ptLst>
  <dgm:cxnLst>
    <dgm:cxn modelId="{F071BA0E-41AA-42AE-A788-332E9A1E85AA}" type="presOf" srcId="{5B815600-D7F9-47E4-BF46-781E5D69D5CE}" destId="{E5CC70C4-368A-4073-A5C1-A74D9796A81A}" srcOrd="0" destOrd="0" presId="urn:microsoft.com/office/officeart/2005/8/layout/default"/>
    <dgm:cxn modelId="{2B96B71C-8C0E-49D4-BCA3-52AF2B3F2EB5}" type="presOf" srcId="{B778477E-4B4A-4914-A7D4-7C1FE70C98FC}" destId="{19AC79E3-477C-456A-A9CB-131C3FEE0FA5}" srcOrd="0" destOrd="0" presId="urn:microsoft.com/office/officeart/2005/8/layout/default"/>
    <dgm:cxn modelId="{26801D3B-277D-4095-A935-08C700C001F0}" srcId="{B778477E-4B4A-4914-A7D4-7C1FE70C98FC}" destId="{9FA49E82-BB8A-46E0-B329-842B439FC0F7}" srcOrd="1" destOrd="0" parTransId="{A4F69F4E-5F6E-451A-8ADF-3C14CD339C56}" sibTransId="{A1AC8812-415B-4A4C-A542-5D71A17768E3}"/>
    <dgm:cxn modelId="{D5D6FC3C-7475-4AE1-9C4F-EE12AF3F0130}" type="presOf" srcId="{C7D5372D-B07E-49CB-83E7-588364325714}" destId="{8C3BC5DA-C81D-44A3-B264-A33E239ADEDB}" srcOrd="0" destOrd="0" presId="urn:microsoft.com/office/officeart/2005/8/layout/default"/>
    <dgm:cxn modelId="{EFAD446A-1C7B-4FEA-BF0C-3C5878004FA2}" srcId="{B778477E-4B4A-4914-A7D4-7C1FE70C98FC}" destId="{63309AC2-D404-4CC6-8D1F-0116D4A4B369}" srcOrd="3" destOrd="0" parTransId="{00A36C52-B7B5-4FC2-A2BC-2D5DDD9E6969}" sibTransId="{343D8FED-0C80-4C43-A464-384DF2CE839C}"/>
    <dgm:cxn modelId="{0EC23D4E-4409-4A85-BCBA-AED6D59FF94E}" srcId="{B778477E-4B4A-4914-A7D4-7C1FE70C98FC}" destId="{28898FEA-0EFD-4FEF-8787-463FB2E2C514}" srcOrd="4" destOrd="0" parTransId="{F9E92D87-40E4-408B-AEE8-3597A5EFC84A}" sibTransId="{8020450A-5364-41C8-9E5D-EA94DC03F54A}"/>
    <dgm:cxn modelId="{F2E70C59-F12C-49E2-BEA9-15430A1C2F3C}" srcId="{B778477E-4B4A-4914-A7D4-7C1FE70C98FC}" destId="{2D624257-0CAA-4913-B50C-79442D4168B4}" srcOrd="0" destOrd="0" parTransId="{713D0932-9344-43AC-AAD8-BF555B83E3D1}" sibTransId="{988DCF4D-4A59-4921-BA7C-1B8344FB23EE}"/>
    <dgm:cxn modelId="{F86BA58B-697A-4425-9E54-C313A1FF8395}" type="presOf" srcId="{2D624257-0CAA-4913-B50C-79442D4168B4}" destId="{13ECF889-7C51-42E6-9AFF-D93E5D1B58E4}" srcOrd="0" destOrd="0" presId="urn:microsoft.com/office/officeart/2005/8/layout/default"/>
    <dgm:cxn modelId="{60602FA2-0FCF-4F67-979D-9520C682A96B}" type="presOf" srcId="{63309AC2-D404-4CC6-8D1F-0116D4A4B369}" destId="{04E628CE-391F-43AF-A845-0D6457181352}" srcOrd="0" destOrd="0" presId="urn:microsoft.com/office/officeart/2005/8/layout/default"/>
    <dgm:cxn modelId="{CF2621C1-0440-4D06-B513-86E282F68461}" type="presOf" srcId="{9FA49E82-BB8A-46E0-B329-842B439FC0F7}" destId="{E9B281E6-29AE-4519-9F4A-340FFDF9C7B4}" srcOrd="0" destOrd="0" presId="urn:microsoft.com/office/officeart/2005/8/layout/default"/>
    <dgm:cxn modelId="{5E18A7C1-889D-4486-8739-C1EE57455129}" type="presOf" srcId="{28898FEA-0EFD-4FEF-8787-463FB2E2C514}" destId="{3913119F-9CC8-4A15-8342-E3E22E753F30}" srcOrd="0" destOrd="0" presId="urn:microsoft.com/office/officeart/2005/8/layout/default"/>
    <dgm:cxn modelId="{1CD57EC3-3B8F-4EAC-92EE-6B7BE1C99294}" srcId="{B778477E-4B4A-4914-A7D4-7C1FE70C98FC}" destId="{5B815600-D7F9-47E4-BF46-781E5D69D5CE}" srcOrd="5" destOrd="0" parTransId="{1FCBD85F-31BB-4923-94CA-6AA41C0859E8}" sibTransId="{8511A465-C8D3-4F43-A7FB-FFC51B9D2C49}"/>
    <dgm:cxn modelId="{8810BFD1-7397-42F5-9FA6-682FA380A121}" srcId="{B778477E-4B4A-4914-A7D4-7C1FE70C98FC}" destId="{C7D5372D-B07E-49CB-83E7-588364325714}" srcOrd="2" destOrd="0" parTransId="{04DAE3A3-CDEB-4415-AE27-A96A0A618952}" sibTransId="{2028F6F6-0921-4A70-AB11-23876783A20C}"/>
    <dgm:cxn modelId="{77755F6E-9F35-4A32-97DC-4DCBFBAE5306}" type="presParOf" srcId="{19AC79E3-477C-456A-A9CB-131C3FEE0FA5}" destId="{13ECF889-7C51-42E6-9AFF-D93E5D1B58E4}" srcOrd="0" destOrd="0" presId="urn:microsoft.com/office/officeart/2005/8/layout/default"/>
    <dgm:cxn modelId="{39B00CB0-8306-4A5E-A170-161FAF753B9F}" type="presParOf" srcId="{19AC79E3-477C-456A-A9CB-131C3FEE0FA5}" destId="{20BA234A-1D42-49F8-9502-3AA7F6799FB1}" srcOrd="1" destOrd="0" presId="urn:microsoft.com/office/officeart/2005/8/layout/default"/>
    <dgm:cxn modelId="{EB278F08-95FA-4CFA-9825-3CFBDB427DA8}" type="presParOf" srcId="{19AC79E3-477C-456A-A9CB-131C3FEE0FA5}" destId="{E9B281E6-29AE-4519-9F4A-340FFDF9C7B4}" srcOrd="2" destOrd="0" presId="urn:microsoft.com/office/officeart/2005/8/layout/default"/>
    <dgm:cxn modelId="{8FD29225-3443-469A-A117-BF8D12004013}" type="presParOf" srcId="{19AC79E3-477C-456A-A9CB-131C3FEE0FA5}" destId="{6D4D4031-57DD-454B-9A29-B35AFB1329E9}" srcOrd="3" destOrd="0" presId="urn:microsoft.com/office/officeart/2005/8/layout/default"/>
    <dgm:cxn modelId="{34F33721-8D9A-4046-B57A-F92E3AB16B0D}" type="presParOf" srcId="{19AC79E3-477C-456A-A9CB-131C3FEE0FA5}" destId="{8C3BC5DA-C81D-44A3-B264-A33E239ADEDB}" srcOrd="4" destOrd="0" presId="urn:microsoft.com/office/officeart/2005/8/layout/default"/>
    <dgm:cxn modelId="{B9413BCD-D9D0-4416-9190-8C1B5017F096}" type="presParOf" srcId="{19AC79E3-477C-456A-A9CB-131C3FEE0FA5}" destId="{188C0322-26B9-425C-AA6D-73DE30779CF1}" srcOrd="5" destOrd="0" presId="urn:microsoft.com/office/officeart/2005/8/layout/default"/>
    <dgm:cxn modelId="{3F3B9673-EFD4-4C96-BD6A-61CC37E8BF11}" type="presParOf" srcId="{19AC79E3-477C-456A-A9CB-131C3FEE0FA5}" destId="{04E628CE-391F-43AF-A845-0D6457181352}" srcOrd="6" destOrd="0" presId="urn:microsoft.com/office/officeart/2005/8/layout/default"/>
    <dgm:cxn modelId="{D0911D23-8324-49FA-BBC4-DB260CBAB737}" type="presParOf" srcId="{19AC79E3-477C-456A-A9CB-131C3FEE0FA5}" destId="{4F26F121-7183-46CD-AA35-72F5355841F4}" srcOrd="7" destOrd="0" presId="urn:microsoft.com/office/officeart/2005/8/layout/default"/>
    <dgm:cxn modelId="{2D783059-B46D-4626-8B3C-7E64A819F8F5}" type="presParOf" srcId="{19AC79E3-477C-456A-A9CB-131C3FEE0FA5}" destId="{3913119F-9CC8-4A15-8342-E3E22E753F30}" srcOrd="8" destOrd="0" presId="urn:microsoft.com/office/officeart/2005/8/layout/default"/>
    <dgm:cxn modelId="{E13A3DDC-AE53-45CC-A112-5D7A0895BB6A}" type="presParOf" srcId="{19AC79E3-477C-456A-A9CB-131C3FEE0FA5}" destId="{72D41836-D0F1-4648-BC0E-F1B25E264317}" srcOrd="9" destOrd="0" presId="urn:microsoft.com/office/officeart/2005/8/layout/default"/>
    <dgm:cxn modelId="{DC16353C-837C-46CB-ACD3-014CA7447434}" type="presParOf" srcId="{19AC79E3-477C-456A-A9CB-131C3FEE0FA5}" destId="{E5CC70C4-368A-4073-A5C1-A74D9796A81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29252F-D976-4AD2-A5DF-ABAE9AA23AA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6AEA514-E608-48A2-86CC-9F78F0DDB61A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Things to consider and help faculty with their questions regarding curriculum and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eLumen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</dgm:t>
    </dgm:pt>
    <dgm:pt modelId="{FF0B7941-0A6A-4346-A665-92C0C2181EE7}" type="parTrans" cxnId="{36D9DB12-1A45-410E-9F67-90852A760828}">
      <dgm:prSet/>
      <dgm:spPr/>
      <dgm:t>
        <a:bodyPr/>
        <a:lstStyle/>
        <a:p>
          <a:endParaRPr lang="en-US"/>
        </a:p>
      </dgm:t>
    </dgm:pt>
    <dgm:pt modelId="{FEEC2754-8661-4E82-98A8-0AC8ADC2B3A3}" type="sibTrans" cxnId="{36D9DB12-1A45-410E-9F67-90852A760828}">
      <dgm:prSet/>
      <dgm:spPr/>
      <dgm:t>
        <a:bodyPr/>
        <a:lstStyle/>
        <a:p>
          <a:endParaRPr lang="en-US"/>
        </a:p>
      </dgm:t>
    </dgm:pt>
    <dgm:pt modelId="{549FACE9-2BB2-4B7E-BC72-CB0E8C9C6C5B}">
      <dgm:prSet/>
      <dgm:spPr/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Where does the course/program fit in with the grand scheme of things? </a:t>
          </a:r>
        </a:p>
      </dgm:t>
    </dgm:pt>
    <dgm:pt modelId="{FD92D369-B03D-4EAD-BDF0-799020BC2431}" type="parTrans" cxnId="{A43D9FFE-95FD-41D0-AD70-0E9707036328}">
      <dgm:prSet/>
      <dgm:spPr/>
      <dgm:t>
        <a:bodyPr/>
        <a:lstStyle/>
        <a:p>
          <a:endParaRPr lang="en-US"/>
        </a:p>
      </dgm:t>
    </dgm:pt>
    <dgm:pt modelId="{F75BCDDA-4ED4-4B51-9FF9-446A7F211586}" type="sibTrans" cxnId="{A43D9FFE-95FD-41D0-AD70-0E9707036328}">
      <dgm:prSet/>
      <dgm:spPr/>
      <dgm:t>
        <a:bodyPr/>
        <a:lstStyle/>
        <a:p>
          <a:endParaRPr lang="en-US"/>
        </a:p>
      </dgm:t>
    </dgm:pt>
    <dgm:pt modelId="{C01B0A5A-76BE-4688-AAE7-4FCF3846201F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Have you consulted with other faculty in your area regarding this curriculum? </a:t>
          </a:r>
        </a:p>
      </dgm:t>
    </dgm:pt>
    <dgm:pt modelId="{AB886579-E3ED-4B24-9E71-2ACFD22B4838}" type="parTrans" cxnId="{D2FA05F0-0A93-4811-B1B6-32469DF03FFA}">
      <dgm:prSet/>
      <dgm:spPr/>
      <dgm:t>
        <a:bodyPr/>
        <a:lstStyle/>
        <a:p>
          <a:endParaRPr lang="en-US"/>
        </a:p>
      </dgm:t>
    </dgm:pt>
    <dgm:pt modelId="{9E0FF6C9-F2BD-4744-9160-505A12C58E3B}" type="sibTrans" cxnId="{D2FA05F0-0A93-4811-B1B6-32469DF03FFA}">
      <dgm:prSet/>
      <dgm:spPr/>
      <dgm:t>
        <a:bodyPr/>
        <a:lstStyle/>
        <a:p>
          <a:endParaRPr lang="en-US"/>
        </a:p>
      </dgm:t>
    </dgm:pt>
    <dgm:pt modelId="{5B4EA9B2-949D-420B-9BBC-0F6A5AACC6FA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Did you check other colleges (COR, enrollment, scheduling, etc</a:t>
          </a: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.)?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465A7-B168-40B4-B40D-98E414157C43}" type="parTrans" cxnId="{A41FA33A-14C5-44AF-A05B-238D10F0AC5C}">
      <dgm:prSet/>
      <dgm:spPr/>
      <dgm:t>
        <a:bodyPr/>
        <a:lstStyle/>
        <a:p>
          <a:endParaRPr lang="en-US"/>
        </a:p>
      </dgm:t>
    </dgm:pt>
    <dgm:pt modelId="{0C5138EE-05DA-4B17-95AD-4870E5E8E3E4}" type="sibTrans" cxnId="{A41FA33A-14C5-44AF-A05B-238D10F0AC5C}">
      <dgm:prSet/>
      <dgm:spPr/>
      <dgm:t>
        <a:bodyPr/>
        <a:lstStyle/>
        <a:p>
          <a:endParaRPr lang="en-US"/>
        </a:p>
      </dgm:t>
    </dgm:pt>
    <dgm:pt modelId="{1D7BE5B2-CFE4-402F-9E95-F8C0268B3340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Does the course/program fit with our mission? </a:t>
          </a:r>
        </a:p>
      </dgm:t>
    </dgm:pt>
    <dgm:pt modelId="{B53EBA1F-A581-4381-AF61-6BA6BADEBE1A}" type="parTrans" cxnId="{3301DEB2-C352-407C-B24B-A1DBB8520818}">
      <dgm:prSet/>
      <dgm:spPr/>
      <dgm:t>
        <a:bodyPr/>
        <a:lstStyle/>
        <a:p>
          <a:endParaRPr lang="en-US"/>
        </a:p>
      </dgm:t>
    </dgm:pt>
    <dgm:pt modelId="{3F1D5E65-E5AF-499F-B787-A54C0BA4A0D4}" type="sibTrans" cxnId="{3301DEB2-C352-407C-B24B-A1DBB8520818}">
      <dgm:prSet/>
      <dgm:spPr/>
      <dgm:t>
        <a:bodyPr/>
        <a:lstStyle/>
        <a:p>
          <a:endParaRPr lang="en-US"/>
        </a:p>
      </dgm:t>
    </dgm:pt>
    <dgm:pt modelId="{B24D6447-6C93-4EC8-A315-2401B25317F3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Have you followed the appropriate pre-approval process and steps in the handbook? </a:t>
          </a:r>
        </a:p>
      </dgm:t>
    </dgm:pt>
    <dgm:pt modelId="{03661686-B434-4CF7-9204-E510400167C1}" type="parTrans" cxnId="{91114D87-C66F-4755-B3E6-EBDC4C317259}">
      <dgm:prSet/>
      <dgm:spPr/>
      <dgm:t>
        <a:bodyPr/>
        <a:lstStyle/>
        <a:p>
          <a:endParaRPr lang="en-US"/>
        </a:p>
      </dgm:t>
    </dgm:pt>
    <dgm:pt modelId="{AE87F8F4-B9AD-489E-9A18-04B31CE74B0C}" type="sibTrans" cxnId="{91114D87-C66F-4755-B3E6-EBDC4C317259}">
      <dgm:prSet/>
      <dgm:spPr/>
      <dgm:t>
        <a:bodyPr/>
        <a:lstStyle/>
        <a:p>
          <a:endParaRPr lang="en-US"/>
        </a:p>
      </dgm:t>
    </dgm:pt>
    <dgm:pt modelId="{0735788B-089E-4485-BE3D-DEC81B4B3C74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Have you spoken with the Articulation Officer? </a:t>
          </a:r>
        </a:p>
      </dgm:t>
    </dgm:pt>
    <dgm:pt modelId="{3E9DC3C8-2FE7-4BC6-97DB-AC909E566E31}" type="sibTrans" cxnId="{0C5DDE40-BFBD-4A1F-8692-236170731AB5}">
      <dgm:prSet/>
      <dgm:spPr/>
      <dgm:t>
        <a:bodyPr/>
        <a:lstStyle/>
        <a:p>
          <a:endParaRPr lang="en-US"/>
        </a:p>
      </dgm:t>
    </dgm:pt>
    <dgm:pt modelId="{851EF3CA-FF51-4CF2-8C4F-099B5B226FDD}" type="parTrans" cxnId="{0C5DDE40-BFBD-4A1F-8692-236170731AB5}">
      <dgm:prSet/>
      <dgm:spPr/>
      <dgm:t>
        <a:bodyPr/>
        <a:lstStyle/>
        <a:p>
          <a:endParaRPr lang="en-US"/>
        </a:p>
      </dgm:t>
    </dgm:pt>
    <dgm:pt modelId="{04E85902-21D7-4BE3-9E75-52C8BDFAADF9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Have you spoken with your library liaison?</a:t>
          </a:r>
        </a:p>
      </dgm:t>
    </dgm:pt>
    <dgm:pt modelId="{F6E6A1CB-2484-4041-9191-F0865A860CB9}" type="parTrans" cxnId="{66782A0D-1F23-4BCE-9095-C4474606B8D8}">
      <dgm:prSet/>
      <dgm:spPr/>
      <dgm:t>
        <a:bodyPr/>
        <a:lstStyle/>
        <a:p>
          <a:endParaRPr lang="en-US"/>
        </a:p>
      </dgm:t>
    </dgm:pt>
    <dgm:pt modelId="{D823B120-6DBA-4F2E-ACAB-52F0C12B095C}" type="sibTrans" cxnId="{66782A0D-1F23-4BCE-9095-C4474606B8D8}">
      <dgm:prSet/>
      <dgm:spPr/>
      <dgm:t>
        <a:bodyPr/>
        <a:lstStyle/>
        <a:p>
          <a:endParaRPr lang="en-US"/>
        </a:p>
      </dgm:t>
    </dgm:pt>
    <dgm:pt modelId="{4CFCCF5A-D4D7-46A1-8F1F-47CCB970B401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Have you consulted with our DEIA Resource?</a:t>
          </a:r>
        </a:p>
      </dgm:t>
    </dgm:pt>
    <dgm:pt modelId="{BA8C4115-748C-4B3E-BF64-3F0E82F39E88}" type="parTrans" cxnId="{DAC35CF1-85AA-44A7-82F7-DCE88D3F6259}">
      <dgm:prSet/>
      <dgm:spPr/>
      <dgm:t>
        <a:bodyPr/>
        <a:lstStyle/>
        <a:p>
          <a:endParaRPr lang="en-US"/>
        </a:p>
      </dgm:t>
    </dgm:pt>
    <dgm:pt modelId="{03E88AAE-D72D-4CC5-871B-1DB57489658B}" type="sibTrans" cxnId="{DAC35CF1-85AA-44A7-82F7-DCE88D3F6259}">
      <dgm:prSet/>
      <dgm:spPr/>
      <dgm:t>
        <a:bodyPr/>
        <a:lstStyle/>
        <a:p>
          <a:endParaRPr lang="en-US"/>
        </a:p>
      </dgm:t>
    </dgm:pt>
    <dgm:pt modelId="{0A6E8CBE-6B3A-4D90-A8A3-F4B90083F2DE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Have you spoken to your Dean/Director? </a:t>
          </a:r>
        </a:p>
      </dgm:t>
    </dgm:pt>
    <dgm:pt modelId="{5C442980-051B-4DD1-B583-7CE33CB53B61}" type="sibTrans" cxnId="{43DB6844-BB8C-43B0-B4A3-073D4180AEF2}">
      <dgm:prSet/>
      <dgm:spPr/>
      <dgm:t>
        <a:bodyPr/>
        <a:lstStyle/>
        <a:p>
          <a:endParaRPr lang="en-US"/>
        </a:p>
      </dgm:t>
    </dgm:pt>
    <dgm:pt modelId="{FFAE7385-0E5D-496B-9807-AA90D2BAD089}" type="parTrans" cxnId="{43DB6844-BB8C-43B0-B4A3-073D4180AEF2}">
      <dgm:prSet/>
      <dgm:spPr/>
      <dgm:t>
        <a:bodyPr/>
        <a:lstStyle/>
        <a:p>
          <a:endParaRPr lang="en-US"/>
        </a:p>
      </dgm:t>
    </dgm:pt>
    <dgm:pt modelId="{52721459-9CA1-4092-A587-A2100E241F8F}" type="pres">
      <dgm:prSet presAssocID="{FA29252F-D976-4AD2-A5DF-ABAE9AA23AA7}" presName="diagram" presStyleCnt="0">
        <dgm:presLayoutVars>
          <dgm:dir/>
          <dgm:resizeHandles val="exact"/>
        </dgm:presLayoutVars>
      </dgm:prSet>
      <dgm:spPr/>
    </dgm:pt>
    <dgm:pt modelId="{DC27A612-60AB-4ED3-9A8E-F3DB8511FFEA}" type="pres">
      <dgm:prSet presAssocID="{B6AEA514-E608-48A2-86CC-9F78F0DDB61A}" presName="node" presStyleLbl="node1" presStyleIdx="0" presStyleCnt="10">
        <dgm:presLayoutVars>
          <dgm:bulletEnabled val="1"/>
        </dgm:presLayoutVars>
      </dgm:prSet>
      <dgm:spPr/>
    </dgm:pt>
    <dgm:pt modelId="{BBCE8D0A-EDF5-4A64-A455-B14B15D29785}" type="pres">
      <dgm:prSet presAssocID="{FEEC2754-8661-4E82-98A8-0AC8ADC2B3A3}" presName="sibTrans" presStyleCnt="0"/>
      <dgm:spPr/>
    </dgm:pt>
    <dgm:pt modelId="{FC38C380-D565-4360-92FE-71FD6F6F27F2}" type="pres">
      <dgm:prSet presAssocID="{549FACE9-2BB2-4B7E-BC72-CB0E8C9C6C5B}" presName="node" presStyleLbl="node1" presStyleIdx="1" presStyleCnt="10">
        <dgm:presLayoutVars>
          <dgm:bulletEnabled val="1"/>
        </dgm:presLayoutVars>
      </dgm:prSet>
      <dgm:spPr/>
    </dgm:pt>
    <dgm:pt modelId="{4B00108C-DA29-429D-B68A-C5F07B22A3AC}" type="pres">
      <dgm:prSet presAssocID="{F75BCDDA-4ED4-4B51-9FF9-446A7F211586}" presName="sibTrans" presStyleCnt="0"/>
      <dgm:spPr/>
    </dgm:pt>
    <dgm:pt modelId="{E7089A0F-A188-4E31-9705-5A78A7E1F0F8}" type="pres">
      <dgm:prSet presAssocID="{C01B0A5A-76BE-4688-AAE7-4FCF3846201F}" presName="node" presStyleLbl="node1" presStyleIdx="2" presStyleCnt="10" custLinFactY="15774" custLinFactNeighborX="0" custLinFactNeighborY="100000">
        <dgm:presLayoutVars>
          <dgm:bulletEnabled val="1"/>
        </dgm:presLayoutVars>
      </dgm:prSet>
      <dgm:spPr/>
    </dgm:pt>
    <dgm:pt modelId="{84129531-445E-41AB-942F-A090AFCAB178}" type="pres">
      <dgm:prSet presAssocID="{9E0FF6C9-F2BD-4744-9160-505A12C58E3B}" presName="sibTrans" presStyleCnt="0"/>
      <dgm:spPr/>
    </dgm:pt>
    <dgm:pt modelId="{502EB1CC-DB6F-4DF0-AB94-B0358FB4A7D8}" type="pres">
      <dgm:prSet presAssocID="{5B4EA9B2-949D-420B-9BBC-0F6A5AACC6FA}" presName="node" presStyleLbl="node1" presStyleIdx="3" presStyleCnt="10">
        <dgm:presLayoutVars>
          <dgm:bulletEnabled val="1"/>
        </dgm:presLayoutVars>
      </dgm:prSet>
      <dgm:spPr/>
    </dgm:pt>
    <dgm:pt modelId="{EB510AF1-C7EE-4654-922C-775387D071A4}" type="pres">
      <dgm:prSet presAssocID="{0C5138EE-05DA-4B17-95AD-4870E5E8E3E4}" presName="sibTrans" presStyleCnt="0"/>
      <dgm:spPr/>
    </dgm:pt>
    <dgm:pt modelId="{7DC148FA-8063-4F38-B648-25A52129C6C5}" type="pres">
      <dgm:prSet presAssocID="{0735788B-089E-4485-BE3D-DEC81B4B3C74}" presName="node" presStyleLbl="node1" presStyleIdx="4" presStyleCnt="10">
        <dgm:presLayoutVars>
          <dgm:bulletEnabled val="1"/>
        </dgm:presLayoutVars>
      </dgm:prSet>
      <dgm:spPr/>
    </dgm:pt>
    <dgm:pt modelId="{4852A997-A54F-4C4E-9D0F-1AE0EA60AC02}" type="pres">
      <dgm:prSet presAssocID="{3E9DC3C8-2FE7-4BC6-97DB-AC909E566E31}" presName="sibTrans" presStyleCnt="0"/>
      <dgm:spPr/>
    </dgm:pt>
    <dgm:pt modelId="{A51BD54E-A61D-4193-A82D-5FD935C16F09}" type="pres">
      <dgm:prSet presAssocID="{04E85902-21D7-4BE3-9E75-52C8BDFAADF9}" presName="node" presStyleLbl="node1" presStyleIdx="5" presStyleCnt="10">
        <dgm:presLayoutVars>
          <dgm:bulletEnabled val="1"/>
        </dgm:presLayoutVars>
      </dgm:prSet>
      <dgm:spPr/>
    </dgm:pt>
    <dgm:pt modelId="{CDE8982D-4A46-4505-A7DE-2801C7170E03}" type="pres">
      <dgm:prSet presAssocID="{D823B120-6DBA-4F2E-ACAB-52F0C12B095C}" presName="sibTrans" presStyleCnt="0"/>
      <dgm:spPr/>
    </dgm:pt>
    <dgm:pt modelId="{BC07EA4C-59C9-4B42-A032-0228A55D894F}" type="pres">
      <dgm:prSet presAssocID="{4CFCCF5A-D4D7-46A1-8F1F-47CCB970B401}" presName="node" presStyleLbl="node1" presStyleIdx="6" presStyleCnt="10">
        <dgm:presLayoutVars>
          <dgm:bulletEnabled val="1"/>
        </dgm:presLayoutVars>
      </dgm:prSet>
      <dgm:spPr/>
    </dgm:pt>
    <dgm:pt modelId="{2BD83A4C-124D-418C-8C47-7A42108C15C8}" type="pres">
      <dgm:prSet presAssocID="{03E88AAE-D72D-4CC5-871B-1DB57489658B}" presName="sibTrans" presStyleCnt="0"/>
      <dgm:spPr/>
    </dgm:pt>
    <dgm:pt modelId="{54CD6539-6ADF-4942-B473-9A454F175660}" type="pres">
      <dgm:prSet presAssocID="{1D7BE5B2-CFE4-402F-9E95-F8C0268B3340}" presName="node" presStyleLbl="node1" presStyleIdx="7" presStyleCnt="10" custLinFactY="-15767" custLinFactNeighborX="0" custLinFactNeighborY="-100000">
        <dgm:presLayoutVars>
          <dgm:bulletEnabled val="1"/>
        </dgm:presLayoutVars>
      </dgm:prSet>
      <dgm:spPr/>
    </dgm:pt>
    <dgm:pt modelId="{A8CCA0A9-7B2A-4FE5-9E7F-47559251C747}" type="pres">
      <dgm:prSet presAssocID="{3F1D5E65-E5AF-499F-B787-A54C0BA4A0D4}" presName="sibTrans" presStyleCnt="0"/>
      <dgm:spPr/>
    </dgm:pt>
    <dgm:pt modelId="{E5DC5F85-8B15-4A80-97B0-06C1D98DC06E}" type="pres">
      <dgm:prSet presAssocID="{0A6E8CBE-6B3A-4D90-A8A3-F4B90083F2DE}" presName="node" presStyleLbl="node1" presStyleIdx="8" presStyleCnt="10">
        <dgm:presLayoutVars>
          <dgm:bulletEnabled val="1"/>
        </dgm:presLayoutVars>
      </dgm:prSet>
      <dgm:spPr/>
    </dgm:pt>
    <dgm:pt modelId="{873B7688-3BC2-4E46-87A8-577055E075C1}" type="pres">
      <dgm:prSet presAssocID="{5C442980-051B-4DD1-B583-7CE33CB53B61}" presName="sibTrans" presStyleCnt="0"/>
      <dgm:spPr/>
    </dgm:pt>
    <dgm:pt modelId="{AEA34A59-7F0C-4B5E-8A5E-3EC4549E02B5}" type="pres">
      <dgm:prSet presAssocID="{B24D6447-6C93-4EC8-A315-2401B25317F3}" presName="node" presStyleLbl="node1" presStyleIdx="9" presStyleCnt="10">
        <dgm:presLayoutVars>
          <dgm:bulletEnabled val="1"/>
        </dgm:presLayoutVars>
      </dgm:prSet>
      <dgm:spPr/>
    </dgm:pt>
  </dgm:ptLst>
  <dgm:cxnLst>
    <dgm:cxn modelId="{3B7AA608-9500-46EE-8E5D-C618965F73ED}" type="presOf" srcId="{549FACE9-2BB2-4B7E-BC72-CB0E8C9C6C5B}" destId="{FC38C380-D565-4360-92FE-71FD6F6F27F2}" srcOrd="0" destOrd="0" presId="urn:microsoft.com/office/officeart/2005/8/layout/default"/>
    <dgm:cxn modelId="{AF93AD09-A300-42E7-B15D-12533744951E}" type="presOf" srcId="{B6AEA514-E608-48A2-86CC-9F78F0DDB61A}" destId="{DC27A612-60AB-4ED3-9A8E-F3DB8511FFEA}" srcOrd="0" destOrd="0" presId="urn:microsoft.com/office/officeart/2005/8/layout/default"/>
    <dgm:cxn modelId="{66782A0D-1F23-4BCE-9095-C4474606B8D8}" srcId="{FA29252F-D976-4AD2-A5DF-ABAE9AA23AA7}" destId="{04E85902-21D7-4BE3-9E75-52C8BDFAADF9}" srcOrd="5" destOrd="0" parTransId="{F6E6A1CB-2484-4041-9191-F0865A860CB9}" sibTransId="{D823B120-6DBA-4F2E-ACAB-52F0C12B095C}"/>
    <dgm:cxn modelId="{36D9DB12-1A45-410E-9F67-90852A760828}" srcId="{FA29252F-D976-4AD2-A5DF-ABAE9AA23AA7}" destId="{B6AEA514-E608-48A2-86CC-9F78F0DDB61A}" srcOrd="0" destOrd="0" parTransId="{FF0B7941-0A6A-4346-A665-92C0C2181EE7}" sibTransId="{FEEC2754-8661-4E82-98A8-0AC8ADC2B3A3}"/>
    <dgm:cxn modelId="{3E215320-40EA-4C81-8C0D-52771F52ADAB}" type="presOf" srcId="{04E85902-21D7-4BE3-9E75-52C8BDFAADF9}" destId="{A51BD54E-A61D-4193-A82D-5FD935C16F09}" srcOrd="0" destOrd="0" presId="urn:microsoft.com/office/officeart/2005/8/layout/default"/>
    <dgm:cxn modelId="{1FBB2421-268E-4FB3-B368-2C2CF3567209}" type="presOf" srcId="{B24D6447-6C93-4EC8-A315-2401B25317F3}" destId="{AEA34A59-7F0C-4B5E-8A5E-3EC4549E02B5}" srcOrd="0" destOrd="0" presId="urn:microsoft.com/office/officeart/2005/8/layout/default"/>
    <dgm:cxn modelId="{A41FA33A-14C5-44AF-A05B-238D10F0AC5C}" srcId="{FA29252F-D976-4AD2-A5DF-ABAE9AA23AA7}" destId="{5B4EA9B2-949D-420B-9BBC-0F6A5AACC6FA}" srcOrd="3" destOrd="0" parTransId="{6ED465A7-B168-40B4-B40D-98E414157C43}" sibTransId="{0C5138EE-05DA-4B17-95AD-4870E5E8E3E4}"/>
    <dgm:cxn modelId="{31738E3C-F0FC-4510-BB18-FB00C4FE1CEB}" type="presOf" srcId="{0735788B-089E-4485-BE3D-DEC81B4B3C74}" destId="{7DC148FA-8063-4F38-B648-25A52129C6C5}" srcOrd="0" destOrd="0" presId="urn:microsoft.com/office/officeart/2005/8/layout/default"/>
    <dgm:cxn modelId="{0C5DDE40-BFBD-4A1F-8692-236170731AB5}" srcId="{FA29252F-D976-4AD2-A5DF-ABAE9AA23AA7}" destId="{0735788B-089E-4485-BE3D-DEC81B4B3C74}" srcOrd="4" destOrd="0" parTransId="{851EF3CA-FF51-4CF2-8C4F-099B5B226FDD}" sibTransId="{3E9DC3C8-2FE7-4BC6-97DB-AC909E566E31}"/>
    <dgm:cxn modelId="{99D82542-F619-42AB-91F2-9626DBAF180E}" type="presOf" srcId="{0A6E8CBE-6B3A-4D90-A8A3-F4B90083F2DE}" destId="{E5DC5F85-8B15-4A80-97B0-06C1D98DC06E}" srcOrd="0" destOrd="0" presId="urn:microsoft.com/office/officeart/2005/8/layout/default"/>
    <dgm:cxn modelId="{AC0BBD43-7DF2-4F70-9619-F3596F3F695D}" type="presOf" srcId="{4CFCCF5A-D4D7-46A1-8F1F-47CCB970B401}" destId="{BC07EA4C-59C9-4B42-A032-0228A55D894F}" srcOrd="0" destOrd="0" presId="urn:microsoft.com/office/officeart/2005/8/layout/default"/>
    <dgm:cxn modelId="{43DB6844-BB8C-43B0-B4A3-073D4180AEF2}" srcId="{FA29252F-D976-4AD2-A5DF-ABAE9AA23AA7}" destId="{0A6E8CBE-6B3A-4D90-A8A3-F4B90083F2DE}" srcOrd="8" destOrd="0" parTransId="{FFAE7385-0E5D-496B-9807-AA90D2BAD089}" sibTransId="{5C442980-051B-4DD1-B583-7CE33CB53B61}"/>
    <dgm:cxn modelId="{FD396669-7072-4977-926C-E98FC4935F5A}" type="presOf" srcId="{C01B0A5A-76BE-4688-AAE7-4FCF3846201F}" destId="{E7089A0F-A188-4E31-9705-5A78A7E1F0F8}" srcOrd="0" destOrd="0" presId="urn:microsoft.com/office/officeart/2005/8/layout/default"/>
    <dgm:cxn modelId="{91114D87-C66F-4755-B3E6-EBDC4C317259}" srcId="{FA29252F-D976-4AD2-A5DF-ABAE9AA23AA7}" destId="{B24D6447-6C93-4EC8-A315-2401B25317F3}" srcOrd="9" destOrd="0" parTransId="{03661686-B434-4CF7-9204-E510400167C1}" sibTransId="{AE87F8F4-B9AD-489E-9A18-04B31CE74B0C}"/>
    <dgm:cxn modelId="{0F4BCC96-E763-48F5-B147-C7D1E57B2BE2}" type="presOf" srcId="{1D7BE5B2-CFE4-402F-9E95-F8C0268B3340}" destId="{54CD6539-6ADF-4942-B473-9A454F175660}" srcOrd="0" destOrd="0" presId="urn:microsoft.com/office/officeart/2005/8/layout/default"/>
    <dgm:cxn modelId="{840C23A3-D2E9-4E71-8A7E-383405282D97}" type="presOf" srcId="{5B4EA9B2-949D-420B-9BBC-0F6A5AACC6FA}" destId="{502EB1CC-DB6F-4DF0-AB94-B0358FB4A7D8}" srcOrd="0" destOrd="0" presId="urn:microsoft.com/office/officeart/2005/8/layout/default"/>
    <dgm:cxn modelId="{3301DEB2-C352-407C-B24B-A1DBB8520818}" srcId="{FA29252F-D976-4AD2-A5DF-ABAE9AA23AA7}" destId="{1D7BE5B2-CFE4-402F-9E95-F8C0268B3340}" srcOrd="7" destOrd="0" parTransId="{B53EBA1F-A581-4381-AF61-6BA6BADEBE1A}" sibTransId="{3F1D5E65-E5AF-499F-B787-A54C0BA4A0D4}"/>
    <dgm:cxn modelId="{CE3CB4CB-007C-4115-A1CA-A62A8105FD0D}" type="presOf" srcId="{FA29252F-D976-4AD2-A5DF-ABAE9AA23AA7}" destId="{52721459-9CA1-4092-A587-A2100E241F8F}" srcOrd="0" destOrd="0" presId="urn:microsoft.com/office/officeart/2005/8/layout/default"/>
    <dgm:cxn modelId="{D2FA05F0-0A93-4811-B1B6-32469DF03FFA}" srcId="{FA29252F-D976-4AD2-A5DF-ABAE9AA23AA7}" destId="{C01B0A5A-76BE-4688-AAE7-4FCF3846201F}" srcOrd="2" destOrd="0" parTransId="{AB886579-E3ED-4B24-9E71-2ACFD22B4838}" sibTransId="{9E0FF6C9-F2BD-4744-9160-505A12C58E3B}"/>
    <dgm:cxn modelId="{DAC35CF1-85AA-44A7-82F7-DCE88D3F6259}" srcId="{FA29252F-D976-4AD2-A5DF-ABAE9AA23AA7}" destId="{4CFCCF5A-D4D7-46A1-8F1F-47CCB970B401}" srcOrd="6" destOrd="0" parTransId="{BA8C4115-748C-4B3E-BF64-3F0E82F39E88}" sibTransId="{03E88AAE-D72D-4CC5-871B-1DB57489658B}"/>
    <dgm:cxn modelId="{A43D9FFE-95FD-41D0-AD70-0E9707036328}" srcId="{FA29252F-D976-4AD2-A5DF-ABAE9AA23AA7}" destId="{549FACE9-2BB2-4B7E-BC72-CB0E8C9C6C5B}" srcOrd="1" destOrd="0" parTransId="{FD92D369-B03D-4EAD-BDF0-799020BC2431}" sibTransId="{F75BCDDA-4ED4-4B51-9FF9-446A7F211586}"/>
    <dgm:cxn modelId="{8D9A87A7-6BA5-4F67-829D-1DF808F38BAD}" type="presParOf" srcId="{52721459-9CA1-4092-A587-A2100E241F8F}" destId="{DC27A612-60AB-4ED3-9A8E-F3DB8511FFEA}" srcOrd="0" destOrd="0" presId="urn:microsoft.com/office/officeart/2005/8/layout/default"/>
    <dgm:cxn modelId="{045907D0-5803-4A12-AA32-38015123D2D9}" type="presParOf" srcId="{52721459-9CA1-4092-A587-A2100E241F8F}" destId="{BBCE8D0A-EDF5-4A64-A455-B14B15D29785}" srcOrd="1" destOrd="0" presId="urn:microsoft.com/office/officeart/2005/8/layout/default"/>
    <dgm:cxn modelId="{63A3D72A-CA34-4673-AF70-7F97875762A2}" type="presParOf" srcId="{52721459-9CA1-4092-A587-A2100E241F8F}" destId="{FC38C380-D565-4360-92FE-71FD6F6F27F2}" srcOrd="2" destOrd="0" presId="urn:microsoft.com/office/officeart/2005/8/layout/default"/>
    <dgm:cxn modelId="{9CAFFB59-436D-4317-B909-B8B76902943C}" type="presParOf" srcId="{52721459-9CA1-4092-A587-A2100E241F8F}" destId="{4B00108C-DA29-429D-B68A-C5F07B22A3AC}" srcOrd="3" destOrd="0" presId="urn:microsoft.com/office/officeart/2005/8/layout/default"/>
    <dgm:cxn modelId="{8D8C8149-E29B-4398-929D-80D51E309126}" type="presParOf" srcId="{52721459-9CA1-4092-A587-A2100E241F8F}" destId="{E7089A0F-A188-4E31-9705-5A78A7E1F0F8}" srcOrd="4" destOrd="0" presId="urn:microsoft.com/office/officeart/2005/8/layout/default"/>
    <dgm:cxn modelId="{ABA16B20-F10B-476C-8164-F23348FB0CF3}" type="presParOf" srcId="{52721459-9CA1-4092-A587-A2100E241F8F}" destId="{84129531-445E-41AB-942F-A090AFCAB178}" srcOrd="5" destOrd="0" presId="urn:microsoft.com/office/officeart/2005/8/layout/default"/>
    <dgm:cxn modelId="{35F86A29-1A0E-4049-8485-02B107FF21F6}" type="presParOf" srcId="{52721459-9CA1-4092-A587-A2100E241F8F}" destId="{502EB1CC-DB6F-4DF0-AB94-B0358FB4A7D8}" srcOrd="6" destOrd="0" presId="urn:microsoft.com/office/officeart/2005/8/layout/default"/>
    <dgm:cxn modelId="{90C255D1-ED71-46A1-B719-BE59F79A9E4F}" type="presParOf" srcId="{52721459-9CA1-4092-A587-A2100E241F8F}" destId="{EB510AF1-C7EE-4654-922C-775387D071A4}" srcOrd="7" destOrd="0" presId="urn:microsoft.com/office/officeart/2005/8/layout/default"/>
    <dgm:cxn modelId="{04464A59-DC22-4C40-B32F-048D3939E7DD}" type="presParOf" srcId="{52721459-9CA1-4092-A587-A2100E241F8F}" destId="{7DC148FA-8063-4F38-B648-25A52129C6C5}" srcOrd="8" destOrd="0" presId="urn:microsoft.com/office/officeart/2005/8/layout/default"/>
    <dgm:cxn modelId="{B5B1F628-BA7D-4F13-B31E-F9BD966D23BF}" type="presParOf" srcId="{52721459-9CA1-4092-A587-A2100E241F8F}" destId="{4852A997-A54F-4C4E-9D0F-1AE0EA60AC02}" srcOrd="9" destOrd="0" presId="urn:microsoft.com/office/officeart/2005/8/layout/default"/>
    <dgm:cxn modelId="{F3E80BB5-921E-45A5-8B71-1163910F73D5}" type="presParOf" srcId="{52721459-9CA1-4092-A587-A2100E241F8F}" destId="{A51BD54E-A61D-4193-A82D-5FD935C16F09}" srcOrd="10" destOrd="0" presId="urn:microsoft.com/office/officeart/2005/8/layout/default"/>
    <dgm:cxn modelId="{6FC4D352-4150-4969-AB98-FF546B193984}" type="presParOf" srcId="{52721459-9CA1-4092-A587-A2100E241F8F}" destId="{CDE8982D-4A46-4505-A7DE-2801C7170E03}" srcOrd="11" destOrd="0" presId="urn:microsoft.com/office/officeart/2005/8/layout/default"/>
    <dgm:cxn modelId="{2561E234-4C3A-4EA8-9311-BAC6139AAB4C}" type="presParOf" srcId="{52721459-9CA1-4092-A587-A2100E241F8F}" destId="{BC07EA4C-59C9-4B42-A032-0228A55D894F}" srcOrd="12" destOrd="0" presId="urn:microsoft.com/office/officeart/2005/8/layout/default"/>
    <dgm:cxn modelId="{A674D5C1-284F-47C7-974B-B3C3EACC580E}" type="presParOf" srcId="{52721459-9CA1-4092-A587-A2100E241F8F}" destId="{2BD83A4C-124D-418C-8C47-7A42108C15C8}" srcOrd="13" destOrd="0" presId="urn:microsoft.com/office/officeart/2005/8/layout/default"/>
    <dgm:cxn modelId="{FCF46DE0-DE0C-4B92-9139-D58699B207AC}" type="presParOf" srcId="{52721459-9CA1-4092-A587-A2100E241F8F}" destId="{54CD6539-6ADF-4942-B473-9A454F175660}" srcOrd="14" destOrd="0" presId="urn:microsoft.com/office/officeart/2005/8/layout/default"/>
    <dgm:cxn modelId="{B35A1C9A-BF92-43F4-BD6C-83C2C3ED65D9}" type="presParOf" srcId="{52721459-9CA1-4092-A587-A2100E241F8F}" destId="{A8CCA0A9-7B2A-4FE5-9E7F-47559251C747}" srcOrd="15" destOrd="0" presId="urn:microsoft.com/office/officeart/2005/8/layout/default"/>
    <dgm:cxn modelId="{3E1370EC-6EA9-4046-8BC8-F46CC6429BE5}" type="presParOf" srcId="{52721459-9CA1-4092-A587-A2100E241F8F}" destId="{E5DC5F85-8B15-4A80-97B0-06C1D98DC06E}" srcOrd="16" destOrd="0" presId="urn:microsoft.com/office/officeart/2005/8/layout/default"/>
    <dgm:cxn modelId="{F82ACB64-C876-4EFE-A764-DEAA61A7A7A9}" type="presParOf" srcId="{52721459-9CA1-4092-A587-A2100E241F8F}" destId="{873B7688-3BC2-4E46-87A8-577055E075C1}" srcOrd="17" destOrd="0" presId="urn:microsoft.com/office/officeart/2005/8/layout/default"/>
    <dgm:cxn modelId="{04ADD007-534D-4FF7-953F-40FA03CBDFBF}" type="presParOf" srcId="{52721459-9CA1-4092-A587-A2100E241F8F}" destId="{AEA34A59-7F0C-4B5E-8A5E-3EC4549E02B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E1DF28-E36A-40B7-A935-D1812A2C55F9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3D37BC1-F8E6-4876-B6A4-3EF05007C427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PCAH 7</a:t>
          </a:r>
          <a:r>
            <a:rPr lang="en-US" baseline="300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th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 Edition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6D2900-E56F-4BE5-9B8D-9C428D0204BB}" type="parTrans" cxnId="{3CDE3FD4-4B9C-4253-BB13-0F4AFE3D394B}">
      <dgm:prSet/>
      <dgm:spPr/>
      <dgm:t>
        <a:bodyPr/>
        <a:lstStyle/>
        <a:p>
          <a:endParaRPr lang="en-US"/>
        </a:p>
      </dgm:t>
    </dgm:pt>
    <dgm:pt modelId="{A7CB6391-12B0-4F9B-8EF9-47ACF9FBC5F9}" type="sibTrans" cxnId="{3CDE3FD4-4B9C-4253-BB13-0F4AFE3D394B}">
      <dgm:prSet/>
      <dgm:spPr/>
      <dgm:t>
        <a:bodyPr/>
        <a:lstStyle/>
        <a:p>
          <a:endParaRPr lang="en-US"/>
        </a:p>
      </dgm:t>
    </dgm:pt>
    <dgm:pt modelId="{8577B551-7D4F-4A77-A75F-2BAC0855FFB1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GCC C&amp;I Handbook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C23C7F-18ED-4CF4-802A-CDABEED0807F}" type="parTrans" cxnId="{0D164069-CAA8-4991-9331-F937FBAF2CC2}">
      <dgm:prSet/>
      <dgm:spPr/>
      <dgm:t>
        <a:bodyPr/>
        <a:lstStyle/>
        <a:p>
          <a:endParaRPr lang="en-US"/>
        </a:p>
      </dgm:t>
    </dgm:pt>
    <dgm:pt modelId="{493A2FA0-1B37-486B-B4A3-EF33438C3906}" type="sibTrans" cxnId="{0D164069-CAA8-4991-9331-F937FBAF2CC2}">
      <dgm:prSet/>
      <dgm:spPr/>
      <dgm:t>
        <a:bodyPr/>
        <a:lstStyle/>
        <a:p>
          <a:endParaRPr lang="en-US"/>
        </a:p>
      </dgm:t>
    </dgm:pt>
    <dgm:pt modelId="{76ED8F1F-B2FD-4C51-8C54-81B44D4C97CC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GCC Curriculum Quick-Start Guide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715BB5-A756-42ED-BDD3-FCE852629803}" type="parTrans" cxnId="{52AC945D-FEC4-4C76-9F63-19FA2EC70568}">
      <dgm:prSet/>
      <dgm:spPr/>
      <dgm:t>
        <a:bodyPr/>
        <a:lstStyle/>
        <a:p>
          <a:endParaRPr lang="en-US"/>
        </a:p>
      </dgm:t>
    </dgm:pt>
    <dgm:pt modelId="{7821C1ED-A84D-4870-A6B2-E7F34768089C}" type="sibTrans" cxnId="{52AC945D-FEC4-4C76-9F63-19FA2EC70568}">
      <dgm:prSet/>
      <dgm:spPr/>
      <dgm:t>
        <a:bodyPr/>
        <a:lstStyle/>
        <a:p>
          <a:endParaRPr lang="en-US"/>
        </a:p>
      </dgm:t>
    </dgm:pt>
    <dgm:pt modelId="{B114F665-B1FE-4E14-82DF-AF05FD3B5B48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GCC Equity Guide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67A739-D262-4397-8A17-01DE4B2E6875}" type="parTrans" cxnId="{EC328253-D1F2-47B7-9940-F93A2AF3F424}">
      <dgm:prSet/>
      <dgm:spPr/>
      <dgm:t>
        <a:bodyPr/>
        <a:lstStyle/>
        <a:p>
          <a:endParaRPr lang="en-US"/>
        </a:p>
      </dgm:t>
    </dgm:pt>
    <dgm:pt modelId="{C69AE725-88B0-4197-BDF5-5CF9005E3DDA}" type="sibTrans" cxnId="{EC328253-D1F2-47B7-9940-F93A2AF3F424}">
      <dgm:prSet/>
      <dgm:spPr/>
      <dgm:t>
        <a:bodyPr/>
        <a:lstStyle/>
        <a:p>
          <a:endParaRPr lang="en-US"/>
        </a:p>
      </dgm:t>
    </dgm:pt>
    <dgm:pt modelId="{7D3C27DE-C3D2-41A6-BC65-D8054529F4F4}" type="pres">
      <dgm:prSet presAssocID="{ADE1DF28-E36A-40B7-A935-D1812A2C55F9}" presName="matrix" presStyleCnt="0">
        <dgm:presLayoutVars>
          <dgm:chMax val="1"/>
          <dgm:dir/>
          <dgm:resizeHandles val="exact"/>
        </dgm:presLayoutVars>
      </dgm:prSet>
      <dgm:spPr/>
    </dgm:pt>
    <dgm:pt modelId="{3F3472D6-EEE5-4F3F-9545-57825F913117}" type="pres">
      <dgm:prSet presAssocID="{ADE1DF28-E36A-40B7-A935-D1812A2C55F9}" presName="diamond" presStyleLbl="bgShp" presStyleIdx="0" presStyleCnt="1"/>
      <dgm:spPr/>
    </dgm:pt>
    <dgm:pt modelId="{8CDCF755-0D0B-414D-89C1-9904E53C1E43}" type="pres">
      <dgm:prSet presAssocID="{ADE1DF28-E36A-40B7-A935-D1812A2C55F9}" presName="quad1" presStyleLbl="node1" presStyleIdx="0" presStyleCnt="4" custLinFactNeighborY="4082">
        <dgm:presLayoutVars>
          <dgm:chMax val="0"/>
          <dgm:chPref val="0"/>
          <dgm:bulletEnabled val="1"/>
        </dgm:presLayoutVars>
      </dgm:prSet>
      <dgm:spPr/>
    </dgm:pt>
    <dgm:pt modelId="{F7C19F7D-D259-468D-881E-42C10720BF80}" type="pres">
      <dgm:prSet presAssocID="{ADE1DF28-E36A-40B7-A935-D1812A2C55F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C6B4E66-EFFA-41E7-9371-EBA3640A4B13}" type="pres">
      <dgm:prSet presAssocID="{ADE1DF28-E36A-40B7-A935-D1812A2C55F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DD4C9AA-EB9F-4330-987B-A93427D35726}" type="pres">
      <dgm:prSet presAssocID="{ADE1DF28-E36A-40B7-A935-D1812A2C55F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2AC945D-FEC4-4C76-9F63-19FA2EC70568}" srcId="{ADE1DF28-E36A-40B7-A935-D1812A2C55F9}" destId="{76ED8F1F-B2FD-4C51-8C54-81B44D4C97CC}" srcOrd="2" destOrd="0" parTransId="{1B715BB5-A756-42ED-BDD3-FCE852629803}" sibTransId="{7821C1ED-A84D-4870-A6B2-E7F34768089C}"/>
    <dgm:cxn modelId="{0D164069-CAA8-4991-9331-F937FBAF2CC2}" srcId="{ADE1DF28-E36A-40B7-A935-D1812A2C55F9}" destId="{8577B551-7D4F-4A77-A75F-2BAC0855FFB1}" srcOrd="1" destOrd="0" parTransId="{30C23C7F-18ED-4CF4-802A-CDABEED0807F}" sibTransId="{493A2FA0-1B37-486B-B4A3-EF33438C3906}"/>
    <dgm:cxn modelId="{EC328253-D1F2-47B7-9940-F93A2AF3F424}" srcId="{ADE1DF28-E36A-40B7-A935-D1812A2C55F9}" destId="{B114F665-B1FE-4E14-82DF-AF05FD3B5B48}" srcOrd="3" destOrd="0" parTransId="{1967A739-D262-4397-8A17-01DE4B2E6875}" sibTransId="{C69AE725-88B0-4197-BDF5-5CF9005E3DDA}"/>
    <dgm:cxn modelId="{4D012DA9-B62E-4536-9AC0-7554BA167710}" type="presOf" srcId="{B114F665-B1FE-4E14-82DF-AF05FD3B5B48}" destId="{2DD4C9AA-EB9F-4330-987B-A93427D35726}" srcOrd="0" destOrd="0" presId="urn:microsoft.com/office/officeart/2005/8/layout/matrix3"/>
    <dgm:cxn modelId="{097EF6C2-B415-48C3-8E6F-DC7E27630FE4}" type="presOf" srcId="{ADE1DF28-E36A-40B7-A935-D1812A2C55F9}" destId="{7D3C27DE-C3D2-41A6-BC65-D8054529F4F4}" srcOrd="0" destOrd="0" presId="urn:microsoft.com/office/officeart/2005/8/layout/matrix3"/>
    <dgm:cxn modelId="{3CDE3FD4-4B9C-4253-BB13-0F4AFE3D394B}" srcId="{ADE1DF28-E36A-40B7-A935-D1812A2C55F9}" destId="{73D37BC1-F8E6-4876-B6A4-3EF05007C427}" srcOrd="0" destOrd="0" parTransId="{C76D2900-E56F-4BE5-9B8D-9C428D0204BB}" sibTransId="{A7CB6391-12B0-4F9B-8EF9-47ACF9FBC5F9}"/>
    <dgm:cxn modelId="{C5F68CD7-8214-4382-89E0-FF8F01A266C8}" type="presOf" srcId="{76ED8F1F-B2FD-4C51-8C54-81B44D4C97CC}" destId="{9C6B4E66-EFFA-41E7-9371-EBA3640A4B13}" srcOrd="0" destOrd="0" presId="urn:microsoft.com/office/officeart/2005/8/layout/matrix3"/>
    <dgm:cxn modelId="{254CF6E5-E57D-4962-A23B-D799867975A0}" type="presOf" srcId="{73D37BC1-F8E6-4876-B6A4-3EF05007C427}" destId="{8CDCF755-0D0B-414D-89C1-9904E53C1E43}" srcOrd="0" destOrd="0" presId="urn:microsoft.com/office/officeart/2005/8/layout/matrix3"/>
    <dgm:cxn modelId="{011A94F7-2120-46AC-86FB-38C529B46708}" type="presOf" srcId="{8577B551-7D4F-4A77-A75F-2BAC0855FFB1}" destId="{F7C19F7D-D259-468D-881E-42C10720BF80}" srcOrd="0" destOrd="0" presId="urn:microsoft.com/office/officeart/2005/8/layout/matrix3"/>
    <dgm:cxn modelId="{841CAEA3-66C9-4130-A703-0E68C7DAF88E}" type="presParOf" srcId="{7D3C27DE-C3D2-41A6-BC65-D8054529F4F4}" destId="{3F3472D6-EEE5-4F3F-9545-57825F913117}" srcOrd="0" destOrd="0" presId="urn:microsoft.com/office/officeart/2005/8/layout/matrix3"/>
    <dgm:cxn modelId="{7DE6F3A1-4240-481F-A68E-B5730ACF9568}" type="presParOf" srcId="{7D3C27DE-C3D2-41A6-BC65-D8054529F4F4}" destId="{8CDCF755-0D0B-414D-89C1-9904E53C1E43}" srcOrd="1" destOrd="0" presId="urn:microsoft.com/office/officeart/2005/8/layout/matrix3"/>
    <dgm:cxn modelId="{36346715-B2C4-45FB-A960-DDD9E923D614}" type="presParOf" srcId="{7D3C27DE-C3D2-41A6-BC65-D8054529F4F4}" destId="{F7C19F7D-D259-468D-881E-42C10720BF80}" srcOrd="2" destOrd="0" presId="urn:microsoft.com/office/officeart/2005/8/layout/matrix3"/>
    <dgm:cxn modelId="{70C94F3F-8B6A-463A-A48D-781E559296D9}" type="presParOf" srcId="{7D3C27DE-C3D2-41A6-BC65-D8054529F4F4}" destId="{9C6B4E66-EFFA-41E7-9371-EBA3640A4B13}" srcOrd="3" destOrd="0" presId="urn:microsoft.com/office/officeart/2005/8/layout/matrix3"/>
    <dgm:cxn modelId="{53AE4B40-F184-440C-84AB-BB2B01B94C5A}" type="presParOf" srcId="{7D3C27DE-C3D2-41A6-BC65-D8054529F4F4}" destId="{2DD4C9AA-EB9F-4330-987B-A93427D3572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2A63B-01BD-407C-A510-13A9F6FEE809}">
      <dsp:nvSpPr>
        <dsp:cNvPr id="0" name=""/>
        <dsp:cNvSpPr/>
      </dsp:nvSpPr>
      <dsp:spPr>
        <a:xfrm>
          <a:off x="0" y="94360"/>
          <a:ext cx="7442201" cy="16891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Regularly attend and participate in curriculum meetings and curricular discussions. </a:t>
          </a:r>
        </a:p>
      </dsp:txBody>
      <dsp:txXfrm>
        <a:off x="82459" y="176819"/>
        <a:ext cx="7277283" cy="1524269"/>
      </dsp:txXfrm>
    </dsp:sp>
    <dsp:sp modelId="{12BBE528-63F1-4A04-A701-F8DF1E90DE05}">
      <dsp:nvSpPr>
        <dsp:cNvPr id="0" name=""/>
        <dsp:cNvSpPr/>
      </dsp:nvSpPr>
      <dsp:spPr>
        <a:xfrm>
          <a:off x="0" y="1855548"/>
          <a:ext cx="7442201" cy="1689187"/>
        </a:xfrm>
        <a:prstGeom prst="roundRect">
          <a:avLst/>
        </a:prstGeom>
        <a:solidFill>
          <a:schemeClr val="accent2">
            <a:hueOff val="-742496"/>
            <a:satOff val="-167"/>
            <a:lumOff val="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Vote at curriculum meetings in a manner that is aligned with the college mission and goals. </a:t>
          </a:r>
        </a:p>
      </dsp:txBody>
      <dsp:txXfrm>
        <a:off x="82459" y="1938007"/>
        <a:ext cx="7277283" cy="1524269"/>
      </dsp:txXfrm>
    </dsp:sp>
    <dsp:sp modelId="{7AD8C36C-57A7-45CF-B0CC-E130B92C7BBA}">
      <dsp:nvSpPr>
        <dsp:cNvPr id="0" name=""/>
        <dsp:cNvSpPr/>
      </dsp:nvSpPr>
      <dsp:spPr>
        <a:xfrm>
          <a:off x="0" y="3616735"/>
          <a:ext cx="7442201" cy="1689187"/>
        </a:xfrm>
        <a:prstGeom prst="roundRect">
          <a:avLst/>
        </a:prstGeom>
        <a:solidFill>
          <a:schemeClr val="accent2">
            <a:hueOff val="-1484993"/>
            <a:satOff val="-334"/>
            <a:lumOff val="1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Curriculum is part of the “10+1” under the Senate purview and faculty have fought to keep curricular issues under the umbrella of being driven completely by faculty. Let’s honor that idea. </a:t>
          </a:r>
        </a:p>
      </dsp:txBody>
      <dsp:txXfrm>
        <a:off x="82459" y="3699194"/>
        <a:ext cx="7277283" cy="1524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C4975-739B-4CF8-AE43-948A17AF0A50}">
      <dsp:nvSpPr>
        <dsp:cNvPr id="0" name=""/>
        <dsp:cNvSpPr/>
      </dsp:nvSpPr>
      <dsp:spPr>
        <a:xfrm>
          <a:off x="493633" y="5163"/>
          <a:ext cx="1748284" cy="10489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Prior to each curriculum meeting, review new and revised curriculum in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eLumen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that is submitted by faculty to ensure local and state compliance. </a:t>
          </a:r>
        </a:p>
      </dsp:txBody>
      <dsp:txXfrm>
        <a:off x="493633" y="5163"/>
        <a:ext cx="1748284" cy="1048970"/>
      </dsp:txXfrm>
    </dsp:sp>
    <dsp:sp modelId="{2DDF4D07-2736-4E1F-B674-262F61DB0EFE}">
      <dsp:nvSpPr>
        <dsp:cNvPr id="0" name=""/>
        <dsp:cNvSpPr/>
      </dsp:nvSpPr>
      <dsp:spPr>
        <a:xfrm>
          <a:off x="2416745" y="2016"/>
          <a:ext cx="1748284" cy="10489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Review courses to be considered on the agenda prior to the meeting, even if you participated in prelim or tech review. </a:t>
          </a:r>
        </a:p>
      </dsp:txBody>
      <dsp:txXfrm>
        <a:off x="2416745" y="2016"/>
        <a:ext cx="1748284" cy="1048970"/>
      </dsp:txXfrm>
    </dsp:sp>
    <dsp:sp modelId="{2E2577C1-38D2-4426-A2BC-AF4C15E0389A}">
      <dsp:nvSpPr>
        <dsp:cNvPr id="0" name=""/>
        <dsp:cNvSpPr/>
      </dsp:nvSpPr>
      <dsp:spPr>
        <a:xfrm>
          <a:off x="4339858" y="2016"/>
          <a:ext cx="1748284" cy="10489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Assist faculty in their respective areas with curriculum-related questions. </a:t>
          </a:r>
        </a:p>
      </dsp:txBody>
      <dsp:txXfrm>
        <a:off x="4339858" y="2016"/>
        <a:ext cx="1748284" cy="1048970"/>
      </dsp:txXfrm>
    </dsp:sp>
    <dsp:sp modelId="{602DA525-BB26-4AEC-8809-7D0D0155468D}">
      <dsp:nvSpPr>
        <dsp:cNvPr id="0" name=""/>
        <dsp:cNvSpPr/>
      </dsp:nvSpPr>
      <dsp:spPr>
        <a:xfrm>
          <a:off x="493633" y="1225815"/>
          <a:ext cx="1748284" cy="10489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Answer questions, provide information on curriculum policies and procedures, and inform faculty on prerequisite/corequisite policies, deadlines, SLOs, and how to properly prepare a Course Outline of Record</a:t>
          </a:r>
        </a:p>
      </dsp:txBody>
      <dsp:txXfrm>
        <a:off x="493633" y="1225815"/>
        <a:ext cx="1748284" cy="1048970"/>
      </dsp:txXfrm>
    </dsp:sp>
    <dsp:sp modelId="{53550599-9CC1-482A-AF4A-A5E9B2EA84C3}">
      <dsp:nvSpPr>
        <dsp:cNvPr id="0" name=""/>
        <dsp:cNvSpPr/>
      </dsp:nvSpPr>
      <dsp:spPr>
        <a:xfrm>
          <a:off x="2416745" y="1225815"/>
          <a:ext cx="1748284" cy="10489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000" kern="1200" dirty="0">
              <a:latin typeface="Arial" panose="020B0604020202020204" pitchFamily="34" charset="0"/>
              <a:cs typeface="Arial" panose="020B0604020202020204" pitchFamily="34" charset="0"/>
            </a:rPr>
            <a:t>Recommend additions, deletions, and modifications in general education patterns for the association degree, the CSUGE Breadth Requirements, and the IGETC Requirements. </a:t>
          </a:r>
        </a:p>
      </dsp:txBody>
      <dsp:txXfrm>
        <a:off x="2416745" y="1225815"/>
        <a:ext cx="1748284" cy="1048970"/>
      </dsp:txXfrm>
    </dsp:sp>
    <dsp:sp modelId="{4B21E197-EDA7-4D64-9365-62919B45F8AE}">
      <dsp:nvSpPr>
        <dsp:cNvPr id="0" name=""/>
        <dsp:cNvSpPr/>
      </dsp:nvSpPr>
      <dsp:spPr>
        <a:xfrm>
          <a:off x="4339858" y="1225815"/>
          <a:ext cx="1748284" cy="10489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Regularly attend and participate in curriculum meetings and curricular discussions. </a:t>
          </a:r>
        </a:p>
      </dsp:txBody>
      <dsp:txXfrm>
        <a:off x="4339858" y="1225815"/>
        <a:ext cx="1748284" cy="1048970"/>
      </dsp:txXfrm>
    </dsp:sp>
    <dsp:sp modelId="{2AB24F0F-7890-4439-B3F8-D00361DD26D1}">
      <dsp:nvSpPr>
        <dsp:cNvPr id="0" name=""/>
        <dsp:cNvSpPr/>
      </dsp:nvSpPr>
      <dsp:spPr>
        <a:xfrm>
          <a:off x="493633" y="2449614"/>
          <a:ext cx="1748284" cy="10489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All members should be prepared to make informed decisions </a:t>
          </a:r>
        </a:p>
      </dsp:txBody>
      <dsp:txXfrm>
        <a:off x="493633" y="2449614"/>
        <a:ext cx="1748284" cy="1048970"/>
      </dsp:txXfrm>
    </dsp:sp>
    <dsp:sp modelId="{4720229C-3FBE-4CED-8698-610B3BB6C66D}">
      <dsp:nvSpPr>
        <dsp:cNvPr id="0" name=""/>
        <dsp:cNvSpPr/>
      </dsp:nvSpPr>
      <dsp:spPr>
        <a:xfrm>
          <a:off x="2416745" y="2449614"/>
          <a:ext cx="1748284" cy="10489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Disseminate curricular information and recommendations to your department/division faculty</a:t>
          </a:r>
        </a:p>
      </dsp:txBody>
      <dsp:txXfrm>
        <a:off x="2416745" y="2449614"/>
        <a:ext cx="1748284" cy="1048970"/>
      </dsp:txXfrm>
    </dsp:sp>
    <dsp:sp modelId="{2988DAF5-3B96-43FD-AE5F-752BF0CDB376}">
      <dsp:nvSpPr>
        <dsp:cNvPr id="0" name=""/>
        <dsp:cNvSpPr/>
      </dsp:nvSpPr>
      <dsp:spPr>
        <a:xfrm>
          <a:off x="4339858" y="2449614"/>
          <a:ext cx="1748284" cy="10489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Vote at curriculum meetings in a manner that is aligned with the college mission and goals, based on a student- and equity-centered perspective. </a:t>
          </a:r>
        </a:p>
      </dsp:txBody>
      <dsp:txXfrm>
        <a:off x="4339858" y="2449614"/>
        <a:ext cx="1748284" cy="1048970"/>
      </dsp:txXfrm>
    </dsp:sp>
    <dsp:sp modelId="{E1D80046-A129-4C5F-9CCA-78ABC94CE8E6}">
      <dsp:nvSpPr>
        <dsp:cNvPr id="0" name=""/>
        <dsp:cNvSpPr/>
      </dsp:nvSpPr>
      <dsp:spPr>
        <a:xfrm>
          <a:off x="1455189" y="3673413"/>
          <a:ext cx="1748284" cy="10489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Arial" panose="020B0604020202020204" pitchFamily="34" charset="0"/>
              <a:cs typeface="Arial" panose="020B0604020202020204" pitchFamily="34" charset="0"/>
            </a:rPr>
            <a:t>Participate in required training, complete assigned technical reviews, and stay current on Education Code and Title 5 requirements regarding curriculum. </a:t>
          </a:r>
        </a:p>
      </dsp:txBody>
      <dsp:txXfrm>
        <a:off x="1455189" y="3673413"/>
        <a:ext cx="1748284" cy="1048970"/>
      </dsp:txXfrm>
    </dsp:sp>
    <dsp:sp modelId="{28B79CE6-4439-459F-B4AB-0184CD3E70B4}">
      <dsp:nvSpPr>
        <dsp:cNvPr id="0" name=""/>
        <dsp:cNvSpPr/>
      </dsp:nvSpPr>
      <dsp:spPr>
        <a:xfrm>
          <a:off x="3378302" y="3673413"/>
          <a:ext cx="1748284" cy="10489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Implement state-mandated regulations or policies that affect curriculum. </a:t>
          </a:r>
        </a:p>
      </dsp:txBody>
      <dsp:txXfrm>
        <a:off x="3378302" y="3673413"/>
        <a:ext cx="1748284" cy="10489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CF889-7C51-42E6-9AFF-D93E5D1B58E4}">
      <dsp:nvSpPr>
        <dsp:cNvPr id="0" name=""/>
        <dsp:cNvSpPr/>
      </dsp:nvSpPr>
      <dsp:spPr>
        <a:xfrm>
          <a:off x="877062" y="3013"/>
          <a:ext cx="2793027" cy="16758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There are five criteria that the Chancellor’s Office suggests to approve programs and courses: </a:t>
          </a:r>
        </a:p>
      </dsp:txBody>
      <dsp:txXfrm>
        <a:off x="877062" y="3013"/>
        <a:ext cx="2793027" cy="1675816"/>
      </dsp:txXfrm>
    </dsp:sp>
    <dsp:sp modelId="{E9B281E6-29AE-4519-9F4A-340FFDF9C7B4}">
      <dsp:nvSpPr>
        <dsp:cNvPr id="0" name=""/>
        <dsp:cNvSpPr/>
      </dsp:nvSpPr>
      <dsp:spPr>
        <a:xfrm>
          <a:off x="3999387" y="3013"/>
          <a:ext cx="2793027" cy="16758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Appropriateness to the Mission </a:t>
          </a:r>
        </a:p>
      </dsp:txBody>
      <dsp:txXfrm>
        <a:off x="3999387" y="3013"/>
        <a:ext cx="2793027" cy="1675816"/>
      </dsp:txXfrm>
    </dsp:sp>
    <dsp:sp modelId="{8C3BC5DA-C81D-44A3-B264-A33E239ADEDB}">
      <dsp:nvSpPr>
        <dsp:cNvPr id="0" name=""/>
        <dsp:cNvSpPr/>
      </dsp:nvSpPr>
      <dsp:spPr>
        <a:xfrm>
          <a:off x="7021722" y="3013"/>
          <a:ext cx="2793027" cy="16758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 </a:t>
          </a:r>
          <a:r>
            <a:rPr lang="en-US" sz="3200" kern="1200"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r>
            <a:rPr lang="en-US" sz="2100" kern="1200"/>
            <a:t> </a:t>
          </a:r>
          <a:endParaRPr lang="en-US" sz="2100" kern="1200" dirty="0"/>
        </a:p>
      </dsp:txBody>
      <dsp:txXfrm>
        <a:off x="7021722" y="3013"/>
        <a:ext cx="2793027" cy="1675816"/>
      </dsp:txXfrm>
    </dsp:sp>
    <dsp:sp modelId="{04E628CE-391F-43AF-A845-0D6457181352}">
      <dsp:nvSpPr>
        <dsp:cNvPr id="0" name=""/>
        <dsp:cNvSpPr/>
      </dsp:nvSpPr>
      <dsp:spPr>
        <a:xfrm>
          <a:off x="877062" y="1958132"/>
          <a:ext cx="2793027" cy="16758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Curriculum Standards </a:t>
          </a:r>
        </a:p>
      </dsp:txBody>
      <dsp:txXfrm>
        <a:off x="877062" y="1958132"/>
        <a:ext cx="2793027" cy="1675816"/>
      </dsp:txXfrm>
    </dsp:sp>
    <dsp:sp modelId="{3913119F-9CC8-4A15-8342-E3E22E753F30}">
      <dsp:nvSpPr>
        <dsp:cNvPr id="0" name=""/>
        <dsp:cNvSpPr/>
      </dsp:nvSpPr>
      <dsp:spPr>
        <a:xfrm>
          <a:off x="3949392" y="1958132"/>
          <a:ext cx="2793027" cy="16758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Adequate Resources </a:t>
          </a:r>
        </a:p>
      </dsp:txBody>
      <dsp:txXfrm>
        <a:off x="3949392" y="1958132"/>
        <a:ext cx="2793027" cy="1675816"/>
      </dsp:txXfrm>
    </dsp:sp>
    <dsp:sp modelId="{E5CC70C4-368A-4073-A5C1-A74D9796A81A}">
      <dsp:nvSpPr>
        <dsp:cNvPr id="0" name=""/>
        <dsp:cNvSpPr/>
      </dsp:nvSpPr>
      <dsp:spPr>
        <a:xfrm>
          <a:off x="7021722" y="1958132"/>
          <a:ext cx="2793027" cy="16758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Compliance  </a:t>
          </a:r>
        </a:p>
      </dsp:txBody>
      <dsp:txXfrm>
        <a:off x="7021722" y="1958132"/>
        <a:ext cx="2793027" cy="16758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7A612-60AB-4ED3-9A8E-F3DB8511FFEA}">
      <dsp:nvSpPr>
        <dsp:cNvPr id="0" name=""/>
        <dsp:cNvSpPr/>
      </dsp:nvSpPr>
      <dsp:spPr>
        <a:xfrm>
          <a:off x="3654" y="532383"/>
          <a:ext cx="1978611" cy="11871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Things to consider and help faculty with their questions regarding curriculum and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eLumen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</dsp:txBody>
      <dsp:txXfrm>
        <a:off x="3654" y="532383"/>
        <a:ext cx="1978611" cy="1187167"/>
      </dsp:txXfrm>
    </dsp:sp>
    <dsp:sp modelId="{FC38C380-D565-4360-92FE-71FD6F6F27F2}">
      <dsp:nvSpPr>
        <dsp:cNvPr id="0" name=""/>
        <dsp:cNvSpPr/>
      </dsp:nvSpPr>
      <dsp:spPr>
        <a:xfrm>
          <a:off x="2180127" y="532383"/>
          <a:ext cx="1978611" cy="1187167"/>
        </a:xfrm>
        <a:prstGeom prst="rect">
          <a:avLst/>
        </a:prstGeom>
        <a:solidFill>
          <a:schemeClr val="accent2">
            <a:hueOff val="-164999"/>
            <a:satOff val="-37"/>
            <a:lumOff val="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Where does the course/program fit in with the grand scheme of things? </a:t>
          </a:r>
        </a:p>
      </dsp:txBody>
      <dsp:txXfrm>
        <a:off x="2180127" y="532383"/>
        <a:ext cx="1978611" cy="1187167"/>
      </dsp:txXfrm>
    </dsp:sp>
    <dsp:sp modelId="{E7089A0F-A188-4E31-9705-5A78A7E1F0F8}">
      <dsp:nvSpPr>
        <dsp:cNvPr id="0" name=""/>
        <dsp:cNvSpPr/>
      </dsp:nvSpPr>
      <dsp:spPr>
        <a:xfrm>
          <a:off x="4356600" y="1906814"/>
          <a:ext cx="1978611" cy="1187167"/>
        </a:xfrm>
        <a:prstGeom prst="rect">
          <a:avLst/>
        </a:prstGeom>
        <a:solidFill>
          <a:schemeClr val="accent2">
            <a:hueOff val="-329998"/>
            <a:satOff val="-74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Have you consulted with other faculty in your area regarding this curriculum? </a:t>
          </a:r>
        </a:p>
      </dsp:txBody>
      <dsp:txXfrm>
        <a:off x="4356600" y="1906814"/>
        <a:ext cx="1978611" cy="1187167"/>
      </dsp:txXfrm>
    </dsp:sp>
    <dsp:sp modelId="{502EB1CC-DB6F-4DF0-AB94-B0358FB4A7D8}">
      <dsp:nvSpPr>
        <dsp:cNvPr id="0" name=""/>
        <dsp:cNvSpPr/>
      </dsp:nvSpPr>
      <dsp:spPr>
        <a:xfrm>
          <a:off x="6533073" y="532383"/>
          <a:ext cx="1978611" cy="1187167"/>
        </a:xfrm>
        <a:prstGeom prst="rect">
          <a:avLst/>
        </a:prstGeom>
        <a:solidFill>
          <a:schemeClr val="accent2">
            <a:hueOff val="-494998"/>
            <a:satOff val="-111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Did you check other colleges (COR, enrollment, scheduling, etc</a:t>
          </a: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.)? 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33073" y="532383"/>
        <a:ext cx="1978611" cy="1187167"/>
      </dsp:txXfrm>
    </dsp:sp>
    <dsp:sp modelId="{7DC148FA-8063-4F38-B648-25A52129C6C5}">
      <dsp:nvSpPr>
        <dsp:cNvPr id="0" name=""/>
        <dsp:cNvSpPr/>
      </dsp:nvSpPr>
      <dsp:spPr>
        <a:xfrm>
          <a:off x="8709545" y="532383"/>
          <a:ext cx="1978611" cy="1187167"/>
        </a:xfrm>
        <a:prstGeom prst="rect">
          <a:avLst/>
        </a:prstGeom>
        <a:solidFill>
          <a:schemeClr val="accent2">
            <a:hueOff val="-659997"/>
            <a:satOff val="-148"/>
            <a:lumOff val="52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Have you spoken with the Articulation Officer? </a:t>
          </a:r>
        </a:p>
      </dsp:txBody>
      <dsp:txXfrm>
        <a:off x="8709545" y="532383"/>
        <a:ext cx="1978611" cy="1187167"/>
      </dsp:txXfrm>
    </dsp:sp>
    <dsp:sp modelId="{A51BD54E-A61D-4193-A82D-5FD935C16F09}">
      <dsp:nvSpPr>
        <dsp:cNvPr id="0" name=""/>
        <dsp:cNvSpPr/>
      </dsp:nvSpPr>
      <dsp:spPr>
        <a:xfrm>
          <a:off x="3654" y="1917412"/>
          <a:ext cx="1978611" cy="1187167"/>
        </a:xfrm>
        <a:prstGeom prst="rect">
          <a:avLst/>
        </a:prstGeom>
        <a:solidFill>
          <a:schemeClr val="accent2">
            <a:hueOff val="-824996"/>
            <a:satOff val="-186"/>
            <a:lumOff val="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Have you spoken with your library liaison?</a:t>
          </a:r>
        </a:p>
      </dsp:txBody>
      <dsp:txXfrm>
        <a:off x="3654" y="1917412"/>
        <a:ext cx="1978611" cy="1187167"/>
      </dsp:txXfrm>
    </dsp:sp>
    <dsp:sp modelId="{BC07EA4C-59C9-4B42-A032-0228A55D894F}">
      <dsp:nvSpPr>
        <dsp:cNvPr id="0" name=""/>
        <dsp:cNvSpPr/>
      </dsp:nvSpPr>
      <dsp:spPr>
        <a:xfrm>
          <a:off x="2180127" y="1917412"/>
          <a:ext cx="1978611" cy="1187167"/>
        </a:xfrm>
        <a:prstGeom prst="rect">
          <a:avLst/>
        </a:prstGeom>
        <a:solidFill>
          <a:schemeClr val="accent2">
            <a:hueOff val="-989995"/>
            <a:satOff val="-223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Have you consulted with our DEIA Resource?</a:t>
          </a:r>
        </a:p>
      </dsp:txBody>
      <dsp:txXfrm>
        <a:off x="2180127" y="1917412"/>
        <a:ext cx="1978611" cy="1187167"/>
      </dsp:txXfrm>
    </dsp:sp>
    <dsp:sp modelId="{54CD6539-6ADF-4942-B473-9A454F175660}">
      <dsp:nvSpPr>
        <dsp:cNvPr id="0" name=""/>
        <dsp:cNvSpPr/>
      </dsp:nvSpPr>
      <dsp:spPr>
        <a:xfrm>
          <a:off x="4356600" y="543064"/>
          <a:ext cx="1978611" cy="1187167"/>
        </a:xfrm>
        <a:prstGeom prst="rect">
          <a:avLst/>
        </a:prstGeom>
        <a:solidFill>
          <a:schemeClr val="accent2">
            <a:hueOff val="-1154995"/>
            <a:satOff val="-260"/>
            <a:lumOff val="9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Does the course/program fit with our mission? </a:t>
          </a:r>
        </a:p>
      </dsp:txBody>
      <dsp:txXfrm>
        <a:off x="4356600" y="543064"/>
        <a:ext cx="1978611" cy="1187167"/>
      </dsp:txXfrm>
    </dsp:sp>
    <dsp:sp modelId="{E5DC5F85-8B15-4A80-97B0-06C1D98DC06E}">
      <dsp:nvSpPr>
        <dsp:cNvPr id="0" name=""/>
        <dsp:cNvSpPr/>
      </dsp:nvSpPr>
      <dsp:spPr>
        <a:xfrm>
          <a:off x="6533073" y="1917412"/>
          <a:ext cx="1978611" cy="1187167"/>
        </a:xfrm>
        <a:prstGeom prst="rect">
          <a:avLst/>
        </a:prstGeom>
        <a:solidFill>
          <a:schemeClr val="accent2">
            <a:hueOff val="-1319994"/>
            <a:satOff val="-297"/>
            <a:lumOff val="104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Have you spoken to your Dean/Director? </a:t>
          </a:r>
        </a:p>
      </dsp:txBody>
      <dsp:txXfrm>
        <a:off x="6533073" y="1917412"/>
        <a:ext cx="1978611" cy="1187167"/>
      </dsp:txXfrm>
    </dsp:sp>
    <dsp:sp modelId="{AEA34A59-7F0C-4B5E-8A5E-3EC4549E02B5}">
      <dsp:nvSpPr>
        <dsp:cNvPr id="0" name=""/>
        <dsp:cNvSpPr/>
      </dsp:nvSpPr>
      <dsp:spPr>
        <a:xfrm>
          <a:off x="8709545" y="1917412"/>
          <a:ext cx="1978611" cy="1187167"/>
        </a:xfrm>
        <a:prstGeom prst="rect">
          <a:avLst/>
        </a:prstGeom>
        <a:solidFill>
          <a:schemeClr val="accent2">
            <a:hueOff val="-1484993"/>
            <a:satOff val="-334"/>
            <a:lumOff val="1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Have you followed the appropriate pre-approval process and steps in the handbook? </a:t>
          </a:r>
        </a:p>
      </dsp:txBody>
      <dsp:txXfrm>
        <a:off x="8709545" y="1917412"/>
        <a:ext cx="1978611" cy="11871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472D6-EEE5-4F3F-9545-57825F913117}">
      <dsp:nvSpPr>
        <dsp:cNvPr id="0" name=""/>
        <dsp:cNvSpPr/>
      </dsp:nvSpPr>
      <dsp:spPr>
        <a:xfrm>
          <a:off x="1020958" y="0"/>
          <a:ext cx="5400284" cy="540028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CF755-0D0B-414D-89C1-9904E53C1E43}">
      <dsp:nvSpPr>
        <dsp:cNvPr id="0" name=""/>
        <dsp:cNvSpPr/>
      </dsp:nvSpPr>
      <dsp:spPr>
        <a:xfrm>
          <a:off x="1533985" y="598998"/>
          <a:ext cx="2106110" cy="21061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PCAH 7</a:t>
          </a:r>
          <a:r>
            <a:rPr lang="en-US" sz="2600" kern="1200" baseline="300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th</a:t>
          </a: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 Edition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6797" y="701810"/>
        <a:ext cx="1900486" cy="1900486"/>
      </dsp:txXfrm>
    </dsp:sp>
    <dsp:sp modelId="{F7C19F7D-D259-468D-881E-42C10720BF80}">
      <dsp:nvSpPr>
        <dsp:cNvPr id="0" name=""/>
        <dsp:cNvSpPr/>
      </dsp:nvSpPr>
      <dsp:spPr>
        <a:xfrm>
          <a:off x="3802104" y="513026"/>
          <a:ext cx="2106110" cy="2106110"/>
        </a:xfrm>
        <a:prstGeom prst="roundRect">
          <a:avLst/>
        </a:prstGeom>
        <a:solidFill>
          <a:schemeClr val="accent2">
            <a:hueOff val="-494998"/>
            <a:satOff val="-111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GCC C&amp;I Handbook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4916" y="615838"/>
        <a:ext cx="1900486" cy="1900486"/>
      </dsp:txXfrm>
    </dsp:sp>
    <dsp:sp modelId="{9C6B4E66-EFFA-41E7-9371-EBA3640A4B13}">
      <dsp:nvSpPr>
        <dsp:cNvPr id="0" name=""/>
        <dsp:cNvSpPr/>
      </dsp:nvSpPr>
      <dsp:spPr>
        <a:xfrm>
          <a:off x="1533985" y="2781146"/>
          <a:ext cx="2106110" cy="2106110"/>
        </a:xfrm>
        <a:prstGeom prst="roundRect">
          <a:avLst/>
        </a:prstGeom>
        <a:solidFill>
          <a:schemeClr val="accent2">
            <a:hueOff val="-989995"/>
            <a:satOff val="-223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GCC Curriculum Quick-Start Guide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6797" y="2883958"/>
        <a:ext cx="1900486" cy="1900486"/>
      </dsp:txXfrm>
    </dsp:sp>
    <dsp:sp modelId="{2DD4C9AA-EB9F-4330-987B-A93427D35726}">
      <dsp:nvSpPr>
        <dsp:cNvPr id="0" name=""/>
        <dsp:cNvSpPr/>
      </dsp:nvSpPr>
      <dsp:spPr>
        <a:xfrm>
          <a:off x="3802104" y="2781146"/>
          <a:ext cx="2106110" cy="2106110"/>
        </a:xfrm>
        <a:prstGeom prst="roundRect">
          <a:avLst/>
        </a:prstGeom>
        <a:solidFill>
          <a:schemeClr val="accent2">
            <a:hueOff val="-1484993"/>
            <a:satOff val="-334"/>
            <a:lumOff val="1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GCC Equity Guide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4916" y="2883958"/>
        <a:ext cx="1900486" cy="1900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8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8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9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5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1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4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6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5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70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lendale.edu/about-gcc/faculty-and-staff/c-i-curriculum-and-instruction/creating-equitable-curriculum-guid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2B942C-F38F-270F-1CF2-4B6663484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C&amp;I Training 2022-2023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FB02A-5AF7-90A0-CDE7-9E814DF90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934" y="5220450"/>
            <a:ext cx="3380437" cy="570748"/>
          </a:xfrm>
        </p:spPr>
        <p:txBody>
          <a:bodyPr anchor="b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+mj-lt"/>
                <a:hlinkClick r:id="rId2"/>
              </a:rPr>
              <a:t>GCC C&amp;I Committee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2" name="Straight Connector 1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Jigsaw puzzles in plastic figures">
            <a:extLst>
              <a:ext uri="{FF2B5EF4-FFF2-40B4-BE49-F238E27FC236}">
                <a16:creationId xmlns:a16="http://schemas.microsoft.com/office/drawing/2014/main" id="{41898758-0D36-DCAA-4FC8-A3193A53FC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47" r="10979"/>
          <a:stretch/>
        </p:blipFill>
        <p:spPr>
          <a:xfrm>
            <a:off x="4876158" y="10"/>
            <a:ext cx="7315841" cy="685799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C78792D-CE7E-BAE7-271B-3D680E9DE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05" y="3148643"/>
            <a:ext cx="2985052" cy="140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01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F575D-85C3-D7C5-FB1B-F3ADA826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609601"/>
            <a:ext cx="2174875" cy="4488878"/>
          </a:xfrm>
        </p:spPr>
        <p:txBody>
          <a:bodyPr>
            <a:normAutofit/>
          </a:bodyPr>
          <a:lstStyle/>
          <a:p>
            <a:r>
              <a:rPr lang="en-US" sz="2200" dirty="0"/>
              <a:t>C&amp;I Participation: The Basics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23DFCF-3B37-4389-873D-3308EBD44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28265" y="7239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5C2788-A6B8-2B3C-C022-66FAD9F06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95005"/>
              </p:ext>
            </p:extLst>
          </p:nvPr>
        </p:nvGraphicFramePr>
        <p:xfrm>
          <a:off x="3987800" y="723900"/>
          <a:ext cx="7442201" cy="5400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00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4D7E5-754E-C1CA-AAAF-826A10523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4" y="908048"/>
            <a:ext cx="3660776" cy="4404064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ea typeface="Georgia" panose="02040502050405020303" pitchFamily="18" charset="0"/>
                <a:cs typeface="Arial" panose="020B0604020202020204" pitchFamily="34" charset="0"/>
              </a:rPr>
              <a:t>What are my responsibilities as a Curriculum Committee member?</a:t>
            </a:r>
            <a:br>
              <a:rPr lang="en-US" sz="28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</a:br>
            <a:endParaRPr lang="en-US" sz="2800" dirty="0"/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B75B4F83-6FDB-4998-8E11-31CE6E70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B0794B99-5B9D-4B94-9505-1EDED76CD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60E33A59-21BE-45B8-6D2D-80019463B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089440"/>
              </p:ext>
            </p:extLst>
          </p:nvPr>
        </p:nvGraphicFramePr>
        <p:xfrm>
          <a:off x="4876800" y="1066801"/>
          <a:ext cx="6581776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0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CACECE-6D2A-D496-2F70-8814B286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effectLst/>
                <a:ea typeface="Georgia" panose="02040502050405020303" pitchFamily="18" charset="0"/>
                <a:cs typeface="Arial" panose="020B0604020202020204" pitchFamily="34" charset="0"/>
              </a:rPr>
              <a:t>What exactly am I reviewing the curriculum for?</a:t>
            </a:r>
            <a:r>
              <a:rPr lang="en-US" sz="2800"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br>
              <a:rPr lang="en-US" sz="280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</a:br>
            <a:endParaRPr lang="en-US" sz="2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7CBA69-6305-9D6D-6749-4402465B7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448275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554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729EF9-0D3B-9ED0-DAA1-B3111F85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effectLst/>
                <a:ea typeface="Georgia" panose="02040502050405020303" pitchFamily="18" charset="0"/>
                <a:cs typeface="Arial" panose="020B0604020202020204" pitchFamily="34" charset="0"/>
              </a:rPr>
              <a:t>Assisting Faculty in their Respective Areas with Curriculum-Related Questions </a:t>
            </a:r>
            <a:br>
              <a:rPr lang="en-US" sz="25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</a:br>
            <a:endParaRPr lang="en-US" sz="25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3301F9-C928-6ED7-6714-3ABB982F0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414099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63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15CDFD-002A-A90C-3E7A-EE13B2C85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609601"/>
            <a:ext cx="2174875" cy="4488878"/>
          </a:xfrm>
        </p:spPr>
        <p:txBody>
          <a:bodyPr>
            <a:normAutofit/>
          </a:bodyPr>
          <a:lstStyle/>
          <a:p>
            <a:r>
              <a:rPr lang="en-US" sz="3000" dirty="0"/>
              <a:t>Helpful resources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23DFCF-3B37-4389-873D-3308EBD44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28265" y="7239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C40652-1356-C9A9-A5BF-692C71AFE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652036"/>
              </p:ext>
            </p:extLst>
          </p:nvPr>
        </p:nvGraphicFramePr>
        <p:xfrm>
          <a:off x="3987800" y="723900"/>
          <a:ext cx="7442201" cy="5400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51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A91-0A5D-BD3B-4CCA-0E6AF319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Thoughts/questions/Ideas?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73E1D-59DF-BEB0-7605-791F18D7E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student involvement in C&amp;I/curriculum approval</a:t>
            </a:r>
          </a:p>
          <a:p>
            <a:pPr lvl="1"/>
            <a:r>
              <a:rPr lang="en-US" dirty="0"/>
              <a:t>Getting students outside of ASGCC?</a:t>
            </a:r>
          </a:p>
          <a:p>
            <a:pPr lvl="1"/>
            <a:r>
              <a:rPr lang="en-US"/>
              <a:t>Box for DEIA?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73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25DC7C4-714A-4958-A4ED-FB1BD2E21B6C}">
  <we:reference id="4b785c87-866c-4bad-85d8-5d1ae467ac9a" version="3.1.0.0" store="EXCatalog" storeType="EXCatalog"/>
  <we:alternateReferences>
    <we:reference id="WA104381909" version="3.1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501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Calisto MT</vt:lpstr>
      <vt:lpstr>Georgia</vt:lpstr>
      <vt:lpstr>Univers Condensed</vt:lpstr>
      <vt:lpstr>ChronicleVTI</vt:lpstr>
      <vt:lpstr>C&amp;I Training 2022-2023</vt:lpstr>
      <vt:lpstr>C&amp;I Participation: The Basics</vt:lpstr>
      <vt:lpstr>What are my responsibilities as a Curriculum Committee member? </vt:lpstr>
      <vt:lpstr>What exactly am I reviewing the curriculum for?  </vt:lpstr>
      <vt:lpstr>Assisting Faculty in their Respective Areas with Curriculum-Related Questions  </vt:lpstr>
      <vt:lpstr>Helpful resources</vt:lpstr>
      <vt:lpstr>Thoughts/questions/Ideas?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C&amp;I Training 2022-2023</dc:title>
  <dc:creator>Francien Rohrbacher</dc:creator>
  <cp:lastModifiedBy>Francien Rohrbacher</cp:lastModifiedBy>
  <cp:revision>6</cp:revision>
  <dcterms:created xsi:type="dcterms:W3CDTF">2022-10-05T21:01:39Z</dcterms:created>
  <dcterms:modified xsi:type="dcterms:W3CDTF">2022-10-12T23:07:49Z</dcterms:modified>
</cp:coreProperties>
</file>